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4"/>
  </p:notesMasterIdLst>
  <p:sldIdLst>
    <p:sldId id="497" r:id="rId3"/>
    <p:sldId id="506" r:id="rId4"/>
    <p:sldId id="507" r:id="rId5"/>
    <p:sldId id="508" r:id="rId6"/>
    <p:sldId id="511" r:id="rId7"/>
    <p:sldId id="512" r:id="rId8"/>
    <p:sldId id="513" r:id="rId9"/>
    <p:sldId id="514" r:id="rId10"/>
    <p:sldId id="516" r:id="rId11"/>
    <p:sldId id="515" r:id="rId12"/>
    <p:sldId id="517" r:id="rId13"/>
    <p:sldId id="518" r:id="rId14"/>
    <p:sldId id="519" r:id="rId15"/>
    <p:sldId id="520" r:id="rId16"/>
    <p:sldId id="521" r:id="rId17"/>
    <p:sldId id="522" r:id="rId18"/>
    <p:sldId id="523" r:id="rId19"/>
    <p:sldId id="524" r:id="rId20"/>
    <p:sldId id="525" r:id="rId21"/>
    <p:sldId id="526" r:id="rId22"/>
    <p:sldId id="527" r:id="rId23"/>
    <p:sldId id="528" r:id="rId24"/>
    <p:sldId id="529" r:id="rId25"/>
    <p:sldId id="531" r:id="rId26"/>
    <p:sldId id="530" r:id="rId27"/>
    <p:sldId id="532" r:id="rId28"/>
    <p:sldId id="533" r:id="rId29"/>
    <p:sldId id="534" r:id="rId30"/>
    <p:sldId id="535" r:id="rId31"/>
    <p:sldId id="536" r:id="rId32"/>
    <p:sldId id="1507" r:id="rId3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fajarwati" initials="df" lastIdx="1" clrIdx="0">
    <p:extLst>
      <p:ext uri="{19B8F6BF-5375-455C-9EA6-DF929625EA0E}">
        <p15:presenceInfo xmlns:p15="http://schemas.microsoft.com/office/powerpoint/2012/main" userId="3c7b578798fa49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9000"/>
    <a:srgbClr val="C90051"/>
    <a:srgbClr val="200CB4"/>
    <a:srgbClr val="00664D"/>
    <a:srgbClr val="EEEEE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C4C70-B5ED-4512-89BD-6B74AD88FD41}" v="256" dt="2019-05-08T22:21:03.854"/>
    <p1510:client id="{E3BC8B08-50B6-4657-826D-8E2A62D35A2C}" v="148" dt="2019-05-09T21:42:29.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1" autoAdjust="0"/>
    <p:restoredTop sz="84605" autoAdjust="0"/>
  </p:normalViewPr>
  <p:slideViewPr>
    <p:cSldViewPr>
      <p:cViewPr varScale="1">
        <p:scale>
          <a:sx n="69" d="100"/>
          <a:sy n="69" d="100"/>
        </p:scale>
        <p:origin x="1358" y="67"/>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fajarwati" userId="3c7b578798fa4979" providerId="LiveId" clId="{418C4C70-B5ED-4512-89BD-6B74AD88FD41}"/>
    <pc:docChg chg="undo custSel mod addSld delSld modSld sldOrd delMainMaster modMainMaster">
      <pc:chgData name="diana fajarwati" userId="3c7b578798fa4979" providerId="LiveId" clId="{418C4C70-B5ED-4512-89BD-6B74AD88FD41}" dt="2019-05-08T22:24:09.873" v="3033" actId="179"/>
      <pc:docMkLst>
        <pc:docMk/>
      </pc:docMkLst>
      <pc:sldChg chg="del">
        <pc:chgData name="diana fajarwati" userId="3c7b578798fa4979" providerId="LiveId" clId="{418C4C70-B5ED-4512-89BD-6B74AD88FD41}" dt="2019-05-08T20:09:31.337" v="5" actId="2696"/>
        <pc:sldMkLst>
          <pc:docMk/>
          <pc:sldMk cId="706925944" sldId="333"/>
        </pc:sldMkLst>
      </pc:sldChg>
      <pc:sldChg chg="del">
        <pc:chgData name="diana fajarwati" userId="3c7b578798fa4979" providerId="LiveId" clId="{418C4C70-B5ED-4512-89BD-6B74AD88FD41}" dt="2019-05-08T20:09:25.104" v="0" actId="2696"/>
        <pc:sldMkLst>
          <pc:docMk/>
          <pc:sldMk cId="3011347140" sldId="335"/>
        </pc:sldMkLst>
      </pc:sldChg>
      <pc:sldChg chg="del">
        <pc:chgData name="diana fajarwati" userId="3c7b578798fa4979" providerId="LiveId" clId="{418C4C70-B5ED-4512-89BD-6B74AD88FD41}" dt="2019-05-08T20:09:25.505" v="1" actId="2696"/>
        <pc:sldMkLst>
          <pc:docMk/>
          <pc:sldMk cId="184980310" sldId="336"/>
        </pc:sldMkLst>
      </pc:sldChg>
      <pc:sldChg chg="del">
        <pc:chgData name="diana fajarwati" userId="3c7b578798fa4979" providerId="LiveId" clId="{418C4C70-B5ED-4512-89BD-6B74AD88FD41}" dt="2019-05-08T20:09:27.812" v="4" actId="2696"/>
        <pc:sldMkLst>
          <pc:docMk/>
          <pc:sldMk cId="2205730553" sldId="338"/>
        </pc:sldMkLst>
      </pc:sldChg>
      <pc:sldChg chg="del">
        <pc:chgData name="diana fajarwati" userId="3c7b578798fa4979" providerId="LiveId" clId="{418C4C70-B5ED-4512-89BD-6B74AD88FD41}" dt="2019-05-08T20:10:12.570" v="59" actId="2696"/>
        <pc:sldMkLst>
          <pc:docMk/>
          <pc:sldMk cId="2514576311" sldId="341"/>
        </pc:sldMkLst>
      </pc:sldChg>
      <pc:sldChg chg="del">
        <pc:chgData name="diana fajarwati" userId="3c7b578798fa4979" providerId="LiveId" clId="{418C4C70-B5ED-4512-89BD-6B74AD88FD41}" dt="2019-05-08T20:10:12.762" v="60" actId="2696"/>
        <pc:sldMkLst>
          <pc:docMk/>
          <pc:sldMk cId="3126885101" sldId="342"/>
        </pc:sldMkLst>
      </pc:sldChg>
      <pc:sldChg chg="del">
        <pc:chgData name="diana fajarwati" userId="3c7b578798fa4979" providerId="LiveId" clId="{418C4C70-B5ED-4512-89BD-6B74AD88FD41}" dt="2019-05-08T20:10:12.933" v="61" actId="2696"/>
        <pc:sldMkLst>
          <pc:docMk/>
          <pc:sldMk cId="1904087690" sldId="343"/>
        </pc:sldMkLst>
      </pc:sldChg>
      <pc:sldChg chg="del">
        <pc:chgData name="diana fajarwati" userId="3c7b578798fa4979" providerId="LiveId" clId="{418C4C70-B5ED-4512-89BD-6B74AD88FD41}" dt="2019-05-08T20:10:13.094" v="62" actId="2696"/>
        <pc:sldMkLst>
          <pc:docMk/>
          <pc:sldMk cId="61406414" sldId="344"/>
        </pc:sldMkLst>
      </pc:sldChg>
      <pc:sldChg chg="del">
        <pc:chgData name="diana fajarwati" userId="3c7b578798fa4979" providerId="LiveId" clId="{418C4C70-B5ED-4512-89BD-6B74AD88FD41}" dt="2019-05-08T20:10:13.236" v="63" actId="2696"/>
        <pc:sldMkLst>
          <pc:docMk/>
          <pc:sldMk cId="572062137" sldId="345"/>
        </pc:sldMkLst>
      </pc:sldChg>
      <pc:sldChg chg="del">
        <pc:chgData name="diana fajarwati" userId="3c7b578798fa4979" providerId="LiveId" clId="{418C4C70-B5ED-4512-89BD-6B74AD88FD41}" dt="2019-05-08T20:10:13.407" v="64" actId="2696"/>
        <pc:sldMkLst>
          <pc:docMk/>
          <pc:sldMk cId="3566253886" sldId="346"/>
        </pc:sldMkLst>
      </pc:sldChg>
      <pc:sldChg chg="del">
        <pc:chgData name="diana fajarwati" userId="3c7b578798fa4979" providerId="LiveId" clId="{418C4C70-B5ED-4512-89BD-6B74AD88FD41}" dt="2019-05-08T20:10:13.577" v="65" actId="2696"/>
        <pc:sldMkLst>
          <pc:docMk/>
          <pc:sldMk cId="610402924" sldId="347"/>
        </pc:sldMkLst>
      </pc:sldChg>
      <pc:sldChg chg="del">
        <pc:chgData name="diana fajarwati" userId="3c7b578798fa4979" providerId="LiveId" clId="{418C4C70-B5ED-4512-89BD-6B74AD88FD41}" dt="2019-05-08T20:10:13.746" v="66" actId="2696"/>
        <pc:sldMkLst>
          <pc:docMk/>
          <pc:sldMk cId="1865861021" sldId="348"/>
        </pc:sldMkLst>
      </pc:sldChg>
      <pc:sldChg chg="del">
        <pc:chgData name="diana fajarwati" userId="3c7b578798fa4979" providerId="LiveId" clId="{418C4C70-B5ED-4512-89BD-6B74AD88FD41}" dt="2019-05-08T20:10:13.927" v="67" actId="2696"/>
        <pc:sldMkLst>
          <pc:docMk/>
          <pc:sldMk cId="1869945694" sldId="349"/>
        </pc:sldMkLst>
      </pc:sldChg>
      <pc:sldChg chg="del">
        <pc:chgData name="diana fajarwati" userId="3c7b578798fa4979" providerId="LiveId" clId="{418C4C70-B5ED-4512-89BD-6B74AD88FD41}" dt="2019-05-08T20:10:14.121" v="68" actId="2696"/>
        <pc:sldMkLst>
          <pc:docMk/>
          <pc:sldMk cId="3917927092" sldId="350"/>
        </pc:sldMkLst>
      </pc:sldChg>
      <pc:sldChg chg="del">
        <pc:chgData name="diana fajarwati" userId="3c7b578798fa4979" providerId="LiveId" clId="{418C4C70-B5ED-4512-89BD-6B74AD88FD41}" dt="2019-05-08T20:10:14.290" v="69" actId="2696"/>
        <pc:sldMkLst>
          <pc:docMk/>
          <pc:sldMk cId="3623294180" sldId="351"/>
        </pc:sldMkLst>
      </pc:sldChg>
      <pc:sldChg chg="del">
        <pc:chgData name="diana fajarwati" userId="3c7b578798fa4979" providerId="LiveId" clId="{418C4C70-B5ED-4512-89BD-6B74AD88FD41}" dt="2019-05-08T20:10:14.475" v="70" actId="2696"/>
        <pc:sldMkLst>
          <pc:docMk/>
          <pc:sldMk cId="2735115220" sldId="352"/>
        </pc:sldMkLst>
      </pc:sldChg>
      <pc:sldChg chg="del">
        <pc:chgData name="diana fajarwati" userId="3c7b578798fa4979" providerId="LiveId" clId="{418C4C70-B5ED-4512-89BD-6B74AD88FD41}" dt="2019-05-08T20:10:14.662" v="71" actId="2696"/>
        <pc:sldMkLst>
          <pc:docMk/>
          <pc:sldMk cId="501990609" sldId="353"/>
        </pc:sldMkLst>
      </pc:sldChg>
      <pc:sldChg chg="del">
        <pc:chgData name="diana fajarwati" userId="3c7b578798fa4979" providerId="LiveId" clId="{418C4C70-B5ED-4512-89BD-6B74AD88FD41}" dt="2019-05-08T20:10:15.107" v="73" actId="2696"/>
        <pc:sldMkLst>
          <pc:docMk/>
          <pc:sldMk cId="1575772849" sldId="355"/>
        </pc:sldMkLst>
      </pc:sldChg>
      <pc:sldChg chg="del">
        <pc:chgData name="diana fajarwati" userId="3c7b578798fa4979" providerId="LiveId" clId="{418C4C70-B5ED-4512-89BD-6B74AD88FD41}" dt="2019-05-08T20:10:15.498" v="74" actId="2696"/>
        <pc:sldMkLst>
          <pc:docMk/>
          <pc:sldMk cId="1441843439" sldId="356"/>
        </pc:sldMkLst>
      </pc:sldChg>
      <pc:sldChg chg="del">
        <pc:chgData name="diana fajarwati" userId="3c7b578798fa4979" providerId="LiveId" clId="{418C4C70-B5ED-4512-89BD-6B74AD88FD41}" dt="2019-05-08T20:10:15.714" v="75" actId="2696"/>
        <pc:sldMkLst>
          <pc:docMk/>
          <pc:sldMk cId="2342078237" sldId="357"/>
        </pc:sldMkLst>
      </pc:sldChg>
      <pc:sldChg chg="del">
        <pc:chgData name="diana fajarwati" userId="3c7b578798fa4979" providerId="LiveId" clId="{418C4C70-B5ED-4512-89BD-6B74AD88FD41}" dt="2019-05-08T20:10:15.945" v="76" actId="2696"/>
        <pc:sldMkLst>
          <pc:docMk/>
          <pc:sldMk cId="4085077772" sldId="358"/>
        </pc:sldMkLst>
      </pc:sldChg>
      <pc:sldChg chg="del">
        <pc:chgData name="diana fajarwati" userId="3c7b578798fa4979" providerId="LiveId" clId="{418C4C70-B5ED-4512-89BD-6B74AD88FD41}" dt="2019-05-08T20:10:16.185" v="77" actId="2696"/>
        <pc:sldMkLst>
          <pc:docMk/>
          <pc:sldMk cId="1473891059" sldId="359"/>
        </pc:sldMkLst>
      </pc:sldChg>
      <pc:sldChg chg="del">
        <pc:chgData name="diana fajarwati" userId="3c7b578798fa4979" providerId="LiveId" clId="{418C4C70-B5ED-4512-89BD-6B74AD88FD41}" dt="2019-05-08T20:10:16.611" v="79" actId="2696"/>
        <pc:sldMkLst>
          <pc:docMk/>
          <pc:sldMk cId="1192435437" sldId="361"/>
        </pc:sldMkLst>
      </pc:sldChg>
      <pc:sldChg chg="del">
        <pc:chgData name="diana fajarwati" userId="3c7b578798fa4979" providerId="LiveId" clId="{418C4C70-B5ED-4512-89BD-6B74AD88FD41}" dt="2019-05-08T20:10:16.944" v="80" actId="2696"/>
        <pc:sldMkLst>
          <pc:docMk/>
          <pc:sldMk cId="1009005161" sldId="362"/>
        </pc:sldMkLst>
      </pc:sldChg>
      <pc:sldChg chg="del">
        <pc:chgData name="diana fajarwati" userId="3c7b578798fa4979" providerId="LiveId" clId="{418C4C70-B5ED-4512-89BD-6B74AD88FD41}" dt="2019-05-08T20:10:17.176" v="81" actId="2696"/>
        <pc:sldMkLst>
          <pc:docMk/>
          <pc:sldMk cId="1990995864" sldId="363"/>
        </pc:sldMkLst>
      </pc:sldChg>
      <pc:sldChg chg="del">
        <pc:chgData name="diana fajarwati" userId="3c7b578798fa4979" providerId="LiveId" clId="{418C4C70-B5ED-4512-89BD-6B74AD88FD41}" dt="2019-05-08T20:10:17.377" v="82" actId="2696"/>
        <pc:sldMkLst>
          <pc:docMk/>
          <pc:sldMk cId="2198747316" sldId="364"/>
        </pc:sldMkLst>
      </pc:sldChg>
      <pc:sldChg chg="del">
        <pc:chgData name="diana fajarwati" userId="3c7b578798fa4979" providerId="LiveId" clId="{418C4C70-B5ED-4512-89BD-6B74AD88FD41}" dt="2019-05-08T20:10:17.864" v="83" actId="2696"/>
        <pc:sldMkLst>
          <pc:docMk/>
          <pc:sldMk cId="189235004" sldId="365"/>
        </pc:sldMkLst>
      </pc:sldChg>
      <pc:sldChg chg="del">
        <pc:chgData name="diana fajarwati" userId="3c7b578798fa4979" providerId="LiveId" clId="{418C4C70-B5ED-4512-89BD-6B74AD88FD41}" dt="2019-05-08T20:10:18.365" v="84" actId="2696"/>
        <pc:sldMkLst>
          <pc:docMk/>
          <pc:sldMk cId="2921246199" sldId="366"/>
        </pc:sldMkLst>
      </pc:sldChg>
      <pc:sldChg chg="del">
        <pc:chgData name="diana fajarwati" userId="3c7b578798fa4979" providerId="LiveId" clId="{418C4C70-B5ED-4512-89BD-6B74AD88FD41}" dt="2019-05-08T20:10:11.777" v="56" actId="2696"/>
        <pc:sldMkLst>
          <pc:docMk/>
          <pc:sldMk cId="3464773001" sldId="488"/>
        </pc:sldMkLst>
      </pc:sldChg>
      <pc:sldChg chg="del">
        <pc:chgData name="diana fajarwati" userId="3c7b578798fa4979" providerId="LiveId" clId="{418C4C70-B5ED-4512-89BD-6B74AD88FD41}" dt="2019-05-08T20:09:25.906" v="2" actId="2696"/>
        <pc:sldMkLst>
          <pc:docMk/>
          <pc:sldMk cId="4102019820" sldId="494"/>
        </pc:sldMkLst>
      </pc:sldChg>
      <pc:sldChg chg="del">
        <pc:chgData name="diana fajarwati" userId="3c7b578798fa4979" providerId="LiveId" clId="{418C4C70-B5ED-4512-89BD-6B74AD88FD41}" dt="2019-05-08T20:09:26.840" v="3" actId="2696"/>
        <pc:sldMkLst>
          <pc:docMk/>
          <pc:sldMk cId="355127653" sldId="495"/>
        </pc:sldMkLst>
      </pc:sldChg>
      <pc:sldChg chg="addSp delSp modSp">
        <pc:chgData name="diana fajarwati" userId="3c7b578798fa4979" providerId="LiveId" clId="{418C4C70-B5ED-4512-89BD-6B74AD88FD41}" dt="2019-05-08T20:14:46.506" v="122" actId="207"/>
        <pc:sldMkLst>
          <pc:docMk/>
          <pc:sldMk cId="3292102664" sldId="497"/>
        </pc:sldMkLst>
        <pc:spChg chg="mod">
          <ac:chgData name="diana fajarwati" userId="3c7b578798fa4979" providerId="LiveId" clId="{418C4C70-B5ED-4512-89BD-6B74AD88FD41}" dt="2019-05-08T20:09:56.130" v="51" actId="20577"/>
          <ac:spMkLst>
            <pc:docMk/>
            <pc:sldMk cId="3292102664" sldId="497"/>
            <ac:spMk id="2" creationId="{00000000-0000-0000-0000-000000000000}"/>
          </ac:spMkLst>
        </pc:spChg>
        <pc:spChg chg="mod">
          <ac:chgData name="diana fajarwati" userId="3c7b578798fa4979" providerId="LiveId" clId="{418C4C70-B5ED-4512-89BD-6B74AD88FD41}" dt="2019-05-08T20:10:03.721" v="53" actId="1076"/>
          <ac:spMkLst>
            <pc:docMk/>
            <pc:sldMk cId="3292102664" sldId="497"/>
            <ac:spMk id="3" creationId="{00000000-0000-0000-0000-000000000000}"/>
          </ac:spMkLst>
        </pc:spChg>
        <pc:spChg chg="mod">
          <ac:chgData name="diana fajarwati" userId="3c7b578798fa4979" providerId="LiveId" clId="{418C4C70-B5ED-4512-89BD-6B74AD88FD41}" dt="2019-05-08T20:14:46.506" v="122" actId="207"/>
          <ac:spMkLst>
            <pc:docMk/>
            <pc:sldMk cId="3292102664" sldId="497"/>
            <ac:spMk id="4" creationId="{00000000-0000-0000-0000-000000000000}"/>
          </ac:spMkLst>
        </pc:spChg>
        <pc:picChg chg="del mod">
          <ac:chgData name="diana fajarwati" userId="3c7b578798fa4979" providerId="LiveId" clId="{418C4C70-B5ED-4512-89BD-6B74AD88FD41}" dt="2019-05-08T20:10:06.331" v="55" actId="478"/>
          <ac:picMkLst>
            <pc:docMk/>
            <pc:sldMk cId="3292102664" sldId="497"/>
            <ac:picMk id="5" creationId="{62A631DF-9537-42C4-B431-7A931C3692D0}"/>
          </ac:picMkLst>
        </pc:picChg>
        <pc:picChg chg="add mod ord modCrop">
          <ac:chgData name="diana fajarwati" userId="3c7b578798fa4979" providerId="LiveId" clId="{418C4C70-B5ED-4512-89BD-6B74AD88FD41}" dt="2019-05-08T20:14:40.457" v="121" actId="167"/>
          <ac:picMkLst>
            <pc:docMk/>
            <pc:sldMk cId="3292102664" sldId="497"/>
            <ac:picMk id="7" creationId="{9D6A52AC-DFA1-4945-87B4-6858A3E033B9}"/>
          </ac:picMkLst>
        </pc:picChg>
      </pc:sldChg>
      <pc:sldChg chg="del">
        <pc:chgData name="diana fajarwati" userId="3c7b578798fa4979" providerId="LiveId" clId="{418C4C70-B5ED-4512-89BD-6B74AD88FD41}" dt="2019-05-08T20:10:12.248" v="58" actId="2696"/>
        <pc:sldMkLst>
          <pc:docMk/>
          <pc:sldMk cId="646977116" sldId="498"/>
        </pc:sldMkLst>
      </pc:sldChg>
      <pc:sldChg chg="modSp">
        <pc:chgData name="diana fajarwati" userId="3c7b578798fa4979" providerId="LiveId" clId="{418C4C70-B5ED-4512-89BD-6B74AD88FD41}" dt="2019-05-08T20:15:02.167" v="124" actId="207"/>
        <pc:sldMkLst>
          <pc:docMk/>
          <pc:sldMk cId="2235389346" sldId="506"/>
        </pc:sldMkLst>
        <pc:spChg chg="mod">
          <ac:chgData name="diana fajarwati" userId="3c7b578798fa4979" providerId="LiveId" clId="{418C4C70-B5ED-4512-89BD-6B74AD88FD41}" dt="2019-05-08T20:14:56.598" v="123" actId="207"/>
          <ac:spMkLst>
            <pc:docMk/>
            <pc:sldMk cId="2235389346" sldId="506"/>
            <ac:spMk id="3" creationId="{9FA70E6C-2C41-43A9-9558-087BB5DCA892}"/>
          </ac:spMkLst>
        </pc:spChg>
        <pc:spChg chg="mod">
          <ac:chgData name="diana fajarwati" userId="3c7b578798fa4979" providerId="LiveId" clId="{418C4C70-B5ED-4512-89BD-6B74AD88FD41}" dt="2019-05-08T20:11:04.410" v="100" actId="207"/>
          <ac:spMkLst>
            <pc:docMk/>
            <pc:sldMk cId="2235389346" sldId="506"/>
            <ac:spMk id="6" creationId="{52207603-C0B1-4E80-BB65-485701296E9A}"/>
          </ac:spMkLst>
        </pc:spChg>
        <pc:spChg chg="mod">
          <ac:chgData name="diana fajarwati" userId="3c7b578798fa4979" providerId="LiveId" clId="{418C4C70-B5ED-4512-89BD-6B74AD88FD41}" dt="2019-05-08T20:11:07.218" v="101" actId="207"/>
          <ac:spMkLst>
            <pc:docMk/>
            <pc:sldMk cId="2235389346" sldId="506"/>
            <ac:spMk id="8" creationId="{2B61AEB9-3443-421E-AA23-904C7C8E74BA}"/>
          </ac:spMkLst>
        </pc:spChg>
        <pc:spChg chg="mod">
          <ac:chgData name="diana fajarwati" userId="3c7b578798fa4979" providerId="LiveId" clId="{418C4C70-B5ED-4512-89BD-6B74AD88FD41}" dt="2019-05-08T20:10:47.508" v="98" actId="207"/>
          <ac:spMkLst>
            <pc:docMk/>
            <pc:sldMk cId="2235389346" sldId="506"/>
            <ac:spMk id="10" creationId="{7357466D-C53E-4675-A3E1-6C41181F218A}"/>
          </ac:spMkLst>
        </pc:spChg>
        <pc:spChg chg="mod">
          <ac:chgData name="diana fajarwati" userId="3c7b578798fa4979" providerId="LiveId" clId="{418C4C70-B5ED-4512-89BD-6B74AD88FD41}" dt="2019-05-08T20:10:52.640" v="99" actId="207"/>
          <ac:spMkLst>
            <pc:docMk/>
            <pc:sldMk cId="2235389346" sldId="506"/>
            <ac:spMk id="11" creationId="{E590D651-0F13-4515-B88B-FE07D3927761}"/>
          </ac:spMkLst>
        </pc:spChg>
        <pc:spChg chg="mod">
          <ac:chgData name="diana fajarwati" userId="3c7b578798fa4979" providerId="LiveId" clId="{418C4C70-B5ED-4512-89BD-6B74AD88FD41}" dt="2019-05-08T20:11:20.988" v="103" actId="207"/>
          <ac:spMkLst>
            <pc:docMk/>
            <pc:sldMk cId="2235389346" sldId="506"/>
            <ac:spMk id="15" creationId="{14E7AB82-7048-4B83-8BF0-84C93389853D}"/>
          </ac:spMkLst>
        </pc:spChg>
        <pc:spChg chg="mod">
          <ac:chgData name="diana fajarwati" userId="3c7b578798fa4979" providerId="LiveId" clId="{418C4C70-B5ED-4512-89BD-6B74AD88FD41}" dt="2019-05-08T20:15:02.167" v="124" actId="207"/>
          <ac:spMkLst>
            <pc:docMk/>
            <pc:sldMk cId="2235389346" sldId="506"/>
            <ac:spMk id="16" creationId="{087287F5-9223-4EA9-8C9B-63D041117E5B}"/>
          </ac:spMkLst>
        </pc:spChg>
      </pc:sldChg>
      <pc:sldChg chg="del">
        <pc:chgData name="diana fajarwati" userId="3c7b578798fa4979" providerId="LiveId" clId="{418C4C70-B5ED-4512-89BD-6B74AD88FD41}" dt="2019-05-08T20:10:14.893" v="72" actId="2696"/>
        <pc:sldMkLst>
          <pc:docMk/>
          <pc:sldMk cId="2391455782" sldId="507"/>
        </pc:sldMkLst>
      </pc:sldChg>
      <pc:sldChg chg="addSp modSp add">
        <pc:chgData name="diana fajarwati" userId="3c7b578798fa4979" providerId="LiveId" clId="{418C4C70-B5ED-4512-89BD-6B74AD88FD41}" dt="2019-05-08T20:19:47.859" v="216" actId="403"/>
        <pc:sldMkLst>
          <pc:docMk/>
          <pc:sldMk cId="2456813540" sldId="507"/>
        </pc:sldMkLst>
        <pc:spChg chg="mod">
          <ac:chgData name="diana fajarwati" userId="3c7b578798fa4979" providerId="LiveId" clId="{418C4C70-B5ED-4512-89BD-6B74AD88FD41}" dt="2019-05-08T20:15:12.452" v="141" actId="20577"/>
          <ac:spMkLst>
            <pc:docMk/>
            <pc:sldMk cId="2456813540" sldId="507"/>
            <ac:spMk id="2" creationId="{920A2765-544D-42C4-9547-2A87979C0A45}"/>
          </ac:spMkLst>
        </pc:spChg>
        <pc:spChg chg="mod">
          <ac:chgData name="diana fajarwati" userId="3c7b578798fa4979" providerId="LiveId" clId="{418C4C70-B5ED-4512-89BD-6B74AD88FD41}" dt="2019-05-08T20:18:01.367" v="160" actId="1076"/>
          <ac:spMkLst>
            <pc:docMk/>
            <pc:sldMk cId="2456813540" sldId="507"/>
            <ac:spMk id="3" creationId="{5C4BD2FA-8AFE-4FC7-8DAD-5DAD84131174}"/>
          </ac:spMkLst>
        </pc:spChg>
        <pc:spChg chg="add mod">
          <ac:chgData name="diana fajarwati" userId="3c7b578798fa4979" providerId="LiveId" clId="{418C4C70-B5ED-4512-89BD-6B74AD88FD41}" dt="2019-05-08T20:19:10.557" v="185" actId="207"/>
          <ac:spMkLst>
            <pc:docMk/>
            <pc:sldMk cId="2456813540" sldId="507"/>
            <ac:spMk id="4" creationId="{5CC0D9DF-F7FE-4B7B-BF6F-C03FB3DAE450}"/>
          </ac:spMkLst>
        </pc:spChg>
        <pc:spChg chg="add mod">
          <ac:chgData name="diana fajarwati" userId="3c7b578798fa4979" providerId="LiveId" clId="{418C4C70-B5ED-4512-89BD-6B74AD88FD41}" dt="2019-05-08T20:19:12.648" v="186" actId="207"/>
          <ac:spMkLst>
            <pc:docMk/>
            <pc:sldMk cId="2456813540" sldId="507"/>
            <ac:spMk id="5" creationId="{5378240B-78E6-40EA-B20A-FB990BC82A44}"/>
          </ac:spMkLst>
        </pc:spChg>
        <pc:spChg chg="add mod">
          <ac:chgData name="diana fajarwati" userId="3c7b578798fa4979" providerId="LiveId" clId="{418C4C70-B5ED-4512-89BD-6B74AD88FD41}" dt="2019-05-08T20:19:47.859" v="216" actId="403"/>
          <ac:spMkLst>
            <pc:docMk/>
            <pc:sldMk cId="2456813540" sldId="507"/>
            <ac:spMk id="6" creationId="{85058A9D-2C21-4D99-ACB3-00771BAE6634}"/>
          </ac:spMkLst>
        </pc:spChg>
      </pc:sldChg>
      <pc:sldChg chg="modSp add del">
        <pc:chgData name="diana fajarwati" userId="3c7b578798fa4979" providerId="LiveId" clId="{418C4C70-B5ED-4512-89BD-6B74AD88FD41}" dt="2019-05-08T20:16:34.666" v="144" actId="2696"/>
        <pc:sldMkLst>
          <pc:docMk/>
          <pc:sldMk cId="2978802950" sldId="508"/>
        </pc:sldMkLst>
        <pc:spChg chg="mod">
          <ac:chgData name="diana fajarwati" userId="3c7b578798fa4979" providerId="LiveId" clId="{418C4C70-B5ED-4512-89BD-6B74AD88FD41}" dt="2019-05-08T20:16:26.026" v="143" actId="20577"/>
          <ac:spMkLst>
            <pc:docMk/>
            <pc:sldMk cId="2978802950" sldId="508"/>
            <ac:spMk id="2" creationId="{EC8B0218-A239-40B5-8030-08C4192EFFC4}"/>
          </ac:spMkLst>
        </pc:spChg>
      </pc:sldChg>
      <pc:sldChg chg="del">
        <pc:chgData name="diana fajarwati" userId="3c7b578798fa4979" providerId="LiveId" clId="{418C4C70-B5ED-4512-89BD-6B74AD88FD41}" dt="2019-05-08T20:10:16.388" v="78" actId="2696"/>
        <pc:sldMkLst>
          <pc:docMk/>
          <pc:sldMk cId="2992883397" sldId="508"/>
        </pc:sldMkLst>
      </pc:sldChg>
      <pc:sldChg chg="addSp delSp modSp add">
        <pc:chgData name="diana fajarwati" userId="3c7b578798fa4979" providerId="LiveId" clId="{418C4C70-B5ED-4512-89BD-6B74AD88FD41}" dt="2019-05-08T20:40:40.899" v="458" actId="478"/>
        <pc:sldMkLst>
          <pc:docMk/>
          <pc:sldMk cId="3179105658" sldId="508"/>
        </pc:sldMkLst>
        <pc:spChg chg="del">
          <ac:chgData name="diana fajarwati" userId="3c7b578798fa4979" providerId="LiveId" clId="{418C4C70-B5ED-4512-89BD-6B74AD88FD41}" dt="2019-05-08T20:23:11.878" v="218"/>
          <ac:spMkLst>
            <pc:docMk/>
            <pc:sldMk cId="3179105658" sldId="508"/>
            <ac:spMk id="2" creationId="{BD21AB3D-5143-4FC7-8F88-DB050C7BF473}"/>
          </ac:spMkLst>
        </pc:spChg>
        <pc:spChg chg="del">
          <ac:chgData name="diana fajarwati" userId="3c7b578798fa4979" providerId="LiveId" clId="{418C4C70-B5ED-4512-89BD-6B74AD88FD41}" dt="2019-05-08T20:23:11.878" v="218"/>
          <ac:spMkLst>
            <pc:docMk/>
            <pc:sldMk cId="3179105658" sldId="508"/>
            <ac:spMk id="3" creationId="{65F16644-04C8-4C9E-8779-8D4DF102B7BF}"/>
          </ac:spMkLst>
        </pc:spChg>
        <pc:spChg chg="add del mod">
          <ac:chgData name="diana fajarwati" userId="3c7b578798fa4979" providerId="LiveId" clId="{418C4C70-B5ED-4512-89BD-6B74AD88FD41}" dt="2019-05-08T20:40:38.277" v="457" actId="478"/>
          <ac:spMkLst>
            <pc:docMk/>
            <pc:sldMk cId="3179105658" sldId="508"/>
            <ac:spMk id="4" creationId="{BB7A118D-7FE2-4D87-81B7-BA09F376B4B5}"/>
          </ac:spMkLst>
        </pc:spChg>
        <pc:spChg chg="add del mod">
          <ac:chgData name="diana fajarwati" userId="3c7b578798fa4979" providerId="LiveId" clId="{418C4C70-B5ED-4512-89BD-6B74AD88FD41}" dt="2019-05-08T20:24:51.010" v="246"/>
          <ac:spMkLst>
            <pc:docMk/>
            <pc:sldMk cId="3179105658" sldId="508"/>
            <ac:spMk id="5" creationId="{1F5B4CB4-C4C5-44FA-B69B-36CD2DCA84F5}"/>
          </ac:spMkLst>
        </pc:spChg>
        <pc:spChg chg="add del mod">
          <ac:chgData name="diana fajarwati" userId="3c7b578798fa4979" providerId="LiveId" clId="{418C4C70-B5ED-4512-89BD-6B74AD88FD41}" dt="2019-05-08T20:24:06.282" v="225" actId="478"/>
          <ac:spMkLst>
            <pc:docMk/>
            <pc:sldMk cId="3179105658" sldId="508"/>
            <ac:spMk id="6" creationId="{B6E21EAE-8FB0-4F3B-B311-8BBA2EE484C0}"/>
          </ac:spMkLst>
        </pc:spChg>
        <pc:spChg chg="add del mod">
          <ac:chgData name="diana fajarwati" userId="3c7b578798fa4979" providerId="LiveId" clId="{418C4C70-B5ED-4512-89BD-6B74AD88FD41}" dt="2019-05-08T20:24:51.010" v="246"/>
          <ac:spMkLst>
            <pc:docMk/>
            <pc:sldMk cId="3179105658" sldId="508"/>
            <ac:spMk id="7" creationId="{3ADEC2CF-470E-40A8-B2C1-3BEF945BEBC7}"/>
          </ac:spMkLst>
        </pc:spChg>
        <pc:spChg chg="add del mod">
          <ac:chgData name="diana fajarwati" userId="3c7b578798fa4979" providerId="LiveId" clId="{418C4C70-B5ED-4512-89BD-6B74AD88FD41}" dt="2019-05-08T20:24:51.010" v="246"/>
          <ac:spMkLst>
            <pc:docMk/>
            <pc:sldMk cId="3179105658" sldId="508"/>
            <ac:spMk id="8" creationId="{8EB7F989-0C60-49D7-896F-08BA00BA3248}"/>
          </ac:spMkLst>
        </pc:spChg>
        <pc:spChg chg="del mod">
          <ac:chgData name="diana fajarwati" userId="3c7b578798fa4979" providerId="LiveId" clId="{418C4C70-B5ED-4512-89BD-6B74AD88FD41}" dt="2019-05-08T20:24:59.454" v="251" actId="478"/>
          <ac:spMkLst>
            <pc:docMk/>
            <pc:sldMk cId="3179105658" sldId="508"/>
            <ac:spMk id="9" creationId="{F5B5AE05-1172-42D5-8371-3FA795B95350}"/>
          </ac:spMkLst>
        </pc:spChg>
        <pc:spChg chg="mod">
          <ac:chgData name="diana fajarwati" userId="3c7b578798fa4979" providerId="LiveId" clId="{418C4C70-B5ED-4512-89BD-6B74AD88FD41}" dt="2019-05-08T20:40:15.150" v="455" actId="207"/>
          <ac:spMkLst>
            <pc:docMk/>
            <pc:sldMk cId="3179105658" sldId="508"/>
            <ac:spMk id="10" creationId="{9F2D79BF-FC5A-42F5-BC97-E0DDBE10F16B}"/>
          </ac:spMkLst>
        </pc:spChg>
        <pc:spChg chg="mod">
          <ac:chgData name="diana fajarwati" userId="3c7b578798fa4979" providerId="LiveId" clId="{418C4C70-B5ED-4512-89BD-6B74AD88FD41}" dt="2019-05-08T20:40:15.150" v="455" actId="207"/>
          <ac:spMkLst>
            <pc:docMk/>
            <pc:sldMk cId="3179105658" sldId="508"/>
            <ac:spMk id="11" creationId="{6E497118-9C5E-4C3B-952D-2C4BC6B9986A}"/>
          </ac:spMkLst>
        </pc:spChg>
        <pc:spChg chg="del mod">
          <ac:chgData name="diana fajarwati" userId="3c7b578798fa4979" providerId="LiveId" clId="{418C4C70-B5ED-4512-89BD-6B74AD88FD41}" dt="2019-05-08T20:24:55.475" v="248" actId="478"/>
          <ac:spMkLst>
            <pc:docMk/>
            <pc:sldMk cId="3179105658" sldId="508"/>
            <ac:spMk id="12" creationId="{000EBAB8-11BA-453F-860E-B4EBC8560979}"/>
          </ac:spMkLst>
        </pc:spChg>
        <pc:spChg chg="del mod">
          <ac:chgData name="diana fajarwati" userId="3c7b578798fa4979" providerId="LiveId" clId="{418C4C70-B5ED-4512-89BD-6B74AD88FD41}" dt="2019-05-08T20:25:09.036" v="255" actId="478"/>
          <ac:spMkLst>
            <pc:docMk/>
            <pc:sldMk cId="3179105658" sldId="508"/>
            <ac:spMk id="13" creationId="{FAA7B635-864D-4E1A-99A0-55FAC043F53B}"/>
          </ac:spMkLst>
        </pc:spChg>
        <pc:spChg chg="del mod">
          <ac:chgData name="diana fajarwati" userId="3c7b578798fa4979" providerId="LiveId" clId="{418C4C70-B5ED-4512-89BD-6B74AD88FD41}" dt="2019-05-08T20:24:57.843" v="250" actId="478"/>
          <ac:spMkLst>
            <pc:docMk/>
            <pc:sldMk cId="3179105658" sldId="508"/>
            <ac:spMk id="14" creationId="{98663715-7EC5-4DE9-9FAB-05450EECC66B}"/>
          </ac:spMkLst>
        </pc:spChg>
        <pc:spChg chg="mod">
          <ac:chgData name="diana fajarwati" userId="3c7b578798fa4979" providerId="LiveId" clId="{418C4C70-B5ED-4512-89BD-6B74AD88FD41}" dt="2019-05-08T20:40:15.150" v="455" actId="207"/>
          <ac:spMkLst>
            <pc:docMk/>
            <pc:sldMk cId="3179105658" sldId="508"/>
            <ac:spMk id="15" creationId="{1A2D9FB7-A7ED-4CC3-8B7C-7E480CC6A8CA}"/>
          </ac:spMkLst>
        </pc:spChg>
        <pc:spChg chg="mod">
          <ac:chgData name="diana fajarwati" userId="3c7b578798fa4979" providerId="LiveId" clId="{418C4C70-B5ED-4512-89BD-6B74AD88FD41}" dt="2019-05-08T20:40:15.150" v="455" actId="207"/>
          <ac:spMkLst>
            <pc:docMk/>
            <pc:sldMk cId="3179105658" sldId="508"/>
            <ac:spMk id="16" creationId="{EFF31896-89C7-4A63-92F5-D9D35306420C}"/>
          </ac:spMkLst>
        </pc:spChg>
        <pc:spChg chg="del mod">
          <ac:chgData name="diana fajarwati" userId="3c7b578798fa4979" providerId="LiveId" clId="{418C4C70-B5ED-4512-89BD-6B74AD88FD41}" dt="2019-05-08T20:25:04.968" v="254" actId="478"/>
          <ac:spMkLst>
            <pc:docMk/>
            <pc:sldMk cId="3179105658" sldId="508"/>
            <ac:spMk id="17" creationId="{865DB72D-888F-45CA-ACCF-2BAE20619918}"/>
          </ac:spMkLst>
        </pc:spChg>
        <pc:spChg chg="del mod">
          <ac:chgData name="diana fajarwati" userId="3c7b578798fa4979" providerId="LiveId" clId="{418C4C70-B5ED-4512-89BD-6B74AD88FD41}" dt="2019-05-08T20:25:00.753" v="252" actId="478"/>
          <ac:spMkLst>
            <pc:docMk/>
            <pc:sldMk cId="3179105658" sldId="508"/>
            <ac:spMk id="18" creationId="{F141C6AF-F4B0-4C41-8C85-96BA943964C0}"/>
          </ac:spMkLst>
        </pc:spChg>
        <pc:spChg chg="del mod">
          <ac:chgData name="diana fajarwati" userId="3c7b578798fa4979" providerId="LiveId" clId="{418C4C70-B5ED-4512-89BD-6B74AD88FD41}" dt="2019-05-08T20:24:54.320" v="247" actId="478"/>
          <ac:spMkLst>
            <pc:docMk/>
            <pc:sldMk cId="3179105658" sldId="508"/>
            <ac:spMk id="19" creationId="{8FDB0638-EDC3-45CF-A04A-0428AF0FE5B1}"/>
          </ac:spMkLst>
        </pc:spChg>
        <pc:spChg chg="del mod">
          <ac:chgData name="diana fajarwati" userId="3c7b578798fa4979" providerId="LiveId" clId="{418C4C70-B5ED-4512-89BD-6B74AD88FD41}" dt="2019-05-08T20:24:56.842" v="249" actId="478"/>
          <ac:spMkLst>
            <pc:docMk/>
            <pc:sldMk cId="3179105658" sldId="508"/>
            <ac:spMk id="20" creationId="{C82E3B51-B14B-4E1F-9F8F-84486137D048}"/>
          </ac:spMkLst>
        </pc:spChg>
        <pc:spChg chg="del mod">
          <ac:chgData name="diana fajarwati" userId="3c7b578798fa4979" providerId="LiveId" clId="{418C4C70-B5ED-4512-89BD-6B74AD88FD41}" dt="2019-05-08T20:25:02.611" v="253" actId="478"/>
          <ac:spMkLst>
            <pc:docMk/>
            <pc:sldMk cId="3179105658" sldId="508"/>
            <ac:spMk id="21" creationId="{C23A66A1-1F31-4615-B15D-E79A3F45C44D}"/>
          </ac:spMkLst>
        </pc:spChg>
        <pc:spChg chg="add mod">
          <ac:chgData name="diana fajarwati" userId="3c7b578798fa4979" providerId="LiveId" clId="{418C4C70-B5ED-4512-89BD-6B74AD88FD41}" dt="2019-05-08T20:40:15.150" v="455" actId="207"/>
          <ac:spMkLst>
            <pc:docMk/>
            <pc:sldMk cId="3179105658" sldId="508"/>
            <ac:spMk id="22" creationId="{9AB1E0F9-FDB7-4059-A01E-8131CE11F818}"/>
          </ac:spMkLst>
        </pc:spChg>
        <pc:spChg chg="add mod">
          <ac:chgData name="diana fajarwati" userId="3c7b578798fa4979" providerId="LiveId" clId="{418C4C70-B5ED-4512-89BD-6B74AD88FD41}" dt="2019-05-08T20:40:15.150" v="455" actId="207"/>
          <ac:spMkLst>
            <pc:docMk/>
            <pc:sldMk cId="3179105658" sldId="508"/>
            <ac:spMk id="23" creationId="{F25459DE-C4D6-43DD-A9F0-0EE222EC3EBD}"/>
          </ac:spMkLst>
        </pc:spChg>
        <pc:spChg chg="add mod">
          <ac:chgData name="diana fajarwati" userId="3c7b578798fa4979" providerId="LiveId" clId="{418C4C70-B5ED-4512-89BD-6B74AD88FD41}" dt="2019-05-08T20:40:15.150" v="455" actId="207"/>
          <ac:spMkLst>
            <pc:docMk/>
            <pc:sldMk cId="3179105658" sldId="508"/>
            <ac:spMk id="24" creationId="{CC8998B0-458A-406F-BB80-7377E7DE6CC2}"/>
          </ac:spMkLst>
        </pc:spChg>
        <pc:spChg chg="add mod">
          <ac:chgData name="diana fajarwati" userId="3c7b578798fa4979" providerId="LiveId" clId="{418C4C70-B5ED-4512-89BD-6B74AD88FD41}" dt="2019-05-08T20:40:15.150" v="455" actId="207"/>
          <ac:spMkLst>
            <pc:docMk/>
            <pc:sldMk cId="3179105658" sldId="508"/>
            <ac:spMk id="25" creationId="{FA648556-F0B8-4031-B186-B3E405D7F253}"/>
          </ac:spMkLst>
        </pc:spChg>
        <pc:spChg chg="add del mod">
          <ac:chgData name="diana fajarwati" userId="3c7b578798fa4979" providerId="LiveId" clId="{418C4C70-B5ED-4512-89BD-6B74AD88FD41}" dt="2019-05-08T20:40:40.899" v="458" actId="478"/>
          <ac:spMkLst>
            <pc:docMk/>
            <pc:sldMk cId="3179105658" sldId="508"/>
            <ac:spMk id="27" creationId="{4630B1E3-360F-4C0E-9577-9FB3CC4E71FE}"/>
          </ac:spMkLst>
        </pc:spChg>
      </pc:sldChg>
      <pc:sldChg chg="modSp add">
        <pc:chgData name="diana fajarwati" userId="3c7b578798fa4979" providerId="LiveId" clId="{418C4C70-B5ED-4512-89BD-6B74AD88FD41}" dt="2019-05-08T20:37:04.646" v="428" actId="1076"/>
        <pc:sldMkLst>
          <pc:docMk/>
          <pc:sldMk cId="2494100764" sldId="509"/>
        </pc:sldMkLst>
        <pc:spChg chg="mod">
          <ac:chgData name="diana fajarwati" userId="3c7b578798fa4979" providerId="LiveId" clId="{418C4C70-B5ED-4512-89BD-6B74AD88FD41}" dt="2019-05-08T20:37:04.646" v="428" actId="1076"/>
          <ac:spMkLst>
            <pc:docMk/>
            <pc:sldMk cId="2494100764" sldId="509"/>
            <ac:spMk id="2" creationId="{12AC6323-1E8B-4312-A4AE-E2F6198A9B43}"/>
          </ac:spMkLst>
        </pc:spChg>
      </pc:sldChg>
      <pc:sldChg chg="addSp delSp modSp add mod setBg">
        <pc:chgData name="diana fajarwati" userId="3c7b578798fa4979" providerId="LiveId" clId="{418C4C70-B5ED-4512-89BD-6B74AD88FD41}" dt="2019-05-08T20:42:46.283" v="530" actId="1076"/>
        <pc:sldMkLst>
          <pc:docMk/>
          <pc:sldMk cId="511627062" sldId="510"/>
        </pc:sldMkLst>
        <pc:spChg chg="del">
          <ac:chgData name="diana fajarwati" userId="3c7b578798fa4979" providerId="LiveId" clId="{418C4C70-B5ED-4512-89BD-6B74AD88FD41}" dt="2019-05-08T20:29:21.262" v="398"/>
          <ac:spMkLst>
            <pc:docMk/>
            <pc:sldMk cId="511627062" sldId="510"/>
            <ac:spMk id="2" creationId="{205EC93A-BCA9-4D5A-BD5F-6D2B4C735A12}"/>
          </ac:spMkLst>
        </pc:spChg>
        <pc:spChg chg="add mod">
          <ac:chgData name="diana fajarwati" userId="3c7b578798fa4979" providerId="LiveId" clId="{418C4C70-B5ED-4512-89BD-6B74AD88FD41}" dt="2019-05-08T20:42:46.283" v="530" actId="1076"/>
          <ac:spMkLst>
            <pc:docMk/>
            <pc:sldMk cId="511627062" sldId="510"/>
            <ac:spMk id="3" creationId="{FCA8BC6F-1087-4C14-907D-B3743E16B6F8}"/>
          </ac:spMkLst>
        </pc:spChg>
        <pc:spChg chg="add del mod">
          <ac:chgData name="diana fajarwati" userId="3c7b578798fa4979" providerId="LiveId" clId="{418C4C70-B5ED-4512-89BD-6B74AD88FD41}" dt="2019-05-08T20:42:15.598" v="528" actId="26606"/>
          <ac:spMkLst>
            <pc:docMk/>
            <pc:sldMk cId="511627062" sldId="510"/>
            <ac:spMk id="4" creationId="{66782516-CFDC-49A6-A9A6-5864FD38A67C}"/>
          </ac:spMkLst>
        </pc:spChg>
        <pc:graphicFrameChg chg="add mod">
          <ac:chgData name="diana fajarwati" userId="3c7b578798fa4979" providerId="LiveId" clId="{418C4C70-B5ED-4512-89BD-6B74AD88FD41}" dt="2019-05-08T20:42:42.771" v="529" actId="1076"/>
          <ac:graphicFrameMkLst>
            <pc:docMk/>
            <pc:sldMk cId="511627062" sldId="510"/>
            <ac:graphicFrameMk id="6" creationId="{78320443-A616-4378-9A3F-38FCBBF32B91}"/>
          </ac:graphicFrameMkLst>
        </pc:graphicFrameChg>
      </pc:sldChg>
      <pc:sldChg chg="modSp add">
        <pc:chgData name="diana fajarwati" userId="3c7b578798fa4979" providerId="LiveId" clId="{418C4C70-B5ED-4512-89BD-6B74AD88FD41}" dt="2019-05-08T20:41:01.547" v="464" actId="207"/>
        <pc:sldMkLst>
          <pc:docMk/>
          <pc:sldMk cId="2362058036" sldId="511"/>
        </pc:sldMkLst>
        <pc:spChg chg="mod">
          <ac:chgData name="diana fajarwati" userId="3c7b578798fa4979" providerId="LiveId" clId="{418C4C70-B5ED-4512-89BD-6B74AD88FD41}" dt="2019-05-08T20:40:48.207" v="460" actId="207"/>
          <ac:spMkLst>
            <pc:docMk/>
            <pc:sldMk cId="2362058036" sldId="511"/>
            <ac:spMk id="10" creationId="{9F2D79BF-FC5A-42F5-BC97-E0DDBE10F16B}"/>
          </ac:spMkLst>
        </pc:spChg>
        <pc:spChg chg="mod">
          <ac:chgData name="diana fajarwati" userId="3c7b578798fa4979" providerId="LiveId" clId="{418C4C70-B5ED-4512-89BD-6B74AD88FD41}" dt="2019-05-08T20:40:50.937" v="461" actId="207"/>
          <ac:spMkLst>
            <pc:docMk/>
            <pc:sldMk cId="2362058036" sldId="511"/>
            <ac:spMk id="11" creationId="{6E497118-9C5E-4C3B-952D-2C4BC6B9986A}"/>
          </ac:spMkLst>
        </pc:spChg>
        <pc:spChg chg="mod">
          <ac:chgData name="diana fajarwati" userId="3c7b578798fa4979" providerId="LiveId" clId="{418C4C70-B5ED-4512-89BD-6B74AD88FD41}" dt="2019-05-08T20:40:45.800" v="459" actId="207"/>
          <ac:spMkLst>
            <pc:docMk/>
            <pc:sldMk cId="2362058036" sldId="511"/>
            <ac:spMk id="16" creationId="{EFF31896-89C7-4A63-92F5-D9D35306420C}"/>
          </ac:spMkLst>
        </pc:spChg>
        <pc:spChg chg="mod">
          <ac:chgData name="diana fajarwati" userId="3c7b578798fa4979" providerId="LiveId" clId="{418C4C70-B5ED-4512-89BD-6B74AD88FD41}" dt="2019-05-08T20:40:56.016" v="462" actId="207"/>
          <ac:spMkLst>
            <pc:docMk/>
            <pc:sldMk cId="2362058036" sldId="511"/>
            <ac:spMk id="23" creationId="{F25459DE-C4D6-43DD-A9F0-0EE222EC3EBD}"/>
          </ac:spMkLst>
        </pc:spChg>
        <pc:spChg chg="mod">
          <ac:chgData name="diana fajarwati" userId="3c7b578798fa4979" providerId="LiveId" clId="{418C4C70-B5ED-4512-89BD-6B74AD88FD41}" dt="2019-05-08T20:40:58.854" v="463" actId="207"/>
          <ac:spMkLst>
            <pc:docMk/>
            <pc:sldMk cId="2362058036" sldId="511"/>
            <ac:spMk id="24" creationId="{CC8998B0-458A-406F-BB80-7377E7DE6CC2}"/>
          </ac:spMkLst>
        </pc:spChg>
        <pc:spChg chg="mod">
          <ac:chgData name="diana fajarwati" userId="3c7b578798fa4979" providerId="LiveId" clId="{418C4C70-B5ED-4512-89BD-6B74AD88FD41}" dt="2019-05-08T20:41:01.547" v="464" actId="207"/>
          <ac:spMkLst>
            <pc:docMk/>
            <pc:sldMk cId="2362058036" sldId="511"/>
            <ac:spMk id="25" creationId="{FA648556-F0B8-4031-B186-B3E405D7F253}"/>
          </ac:spMkLst>
        </pc:spChg>
      </pc:sldChg>
      <pc:sldChg chg="addSp delSp modSp add mod setBg delDesignElem">
        <pc:chgData name="diana fajarwati" userId="3c7b578798fa4979" providerId="LiveId" clId="{418C4C70-B5ED-4512-89BD-6B74AD88FD41}" dt="2019-05-08T21:15:49.185" v="1107" actId="255"/>
        <pc:sldMkLst>
          <pc:docMk/>
          <pc:sldMk cId="2900534410" sldId="512"/>
        </pc:sldMkLst>
        <pc:spChg chg="mod">
          <ac:chgData name="diana fajarwati" userId="3c7b578798fa4979" providerId="LiveId" clId="{418C4C70-B5ED-4512-89BD-6B74AD88FD41}" dt="2019-05-08T20:46:21.993" v="618" actId="1076"/>
          <ac:spMkLst>
            <pc:docMk/>
            <pc:sldMk cId="2900534410" sldId="512"/>
            <ac:spMk id="2" creationId="{F7A5EEE1-186D-40EE-A233-DE2CDAB9078E}"/>
          </ac:spMkLst>
        </pc:spChg>
        <pc:spChg chg="del mod">
          <ac:chgData name="diana fajarwati" userId="3c7b578798fa4979" providerId="LiveId" clId="{418C4C70-B5ED-4512-89BD-6B74AD88FD41}" dt="2019-05-08T20:45:37.662" v="612" actId="26606"/>
          <ac:spMkLst>
            <pc:docMk/>
            <pc:sldMk cId="2900534410" sldId="512"/>
            <ac:spMk id="3" creationId="{38C3BF3C-BD8B-462F-8F84-1C0DBD3081DA}"/>
          </ac:spMkLst>
        </pc:spChg>
        <pc:spChg chg="add del">
          <ac:chgData name="diana fajarwati" userId="3c7b578798fa4979" providerId="LiveId" clId="{418C4C70-B5ED-4512-89BD-6B74AD88FD41}" dt="2019-05-08T20:45:42.075" v="614"/>
          <ac:spMkLst>
            <pc:docMk/>
            <pc:sldMk cId="2900534410" sldId="512"/>
            <ac:spMk id="10" creationId="{96918796-2918-40D6-BE3A-4600C47FCD42}"/>
          </ac:spMkLst>
        </pc:spChg>
        <pc:graphicFrameChg chg="add mod modGraphic">
          <ac:chgData name="diana fajarwati" userId="3c7b578798fa4979" providerId="LiveId" clId="{418C4C70-B5ED-4512-89BD-6B74AD88FD41}" dt="2019-05-08T21:15:49.185" v="1107" actId="255"/>
          <ac:graphicFrameMkLst>
            <pc:docMk/>
            <pc:sldMk cId="2900534410" sldId="512"/>
            <ac:graphicFrameMk id="5" creationId="{8673A036-E6A1-486E-A9AA-EAA654F3F572}"/>
          </ac:graphicFrameMkLst>
        </pc:graphicFrameChg>
      </pc:sldChg>
      <pc:sldChg chg="addSp delSp modSp add modTransition">
        <pc:chgData name="diana fajarwati" userId="3c7b578798fa4979" providerId="LiveId" clId="{418C4C70-B5ED-4512-89BD-6B74AD88FD41}" dt="2019-05-08T21:08:32.085" v="880" actId="207"/>
        <pc:sldMkLst>
          <pc:docMk/>
          <pc:sldMk cId="1260161202" sldId="513"/>
        </pc:sldMkLst>
        <pc:spChg chg="del">
          <ac:chgData name="diana fajarwati" userId="3c7b578798fa4979" providerId="LiveId" clId="{418C4C70-B5ED-4512-89BD-6B74AD88FD41}" dt="2019-05-08T20:47:43.595" v="633"/>
          <ac:spMkLst>
            <pc:docMk/>
            <pc:sldMk cId="1260161202" sldId="513"/>
            <ac:spMk id="2" creationId="{52CDF954-A745-40AD-9E82-5367CBAA5DF0}"/>
          </ac:spMkLst>
        </pc:spChg>
        <pc:spChg chg="del">
          <ac:chgData name="diana fajarwati" userId="3c7b578798fa4979" providerId="LiveId" clId="{418C4C70-B5ED-4512-89BD-6B74AD88FD41}" dt="2019-05-08T20:47:43.595" v="633"/>
          <ac:spMkLst>
            <pc:docMk/>
            <pc:sldMk cId="1260161202" sldId="513"/>
            <ac:spMk id="3" creationId="{6CA55FB3-1EF8-4F9B-B6E0-BF945133CBB2}"/>
          </ac:spMkLst>
        </pc:spChg>
        <pc:spChg chg="add del mod">
          <ac:chgData name="diana fajarwati" userId="3c7b578798fa4979" providerId="LiveId" clId="{418C4C70-B5ED-4512-89BD-6B74AD88FD41}" dt="2019-05-08T20:47:46.788" v="634"/>
          <ac:spMkLst>
            <pc:docMk/>
            <pc:sldMk cId="1260161202" sldId="513"/>
            <ac:spMk id="4" creationId="{702BF7FB-E051-4E32-AEF5-E4AB294C4DE5}"/>
          </ac:spMkLst>
        </pc:spChg>
        <pc:spChg chg="add del mod">
          <ac:chgData name="diana fajarwati" userId="3c7b578798fa4979" providerId="LiveId" clId="{418C4C70-B5ED-4512-89BD-6B74AD88FD41}" dt="2019-05-08T20:47:46.788" v="634"/>
          <ac:spMkLst>
            <pc:docMk/>
            <pc:sldMk cId="1260161202" sldId="513"/>
            <ac:spMk id="5" creationId="{E8F07586-DFE0-49CA-83DA-0C0BF84C7D50}"/>
          </ac:spMkLst>
        </pc:spChg>
        <pc:spChg chg="add del mod">
          <ac:chgData name="diana fajarwati" userId="3c7b578798fa4979" providerId="LiveId" clId="{418C4C70-B5ED-4512-89BD-6B74AD88FD41}" dt="2019-05-08T20:47:49.364" v="635"/>
          <ac:spMkLst>
            <pc:docMk/>
            <pc:sldMk cId="1260161202" sldId="513"/>
            <ac:spMk id="6" creationId="{4624CAD4-77B6-44AD-BDDF-0BBB2D27F600}"/>
          </ac:spMkLst>
        </pc:spChg>
        <pc:spChg chg="add del mod">
          <ac:chgData name="diana fajarwati" userId="3c7b578798fa4979" providerId="LiveId" clId="{418C4C70-B5ED-4512-89BD-6B74AD88FD41}" dt="2019-05-08T20:47:49.364" v="635"/>
          <ac:spMkLst>
            <pc:docMk/>
            <pc:sldMk cId="1260161202" sldId="513"/>
            <ac:spMk id="7" creationId="{25B51184-D0C2-4DDF-ADB0-BE360DA0B7F6}"/>
          </ac:spMkLst>
        </pc:spChg>
        <pc:spChg chg="add mod">
          <ac:chgData name="diana fajarwati" userId="3c7b578798fa4979" providerId="LiveId" clId="{418C4C70-B5ED-4512-89BD-6B74AD88FD41}" dt="2019-05-08T20:47:56.097" v="654" actId="20577"/>
          <ac:spMkLst>
            <pc:docMk/>
            <pc:sldMk cId="1260161202" sldId="513"/>
            <ac:spMk id="8" creationId="{368081CB-695E-4AFA-BF0B-CE1C91E6BD56}"/>
          </ac:spMkLst>
        </pc:spChg>
        <pc:spChg chg="add mod">
          <ac:chgData name="diana fajarwati" userId="3c7b578798fa4979" providerId="LiveId" clId="{418C4C70-B5ED-4512-89BD-6B74AD88FD41}" dt="2019-05-08T21:06:36.239" v="783" actId="948"/>
          <ac:spMkLst>
            <pc:docMk/>
            <pc:sldMk cId="1260161202" sldId="513"/>
            <ac:spMk id="9" creationId="{FD97146B-D8ED-408A-8C7E-2082A5EAAD54}"/>
          </ac:spMkLst>
        </pc:spChg>
        <pc:spChg chg="add mod">
          <ac:chgData name="diana fajarwati" userId="3c7b578798fa4979" providerId="LiveId" clId="{418C4C70-B5ED-4512-89BD-6B74AD88FD41}" dt="2019-05-08T21:08:32.085" v="880" actId="207"/>
          <ac:spMkLst>
            <pc:docMk/>
            <pc:sldMk cId="1260161202" sldId="513"/>
            <ac:spMk id="13" creationId="{BCC14994-EFD4-40C4-B9E3-7E2294F01A8C}"/>
          </ac:spMkLst>
        </pc:spChg>
        <pc:picChg chg="add mod">
          <ac:chgData name="diana fajarwati" userId="3c7b578798fa4979" providerId="LiveId" clId="{418C4C70-B5ED-4512-89BD-6B74AD88FD41}" dt="2019-05-08T21:07:00.421" v="814" actId="1076"/>
          <ac:picMkLst>
            <pc:docMk/>
            <pc:sldMk cId="1260161202" sldId="513"/>
            <ac:picMk id="10" creationId="{68C9E2A1-283F-4AF6-9989-183DC3713B1C}"/>
          </ac:picMkLst>
        </pc:picChg>
        <pc:picChg chg="add mod">
          <ac:chgData name="diana fajarwati" userId="3c7b578798fa4979" providerId="LiveId" clId="{418C4C70-B5ED-4512-89BD-6B74AD88FD41}" dt="2019-05-08T21:07:02.106" v="815" actId="1076"/>
          <ac:picMkLst>
            <pc:docMk/>
            <pc:sldMk cId="1260161202" sldId="513"/>
            <ac:picMk id="11" creationId="{A036866A-A7BD-441C-A72A-03ACAEDBB884}"/>
          </ac:picMkLst>
        </pc:picChg>
        <pc:picChg chg="add mod">
          <ac:chgData name="diana fajarwati" userId="3c7b578798fa4979" providerId="LiveId" clId="{418C4C70-B5ED-4512-89BD-6B74AD88FD41}" dt="2019-05-08T21:07:04.398" v="816" actId="1076"/>
          <ac:picMkLst>
            <pc:docMk/>
            <pc:sldMk cId="1260161202" sldId="513"/>
            <ac:picMk id="12" creationId="{8FC4F352-1B76-4662-847D-7F47A56B4C3D}"/>
          </ac:picMkLst>
        </pc:picChg>
      </pc:sldChg>
      <pc:sldChg chg="modSp add">
        <pc:chgData name="diana fajarwati" userId="3c7b578798fa4979" providerId="LiveId" clId="{418C4C70-B5ED-4512-89BD-6B74AD88FD41}" dt="2019-05-08T21:17:09.214" v="1223" actId="14100"/>
        <pc:sldMkLst>
          <pc:docMk/>
          <pc:sldMk cId="3969480154" sldId="514"/>
        </pc:sldMkLst>
        <pc:spChg chg="mod">
          <ac:chgData name="diana fajarwati" userId="3c7b578798fa4979" providerId="LiveId" clId="{418C4C70-B5ED-4512-89BD-6B74AD88FD41}" dt="2019-05-08T21:14:59.651" v="1050" actId="6549"/>
          <ac:spMkLst>
            <pc:docMk/>
            <pc:sldMk cId="3969480154" sldId="514"/>
            <ac:spMk id="2" creationId="{CA9A2D98-4B79-4A03-AA5C-F8F9F6CF6DBC}"/>
          </ac:spMkLst>
        </pc:spChg>
        <pc:spChg chg="mod">
          <ac:chgData name="diana fajarwati" userId="3c7b578798fa4979" providerId="LiveId" clId="{418C4C70-B5ED-4512-89BD-6B74AD88FD41}" dt="2019-05-08T21:17:09.214" v="1223" actId="14100"/>
          <ac:spMkLst>
            <pc:docMk/>
            <pc:sldMk cId="3969480154" sldId="514"/>
            <ac:spMk id="3" creationId="{2059B983-8411-406D-B34E-36D384F6A0A0}"/>
          </ac:spMkLst>
        </pc:spChg>
      </pc:sldChg>
      <pc:sldChg chg="addSp delSp modSp add">
        <pc:chgData name="diana fajarwati" userId="3c7b578798fa4979" providerId="LiveId" clId="{418C4C70-B5ED-4512-89BD-6B74AD88FD41}" dt="2019-05-08T21:11:49.339" v="966" actId="113"/>
        <pc:sldMkLst>
          <pc:docMk/>
          <pc:sldMk cId="78470499" sldId="515"/>
        </pc:sldMkLst>
        <pc:spChg chg="del">
          <ac:chgData name="diana fajarwati" userId="3c7b578798fa4979" providerId="LiveId" clId="{418C4C70-B5ED-4512-89BD-6B74AD88FD41}" dt="2019-05-08T21:07:47.665" v="818"/>
          <ac:spMkLst>
            <pc:docMk/>
            <pc:sldMk cId="78470499" sldId="515"/>
            <ac:spMk id="2" creationId="{4A8F8D13-D791-424F-8CD0-165386244970}"/>
          </ac:spMkLst>
        </pc:spChg>
        <pc:spChg chg="del">
          <ac:chgData name="diana fajarwati" userId="3c7b578798fa4979" providerId="LiveId" clId="{418C4C70-B5ED-4512-89BD-6B74AD88FD41}" dt="2019-05-08T21:07:47.665" v="818"/>
          <ac:spMkLst>
            <pc:docMk/>
            <pc:sldMk cId="78470499" sldId="515"/>
            <ac:spMk id="3" creationId="{9D181EA6-04EF-4443-955D-8F8B50D44FC8}"/>
          </ac:spMkLst>
        </pc:spChg>
        <pc:spChg chg="add mod">
          <ac:chgData name="diana fajarwati" userId="3c7b578798fa4979" providerId="LiveId" clId="{418C4C70-B5ED-4512-89BD-6B74AD88FD41}" dt="2019-05-08T21:08:39.354" v="881" actId="255"/>
          <ac:spMkLst>
            <pc:docMk/>
            <pc:sldMk cId="78470499" sldId="515"/>
            <ac:spMk id="4" creationId="{F6C11595-159F-4C53-A154-7278FC95F6B7}"/>
          </ac:spMkLst>
        </pc:spChg>
        <pc:spChg chg="add mod ord">
          <ac:chgData name="diana fajarwati" userId="3c7b578798fa4979" providerId="LiveId" clId="{418C4C70-B5ED-4512-89BD-6B74AD88FD41}" dt="2019-05-08T21:10:57.857" v="900" actId="207"/>
          <ac:spMkLst>
            <pc:docMk/>
            <pc:sldMk cId="78470499" sldId="515"/>
            <ac:spMk id="8" creationId="{6EFB483C-C66D-46FE-857D-98B532E9B5E8}"/>
          </ac:spMkLst>
        </pc:spChg>
        <pc:spChg chg="add mod">
          <ac:chgData name="diana fajarwati" userId="3c7b578798fa4979" providerId="LiveId" clId="{418C4C70-B5ED-4512-89BD-6B74AD88FD41}" dt="2019-05-08T21:11:49.339" v="966" actId="113"/>
          <ac:spMkLst>
            <pc:docMk/>
            <pc:sldMk cId="78470499" sldId="515"/>
            <ac:spMk id="9" creationId="{4B32AB80-5EBA-41B4-83ED-D6F818D94BB7}"/>
          </ac:spMkLst>
        </pc:spChg>
        <pc:picChg chg="add mod">
          <ac:chgData name="diana fajarwati" userId="3c7b578798fa4979" providerId="LiveId" clId="{418C4C70-B5ED-4512-89BD-6B74AD88FD41}" dt="2019-05-08T21:10:16.377" v="894" actId="1076"/>
          <ac:picMkLst>
            <pc:docMk/>
            <pc:sldMk cId="78470499" sldId="515"/>
            <ac:picMk id="5" creationId="{AC50A3CD-ACCA-490A-9FF5-E741C22B9607}"/>
          </ac:picMkLst>
        </pc:picChg>
        <pc:picChg chg="add mod">
          <ac:chgData name="diana fajarwati" userId="3c7b578798fa4979" providerId="LiveId" clId="{418C4C70-B5ED-4512-89BD-6B74AD88FD41}" dt="2019-05-08T21:10:18.015" v="895" actId="1076"/>
          <ac:picMkLst>
            <pc:docMk/>
            <pc:sldMk cId="78470499" sldId="515"/>
            <ac:picMk id="6" creationId="{B8019F1B-B90B-4D09-B716-C9F764FFCD55}"/>
          </ac:picMkLst>
        </pc:picChg>
        <pc:picChg chg="add mod">
          <ac:chgData name="diana fajarwati" userId="3c7b578798fa4979" providerId="LiveId" clId="{418C4C70-B5ED-4512-89BD-6B74AD88FD41}" dt="2019-05-08T21:11:03.113" v="903" actId="1076"/>
          <ac:picMkLst>
            <pc:docMk/>
            <pc:sldMk cId="78470499" sldId="515"/>
            <ac:picMk id="7" creationId="{AC23FCDC-31BE-42E5-99B1-99E4A90C2462}"/>
          </ac:picMkLst>
        </pc:picChg>
      </pc:sldChg>
      <pc:sldChg chg="addSp modSp add">
        <pc:chgData name="diana fajarwati" userId="3c7b578798fa4979" providerId="LiveId" clId="{418C4C70-B5ED-4512-89BD-6B74AD88FD41}" dt="2019-05-08T21:13:48.279" v="1013" actId="14100"/>
        <pc:sldMkLst>
          <pc:docMk/>
          <pc:sldMk cId="3147419708" sldId="516"/>
        </pc:sldMkLst>
        <pc:spChg chg="mod">
          <ac:chgData name="diana fajarwati" userId="3c7b578798fa4979" providerId="LiveId" clId="{418C4C70-B5ED-4512-89BD-6B74AD88FD41}" dt="2019-05-08T21:12:37.672" v="1004" actId="403"/>
          <ac:spMkLst>
            <pc:docMk/>
            <pc:sldMk cId="3147419708" sldId="516"/>
            <ac:spMk id="2" creationId="{850CB2BB-26FE-4C8D-8E0E-1C59835F93CE}"/>
          </ac:spMkLst>
        </pc:spChg>
        <pc:picChg chg="add mod">
          <ac:chgData name="diana fajarwati" userId="3c7b578798fa4979" providerId="LiveId" clId="{418C4C70-B5ED-4512-89BD-6B74AD88FD41}" dt="2019-05-08T21:13:48.279" v="1013" actId="14100"/>
          <ac:picMkLst>
            <pc:docMk/>
            <pc:sldMk cId="3147419708" sldId="516"/>
            <ac:picMk id="3" creationId="{2E83CAD1-A3E6-4386-B8A6-F52419A015C7}"/>
          </ac:picMkLst>
        </pc:picChg>
      </pc:sldChg>
      <pc:sldChg chg="addSp delSp modSp add">
        <pc:chgData name="diana fajarwati" userId="3c7b578798fa4979" providerId="LiveId" clId="{418C4C70-B5ED-4512-89BD-6B74AD88FD41}" dt="2019-05-08T21:19:43.163" v="1376" actId="1076"/>
        <pc:sldMkLst>
          <pc:docMk/>
          <pc:sldMk cId="3832908260" sldId="517"/>
        </pc:sldMkLst>
        <pc:spChg chg="del">
          <ac:chgData name="diana fajarwati" userId="3c7b578798fa4979" providerId="LiveId" clId="{418C4C70-B5ED-4512-89BD-6B74AD88FD41}" dt="2019-05-08T21:17:19.194" v="1225"/>
          <ac:spMkLst>
            <pc:docMk/>
            <pc:sldMk cId="3832908260" sldId="517"/>
            <ac:spMk id="2" creationId="{BFB500FC-FD3D-49A6-9B37-7DE86499519B}"/>
          </ac:spMkLst>
        </pc:spChg>
        <pc:spChg chg="del">
          <ac:chgData name="diana fajarwati" userId="3c7b578798fa4979" providerId="LiveId" clId="{418C4C70-B5ED-4512-89BD-6B74AD88FD41}" dt="2019-05-08T21:17:19.194" v="1225"/>
          <ac:spMkLst>
            <pc:docMk/>
            <pc:sldMk cId="3832908260" sldId="517"/>
            <ac:spMk id="3" creationId="{27227409-DDEE-4360-87DD-A66D858445A5}"/>
          </ac:spMkLst>
        </pc:spChg>
        <pc:spChg chg="add mod">
          <ac:chgData name="diana fajarwati" userId="3c7b578798fa4979" providerId="LiveId" clId="{418C4C70-B5ED-4512-89BD-6B74AD88FD41}" dt="2019-05-08T21:18:54.841" v="1344" actId="404"/>
          <ac:spMkLst>
            <pc:docMk/>
            <pc:sldMk cId="3832908260" sldId="517"/>
            <ac:spMk id="4" creationId="{3FF8ED71-BD5E-4F2A-8D47-A9DA01E5239D}"/>
          </ac:spMkLst>
        </pc:spChg>
        <pc:spChg chg="add mod">
          <ac:chgData name="diana fajarwati" userId="3c7b578798fa4979" providerId="LiveId" clId="{418C4C70-B5ED-4512-89BD-6B74AD88FD41}" dt="2019-05-08T21:18:41.407" v="1340" actId="403"/>
          <ac:spMkLst>
            <pc:docMk/>
            <pc:sldMk cId="3832908260" sldId="517"/>
            <ac:spMk id="5" creationId="{BFA2E0E7-695D-4824-A412-066139BA72E4}"/>
          </ac:spMkLst>
        </pc:spChg>
        <pc:spChg chg="add mod">
          <ac:chgData name="diana fajarwati" userId="3c7b578798fa4979" providerId="LiveId" clId="{418C4C70-B5ED-4512-89BD-6B74AD88FD41}" dt="2019-05-08T21:19:43.163" v="1376" actId="1076"/>
          <ac:spMkLst>
            <pc:docMk/>
            <pc:sldMk cId="3832908260" sldId="517"/>
            <ac:spMk id="6" creationId="{B2ECCBDE-F4AF-4424-8A62-7638FB21F99F}"/>
          </ac:spMkLst>
        </pc:spChg>
      </pc:sldChg>
      <pc:sldChg chg="addSp delSp modSp add mod setBg">
        <pc:chgData name="diana fajarwati" userId="3c7b578798fa4979" providerId="LiveId" clId="{418C4C70-B5ED-4512-89BD-6B74AD88FD41}" dt="2019-05-08T21:24:51.369" v="1433" actId="26606"/>
        <pc:sldMkLst>
          <pc:docMk/>
          <pc:sldMk cId="16724694" sldId="518"/>
        </pc:sldMkLst>
        <pc:spChg chg="del">
          <ac:chgData name="diana fajarwati" userId="3c7b578798fa4979" providerId="LiveId" clId="{418C4C70-B5ED-4512-89BD-6B74AD88FD41}" dt="2019-05-08T21:20:57.109" v="1378"/>
          <ac:spMkLst>
            <pc:docMk/>
            <pc:sldMk cId="16724694" sldId="518"/>
            <ac:spMk id="2" creationId="{4DFFF89A-B109-455D-A94F-74E1AEDF9FFD}"/>
          </ac:spMkLst>
        </pc:spChg>
        <pc:spChg chg="del">
          <ac:chgData name="diana fajarwati" userId="3c7b578798fa4979" providerId="LiveId" clId="{418C4C70-B5ED-4512-89BD-6B74AD88FD41}" dt="2019-05-08T21:20:57.109" v="1378"/>
          <ac:spMkLst>
            <pc:docMk/>
            <pc:sldMk cId="16724694" sldId="518"/>
            <ac:spMk id="3" creationId="{554B94C7-11BB-488E-8ABE-68369BE3C6E8}"/>
          </ac:spMkLst>
        </pc:spChg>
        <pc:spChg chg="add mod">
          <ac:chgData name="diana fajarwati" userId="3c7b578798fa4979" providerId="LiveId" clId="{418C4C70-B5ED-4512-89BD-6B74AD88FD41}" dt="2019-05-08T21:24:51.369" v="1433" actId="26606"/>
          <ac:spMkLst>
            <pc:docMk/>
            <pc:sldMk cId="16724694" sldId="518"/>
            <ac:spMk id="4" creationId="{37999B0C-44D1-44AE-A680-097F3EEEB2FB}"/>
          </ac:spMkLst>
        </pc:spChg>
        <pc:spChg chg="add mod">
          <ac:chgData name="diana fajarwati" userId="3c7b578798fa4979" providerId="LiveId" clId="{418C4C70-B5ED-4512-89BD-6B74AD88FD41}" dt="2019-05-08T21:24:51.369" v="1433" actId="26606"/>
          <ac:spMkLst>
            <pc:docMk/>
            <pc:sldMk cId="16724694" sldId="518"/>
            <ac:spMk id="5" creationId="{46033E1E-7180-4147-ACCF-0ED3C296F88D}"/>
          </ac:spMkLst>
        </pc:spChg>
        <pc:spChg chg="add del">
          <ac:chgData name="diana fajarwati" userId="3c7b578798fa4979" providerId="LiveId" clId="{418C4C70-B5ED-4512-89BD-6B74AD88FD41}" dt="2019-05-08T21:24:51.369" v="1433" actId="26606"/>
          <ac:spMkLst>
            <pc:docMk/>
            <pc:sldMk cId="16724694" sldId="518"/>
            <ac:spMk id="11" creationId="{81AEB8A9-B768-4E30-BA55-D919E6687343}"/>
          </ac:spMkLst>
        </pc:spChg>
        <pc:picChg chg="add mod">
          <ac:chgData name="diana fajarwati" userId="3c7b578798fa4979" providerId="LiveId" clId="{418C4C70-B5ED-4512-89BD-6B74AD88FD41}" dt="2019-05-08T21:24:51.369" v="1433" actId="26606"/>
          <ac:picMkLst>
            <pc:docMk/>
            <pc:sldMk cId="16724694" sldId="518"/>
            <ac:picMk id="6" creationId="{BAC43685-BE3C-43DD-BCE4-601599392556}"/>
          </ac:picMkLst>
        </pc:picChg>
      </pc:sldChg>
      <pc:sldChg chg="modSp add">
        <pc:chgData name="diana fajarwati" userId="3c7b578798fa4979" providerId="LiveId" clId="{418C4C70-B5ED-4512-89BD-6B74AD88FD41}" dt="2019-05-08T21:30:36.844" v="1514" actId="5793"/>
        <pc:sldMkLst>
          <pc:docMk/>
          <pc:sldMk cId="444081437" sldId="519"/>
        </pc:sldMkLst>
        <pc:spChg chg="mod">
          <ac:chgData name="diana fajarwati" userId="3c7b578798fa4979" providerId="LiveId" clId="{418C4C70-B5ED-4512-89BD-6B74AD88FD41}" dt="2019-05-08T21:25:54.148" v="1458" actId="20577"/>
          <ac:spMkLst>
            <pc:docMk/>
            <pc:sldMk cId="444081437" sldId="519"/>
            <ac:spMk id="2" creationId="{962D0608-BAEA-4068-B305-66E04260000B}"/>
          </ac:spMkLst>
        </pc:spChg>
        <pc:spChg chg="mod">
          <ac:chgData name="diana fajarwati" userId="3c7b578798fa4979" providerId="LiveId" clId="{418C4C70-B5ED-4512-89BD-6B74AD88FD41}" dt="2019-05-08T21:30:36.844" v="1514" actId="5793"/>
          <ac:spMkLst>
            <pc:docMk/>
            <pc:sldMk cId="444081437" sldId="519"/>
            <ac:spMk id="3" creationId="{5121221A-0A2F-4CB3-81C1-C355FC1990D8}"/>
          </ac:spMkLst>
        </pc:spChg>
      </pc:sldChg>
      <pc:sldChg chg="modSp add">
        <pc:chgData name="diana fajarwati" userId="3c7b578798fa4979" providerId="LiveId" clId="{418C4C70-B5ED-4512-89BD-6B74AD88FD41}" dt="2019-05-08T21:31:33.554" v="1554" actId="113"/>
        <pc:sldMkLst>
          <pc:docMk/>
          <pc:sldMk cId="3330437153" sldId="520"/>
        </pc:sldMkLst>
        <pc:spChg chg="mod">
          <ac:chgData name="diana fajarwati" userId="3c7b578798fa4979" providerId="LiveId" clId="{418C4C70-B5ED-4512-89BD-6B74AD88FD41}" dt="2019-05-08T21:31:06.063" v="1546" actId="20577"/>
          <ac:spMkLst>
            <pc:docMk/>
            <pc:sldMk cId="3330437153" sldId="520"/>
            <ac:spMk id="2" creationId="{D268301C-D1A9-4983-A629-39FE90F19245}"/>
          </ac:spMkLst>
        </pc:spChg>
        <pc:spChg chg="mod">
          <ac:chgData name="diana fajarwati" userId="3c7b578798fa4979" providerId="LiveId" clId="{418C4C70-B5ED-4512-89BD-6B74AD88FD41}" dt="2019-05-08T21:31:33.554" v="1554" actId="113"/>
          <ac:spMkLst>
            <pc:docMk/>
            <pc:sldMk cId="3330437153" sldId="520"/>
            <ac:spMk id="3" creationId="{42F15237-5D0E-4925-81E6-A30122F5C109}"/>
          </ac:spMkLst>
        </pc:spChg>
      </pc:sldChg>
      <pc:sldChg chg="addSp delSp modSp add modNotesTx">
        <pc:chgData name="diana fajarwati" userId="3c7b578798fa4979" providerId="LiveId" clId="{418C4C70-B5ED-4512-89BD-6B74AD88FD41}" dt="2019-05-08T21:36:28.905" v="1631" actId="20577"/>
        <pc:sldMkLst>
          <pc:docMk/>
          <pc:sldMk cId="4072578639" sldId="521"/>
        </pc:sldMkLst>
        <pc:spChg chg="del">
          <ac:chgData name="diana fajarwati" userId="3c7b578798fa4979" providerId="LiveId" clId="{418C4C70-B5ED-4512-89BD-6B74AD88FD41}" dt="2019-05-08T21:32:24.978" v="1556"/>
          <ac:spMkLst>
            <pc:docMk/>
            <pc:sldMk cId="4072578639" sldId="521"/>
            <ac:spMk id="2" creationId="{A0E1F9E7-CCD3-450C-B19B-BD6A0884379D}"/>
          </ac:spMkLst>
        </pc:spChg>
        <pc:spChg chg="del">
          <ac:chgData name="diana fajarwati" userId="3c7b578798fa4979" providerId="LiveId" clId="{418C4C70-B5ED-4512-89BD-6B74AD88FD41}" dt="2019-05-08T21:32:24.978" v="1556"/>
          <ac:spMkLst>
            <pc:docMk/>
            <pc:sldMk cId="4072578639" sldId="521"/>
            <ac:spMk id="3" creationId="{32ACD254-885A-4851-A3E2-D58378DFB3ED}"/>
          </ac:spMkLst>
        </pc:spChg>
        <pc:spChg chg="add mod">
          <ac:chgData name="diana fajarwati" userId="3c7b578798fa4979" providerId="LiveId" clId="{418C4C70-B5ED-4512-89BD-6B74AD88FD41}" dt="2019-05-08T21:35:10.145" v="1625" actId="404"/>
          <ac:spMkLst>
            <pc:docMk/>
            <pc:sldMk cId="4072578639" sldId="521"/>
            <ac:spMk id="4" creationId="{57E971D5-410E-43C8-AC7A-3E7586819546}"/>
          </ac:spMkLst>
        </pc:spChg>
        <pc:picChg chg="add mod">
          <ac:chgData name="diana fajarwati" userId="3c7b578798fa4979" providerId="LiveId" clId="{418C4C70-B5ED-4512-89BD-6B74AD88FD41}" dt="2019-05-08T21:34:24.779" v="1586" actId="14100"/>
          <ac:picMkLst>
            <pc:docMk/>
            <pc:sldMk cId="4072578639" sldId="521"/>
            <ac:picMk id="5" creationId="{775E1BC6-4E74-4C8B-ACEA-6EE4E603A25F}"/>
          </ac:picMkLst>
        </pc:picChg>
      </pc:sldChg>
      <pc:sldChg chg="addSp delSp modSp add">
        <pc:chgData name="diana fajarwati" userId="3c7b578798fa4979" providerId="LiveId" clId="{418C4C70-B5ED-4512-89BD-6B74AD88FD41}" dt="2019-05-08T21:41:27.226" v="1747" actId="14100"/>
        <pc:sldMkLst>
          <pc:docMk/>
          <pc:sldMk cId="3770305343" sldId="522"/>
        </pc:sldMkLst>
        <pc:spChg chg="del">
          <ac:chgData name="diana fajarwati" userId="3c7b578798fa4979" providerId="LiveId" clId="{418C4C70-B5ED-4512-89BD-6B74AD88FD41}" dt="2019-05-08T21:36:59.648" v="1633"/>
          <ac:spMkLst>
            <pc:docMk/>
            <pc:sldMk cId="3770305343" sldId="522"/>
            <ac:spMk id="2" creationId="{7187BF74-443B-4206-9AF6-7F3A2F566D68}"/>
          </ac:spMkLst>
        </pc:spChg>
        <pc:spChg chg="add mod">
          <ac:chgData name="diana fajarwati" userId="3c7b578798fa4979" providerId="LiveId" clId="{418C4C70-B5ED-4512-89BD-6B74AD88FD41}" dt="2019-05-08T21:37:19.839" v="1654" actId="20577"/>
          <ac:spMkLst>
            <pc:docMk/>
            <pc:sldMk cId="3770305343" sldId="522"/>
            <ac:spMk id="3" creationId="{DA0C1B5C-6C7C-49B9-A89A-B24F2AF21E8B}"/>
          </ac:spMkLst>
        </pc:spChg>
        <pc:spChg chg="add mod">
          <ac:chgData name="diana fajarwati" userId="3c7b578798fa4979" providerId="LiveId" clId="{418C4C70-B5ED-4512-89BD-6B74AD88FD41}" dt="2019-05-08T21:41:27.226" v="1747" actId="14100"/>
          <ac:spMkLst>
            <pc:docMk/>
            <pc:sldMk cId="3770305343" sldId="522"/>
            <ac:spMk id="4" creationId="{F9683287-968E-43BD-945D-6EBA909ED276}"/>
          </ac:spMkLst>
        </pc:spChg>
      </pc:sldChg>
      <pc:sldChg chg="addSp delSp modSp add">
        <pc:chgData name="diana fajarwati" userId="3c7b578798fa4979" providerId="LiveId" clId="{418C4C70-B5ED-4512-89BD-6B74AD88FD41}" dt="2019-05-08T21:40:36.714" v="1727" actId="1076"/>
        <pc:sldMkLst>
          <pc:docMk/>
          <pc:sldMk cId="3197867073" sldId="523"/>
        </pc:sldMkLst>
        <pc:spChg chg="del">
          <ac:chgData name="diana fajarwati" userId="3c7b578798fa4979" providerId="LiveId" clId="{418C4C70-B5ED-4512-89BD-6B74AD88FD41}" dt="2019-05-08T21:38:27.304" v="1717"/>
          <ac:spMkLst>
            <pc:docMk/>
            <pc:sldMk cId="3197867073" sldId="523"/>
            <ac:spMk id="2" creationId="{D2193254-7721-4950-B5DB-9A4071550A93}"/>
          </ac:spMkLst>
        </pc:spChg>
        <pc:spChg chg="del">
          <ac:chgData name="diana fajarwati" userId="3c7b578798fa4979" providerId="LiveId" clId="{418C4C70-B5ED-4512-89BD-6B74AD88FD41}" dt="2019-05-08T21:38:27.304" v="1717"/>
          <ac:spMkLst>
            <pc:docMk/>
            <pc:sldMk cId="3197867073" sldId="523"/>
            <ac:spMk id="3" creationId="{D98621EB-596A-492E-AEE9-2A5918B50014}"/>
          </ac:spMkLst>
        </pc:spChg>
        <pc:picChg chg="add mod">
          <ac:chgData name="diana fajarwati" userId="3c7b578798fa4979" providerId="LiveId" clId="{418C4C70-B5ED-4512-89BD-6B74AD88FD41}" dt="2019-05-08T21:38:54.090" v="1720" actId="14100"/>
          <ac:picMkLst>
            <pc:docMk/>
            <pc:sldMk cId="3197867073" sldId="523"/>
            <ac:picMk id="4" creationId="{AD684398-B7A3-4799-B950-EEECF9607DE7}"/>
          </ac:picMkLst>
        </pc:picChg>
        <pc:picChg chg="add del">
          <ac:chgData name="diana fajarwati" userId="3c7b578798fa4979" providerId="LiveId" clId="{418C4C70-B5ED-4512-89BD-6B74AD88FD41}" dt="2019-05-08T21:39:47.082" v="1722" actId="478"/>
          <ac:picMkLst>
            <pc:docMk/>
            <pc:sldMk cId="3197867073" sldId="523"/>
            <ac:picMk id="5" creationId="{4F77CCDE-DE7A-4CC8-AC7F-FA2482BF7B89}"/>
          </ac:picMkLst>
        </pc:picChg>
        <pc:picChg chg="add mod">
          <ac:chgData name="diana fajarwati" userId="3c7b578798fa4979" providerId="LiveId" clId="{418C4C70-B5ED-4512-89BD-6B74AD88FD41}" dt="2019-05-08T21:40:14.574" v="1725" actId="14100"/>
          <ac:picMkLst>
            <pc:docMk/>
            <pc:sldMk cId="3197867073" sldId="523"/>
            <ac:picMk id="6" creationId="{A2E63623-5757-46D9-A443-66833A045FE6}"/>
          </ac:picMkLst>
        </pc:picChg>
        <pc:picChg chg="add mod">
          <ac:chgData name="diana fajarwati" userId="3c7b578798fa4979" providerId="LiveId" clId="{418C4C70-B5ED-4512-89BD-6B74AD88FD41}" dt="2019-05-08T21:40:36.714" v="1727" actId="1076"/>
          <ac:picMkLst>
            <pc:docMk/>
            <pc:sldMk cId="3197867073" sldId="523"/>
            <ac:picMk id="7" creationId="{FCCF338D-9634-4DFA-8C19-4190856F78F1}"/>
          </ac:picMkLst>
        </pc:picChg>
      </pc:sldChg>
      <pc:sldChg chg="addSp modSp add">
        <pc:chgData name="diana fajarwati" userId="3c7b578798fa4979" providerId="LiveId" clId="{418C4C70-B5ED-4512-89BD-6B74AD88FD41}" dt="2019-05-08T21:43:33.336" v="1834" actId="1076"/>
        <pc:sldMkLst>
          <pc:docMk/>
          <pc:sldMk cId="2189690618" sldId="524"/>
        </pc:sldMkLst>
        <pc:spChg chg="add mod">
          <ac:chgData name="diana fajarwati" userId="3c7b578798fa4979" providerId="LiveId" clId="{418C4C70-B5ED-4512-89BD-6B74AD88FD41}" dt="2019-05-08T21:42:27.385" v="1772" actId="20577"/>
          <ac:spMkLst>
            <pc:docMk/>
            <pc:sldMk cId="2189690618" sldId="524"/>
            <ac:spMk id="2" creationId="{085B3F03-A05A-4D65-846D-25914B121518}"/>
          </ac:spMkLst>
        </pc:spChg>
        <pc:spChg chg="add mod">
          <ac:chgData name="diana fajarwati" userId="3c7b578798fa4979" providerId="LiveId" clId="{418C4C70-B5ED-4512-89BD-6B74AD88FD41}" dt="2019-05-08T21:43:33.336" v="1834" actId="1076"/>
          <ac:spMkLst>
            <pc:docMk/>
            <pc:sldMk cId="2189690618" sldId="524"/>
            <ac:spMk id="3" creationId="{2DA7892B-80EF-45E6-AD8A-3A365EC1D5E1}"/>
          </ac:spMkLst>
        </pc:spChg>
      </pc:sldChg>
      <pc:sldChg chg="modSp add">
        <pc:chgData name="diana fajarwati" userId="3c7b578798fa4979" providerId="LiveId" clId="{418C4C70-B5ED-4512-89BD-6B74AD88FD41}" dt="2019-05-08T21:44:29.565" v="1851" actId="20577"/>
        <pc:sldMkLst>
          <pc:docMk/>
          <pc:sldMk cId="3032246744" sldId="525"/>
        </pc:sldMkLst>
        <pc:spChg chg="mod">
          <ac:chgData name="diana fajarwati" userId="3c7b578798fa4979" providerId="LiveId" clId="{418C4C70-B5ED-4512-89BD-6B74AD88FD41}" dt="2019-05-08T21:44:29.565" v="1851" actId="20577"/>
          <ac:spMkLst>
            <pc:docMk/>
            <pc:sldMk cId="3032246744" sldId="525"/>
            <ac:spMk id="2" creationId="{4DBEA209-E9E0-4715-BE99-C40EFC4F03C7}"/>
          </ac:spMkLst>
        </pc:spChg>
      </pc:sldChg>
      <pc:sldChg chg="addSp modSp add">
        <pc:chgData name="diana fajarwati" userId="3c7b578798fa4979" providerId="LiveId" clId="{418C4C70-B5ED-4512-89BD-6B74AD88FD41}" dt="2019-05-08T21:52:12.028" v="1985" actId="1036"/>
        <pc:sldMkLst>
          <pc:docMk/>
          <pc:sldMk cId="595613187" sldId="526"/>
        </pc:sldMkLst>
        <pc:spChg chg="mod">
          <ac:chgData name="diana fajarwati" userId="3c7b578798fa4979" providerId="LiveId" clId="{418C4C70-B5ED-4512-89BD-6B74AD88FD41}" dt="2019-05-08T21:45:29.888" v="1886" actId="20577"/>
          <ac:spMkLst>
            <pc:docMk/>
            <pc:sldMk cId="595613187" sldId="526"/>
            <ac:spMk id="2" creationId="{4DBEA209-E9E0-4715-BE99-C40EFC4F03C7}"/>
          </ac:spMkLst>
        </pc:spChg>
        <pc:spChg chg="mod">
          <ac:chgData name="diana fajarwati" userId="3c7b578798fa4979" providerId="LiveId" clId="{418C4C70-B5ED-4512-89BD-6B74AD88FD41}" dt="2019-05-08T21:52:12.028" v="1985" actId="1036"/>
          <ac:spMkLst>
            <pc:docMk/>
            <pc:sldMk cId="595613187" sldId="526"/>
            <ac:spMk id="3" creationId="{AFF18B3D-4985-4ACF-B63B-BC13825DD3E3}"/>
          </ac:spMkLst>
        </pc:spChg>
        <pc:spChg chg="add mod">
          <ac:chgData name="diana fajarwati" userId="3c7b578798fa4979" providerId="LiveId" clId="{418C4C70-B5ED-4512-89BD-6B74AD88FD41}" dt="2019-05-08T21:52:12.028" v="1985" actId="1036"/>
          <ac:spMkLst>
            <pc:docMk/>
            <pc:sldMk cId="595613187" sldId="526"/>
            <ac:spMk id="4" creationId="{45EB0BB1-7F93-4D9E-A8C0-D3525432EA24}"/>
          </ac:spMkLst>
        </pc:spChg>
        <pc:spChg chg="add mod">
          <ac:chgData name="diana fajarwati" userId="3c7b578798fa4979" providerId="LiveId" clId="{418C4C70-B5ED-4512-89BD-6B74AD88FD41}" dt="2019-05-08T21:52:12.028" v="1985" actId="1036"/>
          <ac:spMkLst>
            <pc:docMk/>
            <pc:sldMk cId="595613187" sldId="526"/>
            <ac:spMk id="5" creationId="{20B94D5F-D8FB-46DC-84C8-291DE002DA7B}"/>
          </ac:spMkLst>
        </pc:spChg>
      </pc:sldChg>
      <pc:sldChg chg="addSp delSp modSp add">
        <pc:chgData name="diana fajarwati" userId="3c7b578798fa4979" providerId="LiveId" clId="{418C4C70-B5ED-4512-89BD-6B74AD88FD41}" dt="2019-05-08T22:00:14.651" v="2236" actId="1076"/>
        <pc:sldMkLst>
          <pc:docMk/>
          <pc:sldMk cId="1133610767" sldId="527"/>
        </pc:sldMkLst>
        <pc:spChg chg="mod">
          <ac:chgData name="diana fajarwati" userId="3c7b578798fa4979" providerId="LiveId" clId="{418C4C70-B5ED-4512-89BD-6B74AD88FD41}" dt="2019-05-08T21:52:30.562" v="2013" actId="20577"/>
          <ac:spMkLst>
            <pc:docMk/>
            <pc:sldMk cId="1133610767" sldId="527"/>
            <ac:spMk id="2" creationId="{A19FD81C-94F0-4C4C-B0B0-AA093B081207}"/>
          </ac:spMkLst>
        </pc:spChg>
        <pc:spChg chg="del">
          <ac:chgData name="diana fajarwati" userId="3c7b578798fa4979" providerId="LiveId" clId="{418C4C70-B5ED-4512-89BD-6B74AD88FD41}" dt="2019-05-08T21:52:43.346" v="2014" actId="478"/>
          <ac:spMkLst>
            <pc:docMk/>
            <pc:sldMk cId="1133610767" sldId="527"/>
            <ac:spMk id="3" creationId="{04CB25D9-FEBC-4400-99F5-D7BCDE7ED161}"/>
          </ac:spMkLst>
        </pc:spChg>
        <pc:spChg chg="add mod">
          <ac:chgData name="diana fajarwati" userId="3c7b578798fa4979" providerId="LiveId" clId="{418C4C70-B5ED-4512-89BD-6B74AD88FD41}" dt="2019-05-08T21:54:56.633" v="2082" actId="403"/>
          <ac:spMkLst>
            <pc:docMk/>
            <pc:sldMk cId="1133610767" sldId="527"/>
            <ac:spMk id="5" creationId="{420E05B2-57B6-4013-8B28-179BA35D8E56}"/>
          </ac:spMkLst>
        </pc:spChg>
        <pc:spChg chg="add mod">
          <ac:chgData name="diana fajarwati" userId="3c7b578798fa4979" providerId="LiveId" clId="{418C4C70-B5ED-4512-89BD-6B74AD88FD41}" dt="2019-05-08T21:54:52.492" v="2080" actId="403"/>
          <ac:spMkLst>
            <pc:docMk/>
            <pc:sldMk cId="1133610767" sldId="527"/>
            <ac:spMk id="6" creationId="{473E0BBF-3594-4616-BD78-FED5A75FB825}"/>
          </ac:spMkLst>
        </pc:spChg>
        <pc:spChg chg="add mod">
          <ac:chgData name="diana fajarwati" userId="3c7b578798fa4979" providerId="LiveId" clId="{418C4C70-B5ED-4512-89BD-6B74AD88FD41}" dt="2019-05-08T21:55:21.286" v="2097" actId="1076"/>
          <ac:spMkLst>
            <pc:docMk/>
            <pc:sldMk cId="1133610767" sldId="527"/>
            <ac:spMk id="7" creationId="{391B7A58-CABC-437F-89EB-567A5F24AD25}"/>
          </ac:spMkLst>
        </pc:spChg>
        <pc:spChg chg="add mod">
          <ac:chgData name="diana fajarwati" userId="3c7b578798fa4979" providerId="LiveId" clId="{418C4C70-B5ED-4512-89BD-6B74AD88FD41}" dt="2019-05-08T21:55:36.559" v="2107" actId="14100"/>
          <ac:spMkLst>
            <pc:docMk/>
            <pc:sldMk cId="1133610767" sldId="527"/>
            <ac:spMk id="8" creationId="{A447A949-863A-44AA-9F80-36B73B045BB0}"/>
          </ac:spMkLst>
        </pc:spChg>
        <pc:spChg chg="add mod">
          <ac:chgData name="diana fajarwati" userId="3c7b578798fa4979" providerId="LiveId" clId="{418C4C70-B5ED-4512-89BD-6B74AD88FD41}" dt="2019-05-08T21:55:55.921" v="2116" actId="1076"/>
          <ac:spMkLst>
            <pc:docMk/>
            <pc:sldMk cId="1133610767" sldId="527"/>
            <ac:spMk id="9" creationId="{8295FBD4-43A2-4A72-888B-2E3BE40E4905}"/>
          </ac:spMkLst>
        </pc:spChg>
        <pc:spChg chg="add mod">
          <ac:chgData name="diana fajarwati" userId="3c7b578798fa4979" providerId="LiveId" clId="{418C4C70-B5ED-4512-89BD-6B74AD88FD41}" dt="2019-05-08T21:56:01.993" v="2121" actId="20577"/>
          <ac:spMkLst>
            <pc:docMk/>
            <pc:sldMk cId="1133610767" sldId="527"/>
            <ac:spMk id="10" creationId="{56E6B8C7-7E90-4283-8DAD-85CEB8D0EE6C}"/>
          </ac:spMkLst>
        </pc:spChg>
        <pc:spChg chg="add mod">
          <ac:chgData name="diana fajarwati" userId="3c7b578798fa4979" providerId="LiveId" clId="{418C4C70-B5ED-4512-89BD-6B74AD88FD41}" dt="2019-05-08T21:56:46.466" v="2169" actId="1076"/>
          <ac:spMkLst>
            <pc:docMk/>
            <pc:sldMk cId="1133610767" sldId="527"/>
            <ac:spMk id="11" creationId="{0BE6B828-5939-4E17-85BA-245D5449FB71}"/>
          </ac:spMkLst>
        </pc:spChg>
        <pc:spChg chg="add mod">
          <ac:chgData name="diana fajarwati" userId="3c7b578798fa4979" providerId="LiveId" clId="{418C4C70-B5ED-4512-89BD-6B74AD88FD41}" dt="2019-05-08T22:00:02.771" v="2233" actId="403"/>
          <ac:spMkLst>
            <pc:docMk/>
            <pc:sldMk cId="1133610767" sldId="527"/>
            <ac:spMk id="12" creationId="{419AE542-EB2F-4DAD-BC52-09F58653F9B0}"/>
          </ac:spMkLst>
        </pc:spChg>
        <pc:spChg chg="add mod">
          <ac:chgData name="diana fajarwati" userId="3c7b578798fa4979" providerId="LiveId" clId="{418C4C70-B5ED-4512-89BD-6B74AD88FD41}" dt="2019-05-08T22:00:02.771" v="2233" actId="403"/>
          <ac:spMkLst>
            <pc:docMk/>
            <pc:sldMk cId="1133610767" sldId="527"/>
            <ac:spMk id="13" creationId="{CE2A1C55-335A-4B12-9F1A-992F46ED579A}"/>
          </ac:spMkLst>
        </pc:spChg>
        <pc:spChg chg="add mod">
          <ac:chgData name="diana fajarwati" userId="3c7b578798fa4979" providerId="LiveId" clId="{418C4C70-B5ED-4512-89BD-6B74AD88FD41}" dt="2019-05-08T22:00:09.610" v="2234" actId="14100"/>
          <ac:spMkLst>
            <pc:docMk/>
            <pc:sldMk cId="1133610767" sldId="527"/>
            <ac:spMk id="14" creationId="{E01A559F-F33F-45CF-BD51-52224EFEAE27}"/>
          </ac:spMkLst>
        </pc:spChg>
        <pc:spChg chg="add mod">
          <ac:chgData name="diana fajarwati" userId="3c7b578798fa4979" providerId="LiveId" clId="{418C4C70-B5ED-4512-89BD-6B74AD88FD41}" dt="2019-05-08T22:00:14.651" v="2236" actId="1076"/>
          <ac:spMkLst>
            <pc:docMk/>
            <pc:sldMk cId="1133610767" sldId="527"/>
            <ac:spMk id="15" creationId="{B756A275-FEF9-42C6-A03C-D7F6A40F5599}"/>
          </ac:spMkLst>
        </pc:spChg>
        <pc:graphicFrameChg chg="add mod modGraphic">
          <ac:chgData name="diana fajarwati" userId="3c7b578798fa4979" providerId="LiveId" clId="{418C4C70-B5ED-4512-89BD-6B74AD88FD41}" dt="2019-05-08T21:57:03.357" v="2170" actId="207"/>
          <ac:graphicFrameMkLst>
            <pc:docMk/>
            <pc:sldMk cId="1133610767" sldId="527"/>
            <ac:graphicFrameMk id="4" creationId="{3BB2B338-9D70-4949-9D29-4F08BCCF4F36}"/>
          </ac:graphicFrameMkLst>
        </pc:graphicFrameChg>
        <pc:picChg chg="add mod">
          <ac:chgData name="diana fajarwati" userId="3c7b578798fa4979" providerId="LiveId" clId="{418C4C70-B5ED-4512-89BD-6B74AD88FD41}" dt="2019-05-08T21:58:57.411" v="2228" actId="1076"/>
          <ac:picMkLst>
            <pc:docMk/>
            <pc:sldMk cId="1133610767" sldId="527"/>
            <ac:picMk id="16" creationId="{8CCC5A4D-9DCF-4A70-9116-5EF3232D08E8}"/>
          </ac:picMkLst>
        </pc:picChg>
        <pc:picChg chg="add mod">
          <ac:chgData name="diana fajarwati" userId="3c7b578798fa4979" providerId="LiveId" clId="{418C4C70-B5ED-4512-89BD-6B74AD88FD41}" dt="2019-05-08T21:59:18.610" v="2231" actId="1076"/>
          <ac:picMkLst>
            <pc:docMk/>
            <pc:sldMk cId="1133610767" sldId="527"/>
            <ac:picMk id="17" creationId="{D8DE5DB8-2B46-4E02-B3EA-8189B91AB611}"/>
          </ac:picMkLst>
        </pc:picChg>
      </pc:sldChg>
      <pc:sldChg chg="addSp delSp modSp add">
        <pc:chgData name="diana fajarwati" userId="3c7b578798fa4979" providerId="LiveId" clId="{418C4C70-B5ED-4512-89BD-6B74AD88FD41}" dt="2019-05-08T22:09:17.668" v="2382" actId="404"/>
        <pc:sldMkLst>
          <pc:docMk/>
          <pc:sldMk cId="2400557331" sldId="528"/>
        </pc:sldMkLst>
        <pc:spChg chg="del">
          <ac:chgData name="diana fajarwati" userId="3c7b578798fa4979" providerId="LiveId" clId="{418C4C70-B5ED-4512-89BD-6B74AD88FD41}" dt="2019-05-08T22:06:32.582" v="2238"/>
          <ac:spMkLst>
            <pc:docMk/>
            <pc:sldMk cId="2400557331" sldId="528"/>
            <ac:spMk id="2" creationId="{427BC7B9-D729-4C59-A2F2-60B952D56357}"/>
          </ac:spMkLst>
        </pc:spChg>
        <pc:spChg chg="del">
          <ac:chgData name="diana fajarwati" userId="3c7b578798fa4979" providerId="LiveId" clId="{418C4C70-B5ED-4512-89BD-6B74AD88FD41}" dt="2019-05-08T22:06:32.582" v="2238"/>
          <ac:spMkLst>
            <pc:docMk/>
            <pc:sldMk cId="2400557331" sldId="528"/>
            <ac:spMk id="3" creationId="{206ED3B6-C9F1-47B4-A6F9-58AE1F523D4C}"/>
          </ac:spMkLst>
        </pc:spChg>
        <pc:spChg chg="add mod">
          <ac:chgData name="diana fajarwati" userId="3c7b578798fa4979" providerId="LiveId" clId="{418C4C70-B5ED-4512-89BD-6B74AD88FD41}" dt="2019-05-08T22:09:17.668" v="2382" actId="404"/>
          <ac:spMkLst>
            <pc:docMk/>
            <pc:sldMk cId="2400557331" sldId="528"/>
            <ac:spMk id="4" creationId="{8DCFD4B1-D15F-4620-9511-BB40455E77C4}"/>
          </ac:spMkLst>
        </pc:spChg>
        <pc:spChg chg="add del mod">
          <ac:chgData name="diana fajarwati" userId="3c7b578798fa4979" providerId="LiveId" clId="{418C4C70-B5ED-4512-89BD-6B74AD88FD41}" dt="2019-05-08T22:07:13.845" v="2305"/>
          <ac:spMkLst>
            <pc:docMk/>
            <pc:sldMk cId="2400557331" sldId="528"/>
            <ac:spMk id="5" creationId="{BBA2782A-7956-4605-949A-DBAF55C1F4AD}"/>
          </ac:spMkLst>
        </pc:spChg>
        <pc:spChg chg="add del mod">
          <ac:chgData name="diana fajarwati" userId="3c7b578798fa4979" providerId="LiveId" clId="{418C4C70-B5ED-4512-89BD-6B74AD88FD41}" dt="2019-05-08T22:07:24.977" v="2308" actId="478"/>
          <ac:spMkLst>
            <pc:docMk/>
            <pc:sldMk cId="2400557331" sldId="528"/>
            <ac:spMk id="6" creationId="{032D293B-C009-45C8-8EA7-D4BB32593EBE}"/>
          </ac:spMkLst>
        </pc:spChg>
      </pc:sldChg>
      <pc:sldChg chg="addSp delSp modSp add">
        <pc:chgData name="diana fajarwati" userId="3c7b578798fa4979" providerId="LiveId" clId="{418C4C70-B5ED-4512-89BD-6B74AD88FD41}" dt="2019-05-08T22:09:03.655" v="2377" actId="403"/>
        <pc:sldMkLst>
          <pc:docMk/>
          <pc:sldMk cId="384091075" sldId="529"/>
        </pc:sldMkLst>
        <pc:spChg chg="del">
          <ac:chgData name="diana fajarwati" userId="3c7b578798fa4979" providerId="LiveId" clId="{418C4C70-B5ED-4512-89BD-6B74AD88FD41}" dt="2019-05-08T22:08:08.469" v="2317"/>
          <ac:spMkLst>
            <pc:docMk/>
            <pc:sldMk cId="384091075" sldId="529"/>
            <ac:spMk id="2" creationId="{EC63EA9A-D6E4-49F5-A91A-C7FEDDAD7366}"/>
          </ac:spMkLst>
        </pc:spChg>
        <pc:spChg chg="del">
          <ac:chgData name="diana fajarwati" userId="3c7b578798fa4979" providerId="LiveId" clId="{418C4C70-B5ED-4512-89BD-6B74AD88FD41}" dt="2019-05-08T22:08:08.469" v="2317"/>
          <ac:spMkLst>
            <pc:docMk/>
            <pc:sldMk cId="384091075" sldId="529"/>
            <ac:spMk id="3" creationId="{4A932BDA-854A-42D3-9F68-43D9797F64C1}"/>
          </ac:spMkLst>
        </pc:spChg>
        <pc:spChg chg="add mod">
          <ac:chgData name="diana fajarwati" userId="3c7b578798fa4979" providerId="LiveId" clId="{418C4C70-B5ED-4512-89BD-6B74AD88FD41}" dt="2019-05-08T22:09:03.655" v="2377" actId="403"/>
          <ac:spMkLst>
            <pc:docMk/>
            <pc:sldMk cId="384091075" sldId="529"/>
            <ac:spMk id="4" creationId="{7AF13109-9460-464E-AB29-D38A41938F17}"/>
          </ac:spMkLst>
        </pc:spChg>
        <pc:spChg chg="add del mod">
          <ac:chgData name="diana fajarwati" userId="3c7b578798fa4979" providerId="LiveId" clId="{418C4C70-B5ED-4512-89BD-6B74AD88FD41}" dt="2019-05-08T22:08:56.571" v="2374" actId="478"/>
          <ac:spMkLst>
            <pc:docMk/>
            <pc:sldMk cId="384091075" sldId="529"/>
            <ac:spMk id="5" creationId="{98107B95-7480-49B9-B7FD-6CE34A3A48DB}"/>
          </ac:spMkLst>
        </pc:spChg>
      </pc:sldChg>
      <pc:sldChg chg="addSp modSp add">
        <pc:chgData name="diana fajarwati" userId="3c7b578798fa4979" providerId="LiveId" clId="{418C4C70-B5ED-4512-89BD-6B74AD88FD41}" dt="2019-05-08T22:12:10.354" v="2478" actId="1076"/>
        <pc:sldMkLst>
          <pc:docMk/>
          <pc:sldMk cId="1884991013" sldId="530"/>
        </pc:sldMkLst>
        <pc:spChg chg="mod">
          <ac:chgData name="diana fajarwati" userId="3c7b578798fa4979" providerId="LiveId" clId="{418C4C70-B5ED-4512-89BD-6B74AD88FD41}" dt="2019-05-08T22:10:01.839" v="2417" actId="20577"/>
          <ac:spMkLst>
            <pc:docMk/>
            <pc:sldMk cId="1884991013" sldId="530"/>
            <ac:spMk id="2" creationId="{DE412066-532B-4FD3-AEDC-F8B9475B881D}"/>
          </ac:spMkLst>
        </pc:spChg>
        <pc:spChg chg="mod">
          <ac:chgData name="diana fajarwati" userId="3c7b578798fa4979" providerId="LiveId" clId="{418C4C70-B5ED-4512-89BD-6B74AD88FD41}" dt="2019-05-08T22:12:10.354" v="2478" actId="1076"/>
          <ac:spMkLst>
            <pc:docMk/>
            <pc:sldMk cId="1884991013" sldId="530"/>
            <ac:spMk id="3" creationId="{4D1762E0-C12E-4C56-8679-FD8CA053F4A2}"/>
          </ac:spMkLst>
        </pc:spChg>
        <pc:spChg chg="add mod">
          <ac:chgData name="diana fajarwati" userId="3c7b578798fa4979" providerId="LiveId" clId="{418C4C70-B5ED-4512-89BD-6B74AD88FD41}" dt="2019-05-08T22:12:10.354" v="2478" actId="1076"/>
          <ac:spMkLst>
            <pc:docMk/>
            <pc:sldMk cId="1884991013" sldId="530"/>
            <ac:spMk id="4" creationId="{2EF9EA3F-C6EC-419B-933B-B12B7D9C3795}"/>
          </ac:spMkLst>
        </pc:spChg>
        <pc:spChg chg="add mod">
          <ac:chgData name="diana fajarwati" userId="3c7b578798fa4979" providerId="LiveId" clId="{418C4C70-B5ED-4512-89BD-6B74AD88FD41}" dt="2019-05-08T22:12:10.354" v="2478" actId="1076"/>
          <ac:spMkLst>
            <pc:docMk/>
            <pc:sldMk cId="1884991013" sldId="530"/>
            <ac:spMk id="5" creationId="{342CE6E1-5EB3-4339-9583-3A92BEFDE859}"/>
          </ac:spMkLst>
        </pc:spChg>
      </pc:sldChg>
      <pc:sldChg chg="addSp delSp modSp add">
        <pc:chgData name="diana fajarwati" userId="3c7b578798fa4979" providerId="LiveId" clId="{418C4C70-B5ED-4512-89BD-6B74AD88FD41}" dt="2019-05-08T22:14:39.913" v="2529" actId="20577"/>
        <pc:sldMkLst>
          <pc:docMk/>
          <pc:sldMk cId="527963961" sldId="531"/>
        </pc:sldMkLst>
        <pc:spChg chg="del">
          <ac:chgData name="diana fajarwati" userId="3c7b578798fa4979" providerId="LiveId" clId="{418C4C70-B5ED-4512-89BD-6B74AD88FD41}" dt="2019-05-08T22:12:20.766" v="2480"/>
          <ac:spMkLst>
            <pc:docMk/>
            <pc:sldMk cId="527963961" sldId="531"/>
            <ac:spMk id="2" creationId="{DE386A05-DE42-4761-852E-42A299518D21}"/>
          </ac:spMkLst>
        </pc:spChg>
        <pc:spChg chg="del">
          <ac:chgData name="diana fajarwati" userId="3c7b578798fa4979" providerId="LiveId" clId="{418C4C70-B5ED-4512-89BD-6B74AD88FD41}" dt="2019-05-08T22:12:20.766" v="2480"/>
          <ac:spMkLst>
            <pc:docMk/>
            <pc:sldMk cId="527963961" sldId="531"/>
            <ac:spMk id="3" creationId="{18FCDE09-322F-4218-B40F-9239687A270C}"/>
          </ac:spMkLst>
        </pc:spChg>
        <pc:spChg chg="add mod">
          <ac:chgData name="diana fajarwati" userId="3c7b578798fa4979" providerId="LiveId" clId="{418C4C70-B5ED-4512-89BD-6B74AD88FD41}" dt="2019-05-08T22:12:30.065" v="2490" actId="20577"/>
          <ac:spMkLst>
            <pc:docMk/>
            <pc:sldMk cId="527963961" sldId="531"/>
            <ac:spMk id="4" creationId="{15B53898-1558-4BE6-9F0A-A364E6880244}"/>
          </ac:spMkLst>
        </pc:spChg>
        <pc:spChg chg="add del mod">
          <ac:chgData name="diana fajarwati" userId="3c7b578798fa4979" providerId="LiveId" clId="{418C4C70-B5ED-4512-89BD-6B74AD88FD41}" dt="2019-05-08T22:14:39.913" v="2529" actId="20577"/>
          <ac:spMkLst>
            <pc:docMk/>
            <pc:sldMk cId="527963961" sldId="531"/>
            <ac:spMk id="5" creationId="{F0C2291E-381E-483E-B8B3-F54565E88E0B}"/>
          </ac:spMkLst>
        </pc:spChg>
        <pc:spChg chg="add del">
          <ac:chgData name="diana fajarwati" userId="3c7b578798fa4979" providerId="LiveId" clId="{418C4C70-B5ED-4512-89BD-6B74AD88FD41}" dt="2019-05-08T22:12:52.167" v="2493"/>
          <ac:spMkLst>
            <pc:docMk/>
            <pc:sldMk cId="527963961" sldId="531"/>
            <ac:spMk id="6" creationId="{DFA1197F-578C-4318-A841-1E375CDA6716}"/>
          </ac:spMkLst>
        </pc:spChg>
      </pc:sldChg>
      <pc:sldChg chg="addSp delSp modSp add">
        <pc:chgData name="diana fajarwati" userId="3c7b578798fa4979" providerId="LiveId" clId="{418C4C70-B5ED-4512-89BD-6B74AD88FD41}" dt="2019-05-08T22:17:19.032" v="2558" actId="12789"/>
        <pc:sldMkLst>
          <pc:docMk/>
          <pc:sldMk cId="4076978776" sldId="532"/>
        </pc:sldMkLst>
        <pc:spChg chg="del">
          <ac:chgData name="diana fajarwati" userId="3c7b578798fa4979" providerId="LiveId" clId="{418C4C70-B5ED-4512-89BD-6B74AD88FD41}" dt="2019-05-08T22:15:09.001" v="2531"/>
          <ac:spMkLst>
            <pc:docMk/>
            <pc:sldMk cId="4076978776" sldId="532"/>
            <ac:spMk id="2" creationId="{AC97C54A-722D-439E-8417-365118C32A7E}"/>
          </ac:spMkLst>
        </pc:spChg>
        <pc:spChg chg="del">
          <ac:chgData name="diana fajarwati" userId="3c7b578798fa4979" providerId="LiveId" clId="{418C4C70-B5ED-4512-89BD-6B74AD88FD41}" dt="2019-05-08T22:15:09.001" v="2531"/>
          <ac:spMkLst>
            <pc:docMk/>
            <pc:sldMk cId="4076978776" sldId="532"/>
            <ac:spMk id="3" creationId="{3842CE41-574E-41D6-B17F-A51073807ED8}"/>
          </ac:spMkLst>
        </pc:spChg>
        <pc:spChg chg="add mod">
          <ac:chgData name="diana fajarwati" userId="3c7b578798fa4979" providerId="LiveId" clId="{418C4C70-B5ED-4512-89BD-6B74AD88FD41}" dt="2019-05-08T22:15:18.486" v="2542" actId="20577"/>
          <ac:spMkLst>
            <pc:docMk/>
            <pc:sldMk cId="4076978776" sldId="532"/>
            <ac:spMk id="4" creationId="{37F58DCD-9CB6-4B9F-8649-BC961A97594D}"/>
          </ac:spMkLst>
        </pc:spChg>
        <pc:spChg chg="add del mod">
          <ac:chgData name="diana fajarwati" userId="3c7b578798fa4979" providerId="LiveId" clId="{418C4C70-B5ED-4512-89BD-6B74AD88FD41}" dt="2019-05-08T22:15:22.845" v="2543" actId="478"/>
          <ac:spMkLst>
            <pc:docMk/>
            <pc:sldMk cId="4076978776" sldId="532"/>
            <ac:spMk id="5" creationId="{296C9D45-143A-4043-B624-FCFC1156B462}"/>
          </ac:spMkLst>
        </pc:spChg>
        <pc:picChg chg="add mod">
          <ac:chgData name="diana fajarwati" userId="3c7b578798fa4979" providerId="LiveId" clId="{418C4C70-B5ED-4512-89BD-6B74AD88FD41}" dt="2019-05-08T22:17:19.032" v="2558" actId="12789"/>
          <ac:picMkLst>
            <pc:docMk/>
            <pc:sldMk cId="4076978776" sldId="532"/>
            <ac:picMk id="6" creationId="{82457D91-6282-4F75-BA4E-AE7D5C9C0C2C}"/>
          </ac:picMkLst>
        </pc:picChg>
        <pc:picChg chg="add mod">
          <ac:chgData name="diana fajarwati" userId="3c7b578798fa4979" providerId="LiveId" clId="{418C4C70-B5ED-4512-89BD-6B74AD88FD41}" dt="2019-05-08T22:17:19.032" v="2558" actId="12789"/>
          <ac:picMkLst>
            <pc:docMk/>
            <pc:sldMk cId="4076978776" sldId="532"/>
            <ac:picMk id="7" creationId="{D7D5793F-F8A3-49B5-8630-31026998F7D7}"/>
          </ac:picMkLst>
        </pc:picChg>
        <pc:picChg chg="add mod modCrop">
          <ac:chgData name="diana fajarwati" userId="3c7b578798fa4979" providerId="LiveId" clId="{418C4C70-B5ED-4512-89BD-6B74AD88FD41}" dt="2019-05-08T22:17:19.032" v="2558" actId="12789"/>
          <ac:picMkLst>
            <pc:docMk/>
            <pc:sldMk cId="4076978776" sldId="532"/>
            <ac:picMk id="8" creationId="{1CF2532E-8A4D-424C-944E-43EC9BB79765}"/>
          </ac:picMkLst>
        </pc:picChg>
      </pc:sldChg>
      <pc:sldChg chg="addSp delSp modSp add">
        <pc:chgData name="diana fajarwati" userId="3c7b578798fa4979" providerId="LiveId" clId="{418C4C70-B5ED-4512-89BD-6B74AD88FD41}" dt="2019-05-08T22:24:09.873" v="3033" actId="179"/>
        <pc:sldMkLst>
          <pc:docMk/>
          <pc:sldMk cId="2852398533" sldId="533"/>
        </pc:sldMkLst>
        <pc:spChg chg="del">
          <ac:chgData name="diana fajarwati" userId="3c7b578798fa4979" providerId="LiveId" clId="{418C4C70-B5ED-4512-89BD-6B74AD88FD41}" dt="2019-05-08T22:21:03.854" v="2790"/>
          <ac:spMkLst>
            <pc:docMk/>
            <pc:sldMk cId="2852398533" sldId="533"/>
            <ac:spMk id="2" creationId="{EBD61CFF-D37B-43B9-A4CC-5BD0969EFFBA}"/>
          </ac:spMkLst>
        </pc:spChg>
        <pc:spChg chg="del">
          <ac:chgData name="diana fajarwati" userId="3c7b578798fa4979" providerId="LiveId" clId="{418C4C70-B5ED-4512-89BD-6B74AD88FD41}" dt="2019-05-08T22:21:03.854" v="2790"/>
          <ac:spMkLst>
            <pc:docMk/>
            <pc:sldMk cId="2852398533" sldId="533"/>
            <ac:spMk id="3" creationId="{47A90BFA-5D87-4454-9C6B-AB0E1FCFE405}"/>
          </ac:spMkLst>
        </pc:spChg>
        <pc:spChg chg="add mod">
          <ac:chgData name="diana fajarwati" userId="3c7b578798fa4979" providerId="LiveId" clId="{418C4C70-B5ED-4512-89BD-6B74AD88FD41}" dt="2019-05-08T22:21:13.438" v="2801" actId="20577"/>
          <ac:spMkLst>
            <pc:docMk/>
            <pc:sldMk cId="2852398533" sldId="533"/>
            <ac:spMk id="4" creationId="{3BDB6821-06F5-4C76-B8BD-5F5F33213CF9}"/>
          </ac:spMkLst>
        </pc:spChg>
        <pc:spChg chg="add mod">
          <ac:chgData name="diana fajarwati" userId="3c7b578798fa4979" providerId="LiveId" clId="{418C4C70-B5ED-4512-89BD-6B74AD88FD41}" dt="2019-05-08T22:24:09.873" v="3033" actId="179"/>
          <ac:spMkLst>
            <pc:docMk/>
            <pc:sldMk cId="2852398533" sldId="533"/>
            <ac:spMk id="5" creationId="{4DDDCCB6-135D-4E17-8C82-F3577E4F3DD7}"/>
          </ac:spMkLst>
        </pc:spChg>
      </pc:sldChg>
      <pc:sldChg chg="addSp delSp modSp add ord">
        <pc:chgData name="diana fajarwati" userId="3c7b578798fa4979" providerId="LiveId" clId="{418C4C70-B5ED-4512-89BD-6B74AD88FD41}" dt="2019-05-08T22:20:18.218" v="2789" actId="14100"/>
        <pc:sldMkLst>
          <pc:docMk/>
          <pc:sldMk cId="515306475" sldId="534"/>
        </pc:sldMkLst>
        <pc:spChg chg="del">
          <ac:chgData name="diana fajarwati" userId="3c7b578798fa4979" providerId="LiveId" clId="{418C4C70-B5ED-4512-89BD-6B74AD88FD41}" dt="2019-05-08T22:18:49.170" v="2562" actId="478"/>
          <ac:spMkLst>
            <pc:docMk/>
            <pc:sldMk cId="515306475" sldId="534"/>
            <ac:spMk id="3" creationId="{4D1762E0-C12E-4C56-8679-FD8CA053F4A2}"/>
          </ac:spMkLst>
        </pc:spChg>
        <pc:spChg chg="del">
          <ac:chgData name="diana fajarwati" userId="3c7b578798fa4979" providerId="LiveId" clId="{418C4C70-B5ED-4512-89BD-6B74AD88FD41}" dt="2019-05-08T22:18:49.170" v="2562" actId="478"/>
          <ac:spMkLst>
            <pc:docMk/>
            <pc:sldMk cId="515306475" sldId="534"/>
            <ac:spMk id="4" creationId="{2EF9EA3F-C6EC-419B-933B-B12B7D9C3795}"/>
          </ac:spMkLst>
        </pc:spChg>
        <pc:spChg chg="del">
          <ac:chgData name="diana fajarwati" userId="3c7b578798fa4979" providerId="LiveId" clId="{418C4C70-B5ED-4512-89BD-6B74AD88FD41}" dt="2019-05-08T22:18:49.170" v="2562" actId="478"/>
          <ac:spMkLst>
            <pc:docMk/>
            <pc:sldMk cId="515306475" sldId="534"/>
            <ac:spMk id="5" creationId="{342CE6E1-5EB3-4339-9583-3A92BEFDE859}"/>
          </ac:spMkLst>
        </pc:spChg>
        <pc:spChg chg="add mod">
          <ac:chgData name="diana fajarwati" userId="3c7b578798fa4979" providerId="LiveId" clId="{418C4C70-B5ED-4512-89BD-6B74AD88FD41}" dt="2019-05-08T22:20:18.218" v="2789" actId="14100"/>
          <ac:spMkLst>
            <pc:docMk/>
            <pc:sldMk cId="515306475" sldId="534"/>
            <ac:spMk id="7" creationId="{6C6D83B3-97F3-47BB-BB2E-C10936BD7228}"/>
          </ac:spMkLst>
        </pc:spChg>
      </pc:sldChg>
      <pc:sldMasterChg chg="delSldLayout modSldLayout">
        <pc:chgData name="diana fajarwati" userId="3c7b578798fa4979" providerId="LiveId" clId="{418C4C70-B5ED-4512-89BD-6B74AD88FD41}" dt="2019-05-08T20:43:18.141" v="534" actId="207"/>
        <pc:sldMasterMkLst>
          <pc:docMk/>
          <pc:sldMasterMk cId="346893842" sldId="2147483660"/>
        </pc:sldMasterMkLst>
        <pc:sldLayoutChg chg="modSp">
          <pc:chgData name="diana fajarwati" userId="3c7b578798fa4979" providerId="LiveId" clId="{418C4C70-B5ED-4512-89BD-6B74AD88FD41}" dt="2019-05-08T20:43:18.141" v="534" actId="207"/>
          <pc:sldLayoutMkLst>
            <pc:docMk/>
            <pc:sldMasterMk cId="346893842" sldId="2147483660"/>
            <pc:sldLayoutMk cId="3151961880" sldId="2147483662"/>
          </pc:sldLayoutMkLst>
          <pc:spChg chg="mod">
            <ac:chgData name="diana fajarwati" userId="3c7b578798fa4979" providerId="LiveId" clId="{418C4C70-B5ED-4512-89BD-6B74AD88FD41}" dt="2019-05-08T20:43:18.141" v="534" actId="207"/>
            <ac:spMkLst>
              <pc:docMk/>
              <pc:sldMasterMk cId="346893842" sldId="2147483660"/>
              <pc:sldLayoutMk cId="3151961880" sldId="2147483662"/>
              <ac:spMk id="3" creationId="{00000000-0000-0000-0000-000000000000}"/>
            </ac:spMkLst>
          </pc:spChg>
          <pc:spChg chg="mod">
            <ac:chgData name="diana fajarwati" userId="3c7b578798fa4979" providerId="LiveId" clId="{418C4C70-B5ED-4512-89BD-6B74AD88FD41}" dt="2019-05-08T20:37:52.229" v="435" actId="207"/>
            <ac:spMkLst>
              <pc:docMk/>
              <pc:sldMasterMk cId="346893842" sldId="2147483660"/>
              <pc:sldLayoutMk cId="3151961880" sldId="2147483662"/>
              <ac:spMk id="11" creationId="{00000000-0000-0000-0000-000000000000}"/>
            </ac:spMkLst>
          </pc:spChg>
        </pc:sldLayoutChg>
        <pc:sldLayoutChg chg="modSp">
          <pc:chgData name="diana fajarwati" userId="3c7b578798fa4979" providerId="LiveId" clId="{418C4C70-B5ED-4512-89BD-6B74AD88FD41}" dt="2019-05-08T20:37:17.755" v="429" actId="207"/>
          <pc:sldLayoutMkLst>
            <pc:docMk/>
            <pc:sldMasterMk cId="346893842" sldId="2147483660"/>
            <pc:sldLayoutMk cId="3720983263" sldId="2147483665"/>
          </pc:sldLayoutMkLst>
          <pc:spChg chg="mod">
            <ac:chgData name="diana fajarwati" userId="3c7b578798fa4979" providerId="LiveId" clId="{418C4C70-B5ED-4512-89BD-6B74AD88FD41}" dt="2019-05-08T20:37:17.755" v="429" actId="207"/>
            <ac:spMkLst>
              <pc:docMk/>
              <pc:sldMasterMk cId="346893842" sldId="2147483660"/>
              <pc:sldLayoutMk cId="3720983263" sldId="2147483665"/>
              <ac:spMk id="9" creationId="{00000000-0000-0000-0000-000000000000}"/>
            </ac:spMkLst>
          </pc:spChg>
        </pc:sldLayoutChg>
        <pc:sldLayoutChg chg="modSp">
          <pc:chgData name="diana fajarwati" userId="3c7b578798fa4979" providerId="LiveId" clId="{418C4C70-B5ED-4512-89BD-6B74AD88FD41}" dt="2019-05-08T20:37:23.438" v="430" actId="207"/>
          <pc:sldLayoutMkLst>
            <pc:docMk/>
            <pc:sldMasterMk cId="346893842" sldId="2147483660"/>
            <pc:sldLayoutMk cId="3028942955" sldId="2147483666"/>
          </pc:sldLayoutMkLst>
          <pc:spChg chg="mod">
            <ac:chgData name="diana fajarwati" userId="3c7b578798fa4979" providerId="LiveId" clId="{418C4C70-B5ED-4512-89BD-6B74AD88FD41}" dt="2019-05-08T20:37:23.438" v="430" actId="207"/>
            <ac:spMkLst>
              <pc:docMk/>
              <pc:sldMasterMk cId="346893842" sldId="2147483660"/>
              <pc:sldLayoutMk cId="3028942955" sldId="2147483666"/>
              <ac:spMk id="7" creationId="{00000000-0000-0000-0000-000000000000}"/>
            </ac:spMkLst>
          </pc:spChg>
        </pc:sldLayoutChg>
        <pc:sldLayoutChg chg="modSp">
          <pc:chgData name="diana fajarwati" userId="3c7b578798fa4979" providerId="LiveId" clId="{418C4C70-B5ED-4512-89BD-6B74AD88FD41}" dt="2019-05-08T20:37:27.148" v="431" actId="207"/>
          <pc:sldLayoutMkLst>
            <pc:docMk/>
            <pc:sldMasterMk cId="346893842" sldId="2147483660"/>
            <pc:sldLayoutMk cId="715699844" sldId="2147483667"/>
          </pc:sldLayoutMkLst>
          <pc:spChg chg="mod">
            <ac:chgData name="diana fajarwati" userId="3c7b578798fa4979" providerId="LiveId" clId="{418C4C70-B5ED-4512-89BD-6B74AD88FD41}" dt="2019-05-08T20:37:27.148" v="431" actId="207"/>
            <ac:spMkLst>
              <pc:docMk/>
              <pc:sldMasterMk cId="346893842" sldId="2147483660"/>
              <pc:sldLayoutMk cId="715699844" sldId="2147483667"/>
              <ac:spMk id="6" creationId="{00000000-0000-0000-0000-000000000000}"/>
            </ac:spMkLst>
          </pc:spChg>
        </pc:sldLayoutChg>
        <pc:sldLayoutChg chg="modSp">
          <pc:chgData name="diana fajarwati" userId="3c7b578798fa4979" providerId="LiveId" clId="{418C4C70-B5ED-4512-89BD-6B74AD88FD41}" dt="2019-05-08T20:37:37.207" v="433" actId="207"/>
          <pc:sldLayoutMkLst>
            <pc:docMk/>
            <pc:sldMasterMk cId="346893842" sldId="2147483660"/>
            <pc:sldLayoutMk cId="2078386457" sldId="2147483668"/>
          </pc:sldLayoutMkLst>
          <pc:spChg chg="mod">
            <ac:chgData name="diana fajarwati" userId="3c7b578798fa4979" providerId="LiveId" clId="{418C4C70-B5ED-4512-89BD-6B74AD88FD41}" dt="2019-05-08T20:37:37.207" v="433" actId="207"/>
            <ac:spMkLst>
              <pc:docMk/>
              <pc:sldMasterMk cId="346893842" sldId="2147483660"/>
              <pc:sldLayoutMk cId="2078386457" sldId="2147483668"/>
              <ac:spMk id="9" creationId="{00000000-0000-0000-0000-000000000000}"/>
            </ac:spMkLst>
          </pc:spChg>
          <pc:spChg chg="mod">
            <ac:chgData name="diana fajarwati" userId="3c7b578798fa4979" providerId="LiveId" clId="{418C4C70-B5ED-4512-89BD-6B74AD88FD41}" dt="2019-05-08T20:37:31.513" v="432" actId="207"/>
            <ac:spMkLst>
              <pc:docMk/>
              <pc:sldMasterMk cId="346893842" sldId="2147483660"/>
              <pc:sldLayoutMk cId="2078386457" sldId="2147483668"/>
              <ac:spMk id="10" creationId="{00000000-0000-0000-0000-000000000000}"/>
            </ac:spMkLst>
          </pc:spChg>
        </pc:sldLayoutChg>
        <pc:sldLayoutChg chg="delSp modSp">
          <pc:chgData name="diana fajarwati" userId="3c7b578798fa4979" providerId="LiveId" clId="{418C4C70-B5ED-4512-89BD-6B74AD88FD41}" dt="2019-05-08T20:43:04.894" v="531" actId="207"/>
          <pc:sldLayoutMkLst>
            <pc:docMk/>
            <pc:sldMasterMk cId="346893842" sldId="2147483660"/>
            <pc:sldLayoutMk cId="2471927595" sldId="2147483672"/>
          </pc:sldLayoutMkLst>
          <pc:spChg chg="mod">
            <ac:chgData name="diana fajarwati" userId="3c7b578798fa4979" providerId="LiveId" clId="{418C4C70-B5ED-4512-89BD-6B74AD88FD41}" dt="2019-05-08T20:43:04.894" v="531" actId="207"/>
            <ac:spMkLst>
              <pc:docMk/>
              <pc:sldMasterMk cId="346893842" sldId="2147483660"/>
              <pc:sldLayoutMk cId="2471927595" sldId="2147483672"/>
              <ac:spMk id="3" creationId="{00000000-0000-0000-0000-000000000000}"/>
            </ac:spMkLst>
          </pc:spChg>
          <pc:spChg chg="mod">
            <ac:chgData name="diana fajarwati" userId="3c7b578798fa4979" providerId="LiveId" clId="{418C4C70-B5ED-4512-89BD-6B74AD88FD41}" dt="2019-05-08T20:38:02.351" v="436" actId="207"/>
            <ac:spMkLst>
              <pc:docMk/>
              <pc:sldMasterMk cId="346893842" sldId="2147483660"/>
              <pc:sldLayoutMk cId="2471927595" sldId="2147483672"/>
              <ac:spMk id="11" creationId="{00000000-0000-0000-0000-000000000000}"/>
            </ac:spMkLst>
          </pc:spChg>
          <pc:spChg chg="del">
            <ac:chgData name="diana fajarwati" userId="3c7b578798fa4979" providerId="LiveId" clId="{418C4C70-B5ED-4512-89BD-6B74AD88FD41}" dt="2019-05-08T20:38:17.791" v="437" actId="478"/>
            <ac:spMkLst>
              <pc:docMk/>
              <pc:sldMasterMk cId="346893842" sldId="2147483660"/>
              <pc:sldLayoutMk cId="2471927595" sldId="2147483672"/>
              <ac:spMk id="18" creationId="{00000000-0000-0000-0000-000000000000}"/>
            </ac:spMkLst>
          </pc:spChg>
        </pc:sldLayoutChg>
        <pc:sldLayoutChg chg="modSp">
          <pc:chgData name="diana fajarwati" userId="3c7b578798fa4979" providerId="LiveId" clId="{418C4C70-B5ED-4512-89BD-6B74AD88FD41}" dt="2019-05-08T20:37:44.358" v="434" actId="207"/>
          <pc:sldLayoutMkLst>
            <pc:docMk/>
            <pc:sldMasterMk cId="346893842" sldId="2147483660"/>
            <pc:sldLayoutMk cId="2573668527" sldId="2147483673"/>
          </pc:sldLayoutMkLst>
          <pc:spChg chg="mod">
            <ac:chgData name="diana fajarwati" userId="3c7b578798fa4979" providerId="LiveId" clId="{418C4C70-B5ED-4512-89BD-6B74AD88FD41}" dt="2019-05-08T20:37:44.358" v="434" actId="207"/>
            <ac:spMkLst>
              <pc:docMk/>
              <pc:sldMasterMk cId="346893842" sldId="2147483660"/>
              <pc:sldLayoutMk cId="2573668527" sldId="2147483673"/>
              <ac:spMk id="7" creationId="{00000000-0000-0000-0000-000000000000}"/>
            </ac:spMkLst>
          </pc:spChg>
        </pc:sldLayoutChg>
        <pc:sldLayoutChg chg="delSp modSp">
          <pc:chgData name="diana fajarwati" userId="3c7b578798fa4979" providerId="LiveId" clId="{418C4C70-B5ED-4512-89BD-6B74AD88FD41}" dt="2019-05-08T20:43:13.670" v="533" actId="207"/>
          <pc:sldLayoutMkLst>
            <pc:docMk/>
            <pc:sldMasterMk cId="346893842" sldId="2147483660"/>
            <pc:sldLayoutMk cId="189499690" sldId="2147483674"/>
          </pc:sldLayoutMkLst>
          <pc:spChg chg="del">
            <ac:chgData name="diana fajarwati" userId="3c7b578798fa4979" providerId="LiveId" clId="{418C4C70-B5ED-4512-89BD-6B74AD88FD41}" dt="2019-05-08T20:38:30.136" v="438" actId="478"/>
            <ac:spMkLst>
              <pc:docMk/>
              <pc:sldMasterMk cId="346893842" sldId="2147483660"/>
              <pc:sldLayoutMk cId="189499690" sldId="2147483674"/>
              <ac:spMk id="2" creationId="{00000000-0000-0000-0000-000000000000}"/>
            </ac:spMkLst>
          </pc:spChg>
          <pc:spChg chg="mod">
            <ac:chgData name="diana fajarwati" userId="3c7b578798fa4979" providerId="LiveId" clId="{418C4C70-B5ED-4512-89BD-6B74AD88FD41}" dt="2019-05-08T20:43:13.670" v="533" actId="207"/>
            <ac:spMkLst>
              <pc:docMk/>
              <pc:sldMasterMk cId="346893842" sldId="2147483660"/>
              <pc:sldLayoutMk cId="189499690" sldId="2147483674"/>
              <ac:spMk id="3" creationId="{00000000-0000-0000-0000-000000000000}"/>
            </ac:spMkLst>
          </pc:spChg>
          <pc:spChg chg="del">
            <ac:chgData name="diana fajarwati" userId="3c7b578798fa4979" providerId="LiveId" clId="{418C4C70-B5ED-4512-89BD-6B74AD88FD41}" dt="2019-05-08T20:38:30.136" v="438" actId="478"/>
            <ac:spMkLst>
              <pc:docMk/>
              <pc:sldMasterMk cId="346893842" sldId="2147483660"/>
              <pc:sldLayoutMk cId="189499690" sldId="2147483674"/>
              <ac:spMk id="13" creationId="{00000000-0000-0000-0000-000000000000}"/>
            </ac:spMkLst>
          </pc:spChg>
          <pc:spChg chg="del">
            <ac:chgData name="diana fajarwati" userId="3c7b578798fa4979" providerId="LiveId" clId="{418C4C70-B5ED-4512-89BD-6B74AD88FD41}" dt="2019-05-08T20:38:30.136" v="438" actId="478"/>
            <ac:spMkLst>
              <pc:docMk/>
              <pc:sldMasterMk cId="346893842" sldId="2147483660"/>
              <pc:sldLayoutMk cId="189499690" sldId="2147483674"/>
              <ac:spMk id="14" creationId="{00000000-0000-0000-0000-000000000000}"/>
            </ac:spMkLst>
          </pc:spChg>
          <pc:spChg chg="del">
            <ac:chgData name="diana fajarwati" userId="3c7b578798fa4979" providerId="LiveId" clId="{418C4C70-B5ED-4512-89BD-6B74AD88FD41}" dt="2019-05-08T20:38:30.136" v="438" actId="478"/>
            <ac:spMkLst>
              <pc:docMk/>
              <pc:sldMasterMk cId="346893842" sldId="2147483660"/>
              <pc:sldLayoutMk cId="189499690" sldId="2147483674"/>
              <ac:spMk id="15" creationId="{00000000-0000-0000-0000-000000000000}"/>
            </ac:spMkLst>
          </pc:spChg>
        </pc:sldLayoutChg>
        <pc:sldLayoutChg chg="del">
          <pc:chgData name="diana fajarwati" userId="3c7b578798fa4979" providerId="LiveId" clId="{418C4C70-B5ED-4512-89BD-6B74AD88FD41}" dt="2019-05-08T20:10:11.777" v="57" actId="2696"/>
          <pc:sldLayoutMkLst>
            <pc:docMk/>
            <pc:sldMasterMk cId="346893842" sldId="2147483660"/>
            <pc:sldLayoutMk cId="1551860444" sldId="2147483674"/>
          </pc:sldLayoutMkLst>
        </pc:sldLayoutChg>
        <pc:sldLayoutChg chg="addSp modSp">
          <pc:chgData name="diana fajarwati" userId="3c7b578798fa4979" providerId="LiveId" clId="{418C4C70-B5ED-4512-89BD-6B74AD88FD41}" dt="2019-05-08T20:43:09.120" v="532" actId="207"/>
          <pc:sldLayoutMkLst>
            <pc:docMk/>
            <pc:sldMasterMk cId="346893842" sldId="2147483660"/>
            <pc:sldLayoutMk cId="194709688" sldId="2147483675"/>
          </pc:sldLayoutMkLst>
          <pc:spChg chg="add mod">
            <ac:chgData name="diana fajarwati" userId="3c7b578798fa4979" providerId="LiveId" clId="{418C4C70-B5ED-4512-89BD-6B74AD88FD41}" dt="2019-05-08T20:39:00.789" v="446" actId="1076"/>
            <ac:spMkLst>
              <pc:docMk/>
              <pc:sldMasterMk cId="346893842" sldId="2147483660"/>
              <pc:sldLayoutMk cId="194709688" sldId="2147483675"/>
              <ac:spMk id="2" creationId="{DED88761-7DFE-4C63-9618-6F0018585E0A}"/>
            </ac:spMkLst>
          </pc:spChg>
          <pc:spChg chg="mod">
            <ac:chgData name="diana fajarwati" userId="3c7b578798fa4979" providerId="LiveId" clId="{418C4C70-B5ED-4512-89BD-6B74AD88FD41}" dt="2019-05-08T20:43:09.120" v="532" actId="207"/>
            <ac:spMkLst>
              <pc:docMk/>
              <pc:sldMasterMk cId="346893842" sldId="2147483660"/>
              <pc:sldLayoutMk cId="194709688" sldId="2147483675"/>
              <ac:spMk id="3" creationId="{00000000-0000-0000-0000-000000000000}"/>
            </ac:spMkLst>
          </pc:spChg>
          <pc:spChg chg="mod">
            <ac:chgData name="diana fajarwati" userId="3c7b578798fa4979" providerId="LiveId" clId="{418C4C70-B5ED-4512-89BD-6B74AD88FD41}" dt="2019-05-08T20:39:10.027" v="449" actId="14100"/>
            <ac:spMkLst>
              <pc:docMk/>
              <pc:sldMasterMk cId="346893842" sldId="2147483660"/>
              <pc:sldLayoutMk cId="194709688" sldId="2147483675"/>
              <ac:spMk id="7" creationId="{00000000-0000-0000-0000-000000000000}"/>
            </ac:spMkLst>
          </pc:spChg>
          <pc:spChg chg="mod">
            <ac:chgData name="diana fajarwati" userId="3c7b578798fa4979" providerId="LiveId" clId="{418C4C70-B5ED-4512-89BD-6B74AD88FD41}" dt="2019-05-08T20:39:06.734" v="448" actId="14100"/>
            <ac:spMkLst>
              <pc:docMk/>
              <pc:sldMasterMk cId="346893842" sldId="2147483660"/>
              <pc:sldLayoutMk cId="194709688" sldId="2147483675"/>
              <ac:spMk id="11" creationId="{00000000-0000-0000-0000-000000000000}"/>
            </ac:spMkLst>
          </pc:spChg>
        </pc:sldLayoutChg>
      </pc:sldMasterChg>
      <pc:sldMasterChg chg="del delSldLayout">
        <pc:chgData name="diana fajarwati" userId="3c7b578798fa4979" providerId="LiveId" clId="{418C4C70-B5ED-4512-89BD-6B74AD88FD41}" dt="2019-05-08T20:10:18.365" v="94" actId="2696"/>
        <pc:sldMasterMkLst>
          <pc:docMk/>
          <pc:sldMasterMk cId="2794922314" sldId="2147483675"/>
        </pc:sldMasterMkLst>
        <pc:sldLayoutChg chg="del">
          <pc:chgData name="diana fajarwati" userId="3c7b578798fa4979" providerId="LiveId" clId="{418C4C70-B5ED-4512-89BD-6B74AD88FD41}" dt="2019-05-08T20:10:18.365" v="85" actId="2696"/>
          <pc:sldLayoutMkLst>
            <pc:docMk/>
            <pc:sldMasterMk cId="2794922314" sldId="2147483675"/>
            <pc:sldLayoutMk cId="3227895649" sldId="2147483676"/>
          </pc:sldLayoutMkLst>
        </pc:sldLayoutChg>
        <pc:sldLayoutChg chg="del">
          <pc:chgData name="diana fajarwati" userId="3c7b578798fa4979" providerId="LiveId" clId="{418C4C70-B5ED-4512-89BD-6B74AD88FD41}" dt="2019-05-08T20:10:18.365" v="86" actId="2696"/>
          <pc:sldLayoutMkLst>
            <pc:docMk/>
            <pc:sldMasterMk cId="2794922314" sldId="2147483675"/>
            <pc:sldLayoutMk cId="808903127" sldId="2147483677"/>
          </pc:sldLayoutMkLst>
        </pc:sldLayoutChg>
        <pc:sldLayoutChg chg="del">
          <pc:chgData name="diana fajarwati" userId="3c7b578798fa4979" providerId="LiveId" clId="{418C4C70-B5ED-4512-89BD-6B74AD88FD41}" dt="2019-05-08T20:10:18.365" v="87" actId="2696"/>
          <pc:sldLayoutMkLst>
            <pc:docMk/>
            <pc:sldMasterMk cId="2794922314" sldId="2147483675"/>
            <pc:sldLayoutMk cId="426826623" sldId="2147483678"/>
          </pc:sldLayoutMkLst>
        </pc:sldLayoutChg>
        <pc:sldLayoutChg chg="del">
          <pc:chgData name="diana fajarwati" userId="3c7b578798fa4979" providerId="LiveId" clId="{418C4C70-B5ED-4512-89BD-6B74AD88FD41}" dt="2019-05-08T20:10:18.365" v="88" actId="2696"/>
          <pc:sldLayoutMkLst>
            <pc:docMk/>
            <pc:sldMasterMk cId="2794922314" sldId="2147483675"/>
            <pc:sldLayoutMk cId="259220718" sldId="2147483679"/>
          </pc:sldLayoutMkLst>
        </pc:sldLayoutChg>
        <pc:sldLayoutChg chg="del">
          <pc:chgData name="diana fajarwati" userId="3c7b578798fa4979" providerId="LiveId" clId="{418C4C70-B5ED-4512-89BD-6B74AD88FD41}" dt="2019-05-08T20:10:18.365" v="89" actId="2696"/>
          <pc:sldLayoutMkLst>
            <pc:docMk/>
            <pc:sldMasterMk cId="2794922314" sldId="2147483675"/>
            <pc:sldLayoutMk cId="3182036069" sldId="2147483680"/>
          </pc:sldLayoutMkLst>
        </pc:sldLayoutChg>
        <pc:sldLayoutChg chg="del">
          <pc:chgData name="diana fajarwati" userId="3c7b578798fa4979" providerId="LiveId" clId="{418C4C70-B5ED-4512-89BD-6B74AD88FD41}" dt="2019-05-08T20:10:18.365" v="90" actId="2696"/>
          <pc:sldLayoutMkLst>
            <pc:docMk/>
            <pc:sldMasterMk cId="2794922314" sldId="2147483675"/>
            <pc:sldLayoutMk cId="4082890773" sldId="2147483681"/>
          </pc:sldLayoutMkLst>
        </pc:sldLayoutChg>
        <pc:sldLayoutChg chg="del">
          <pc:chgData name="diana fajarwati" userId="3c7b578798fa4979" providerId="LiveId" clId="{418C4C70-B5ED-4512-89BD-6B74AD88FD41}" dt="2019-05-08T20:10:18.365" v="91" actId="2696"/>
          <pc:sldLayoutMkLst>
            <pc:docMk/>
            <pc:sldMasterMk cId="2794922314" sldId="2147483675"/>
            <pc:sldLayoutMk cId="118066726" sldId="2147483682"/>
          </pc:sldLayoutMkLst>
        </pc:sldLayoutChg>
        <pc:sldLayoutChg chg="del">
          <pc:chgData name="diana fajarwati" userId="3c7b578798fa4979" providerId="LiveId" clId="{418C4C70-B5ED-4512-89BD-6B74AD88FD41}" dt="2019-05-08T20:10:18.365" v="92" actId="2696"/>
          <pc:sldLayoutMkLst>
            <pc:docMk/>
            <pc:sldMasterMk cId="2794922314" sldId="2147483675"/>
            <pc:sldLayoutMk cId="192652642" sldId="2147483683"/>
          </pc:sldLayoutMkLst>
        </pc:sldLayoutChg>
        <pc:sldLayoutChg chg="del">
          <pc:chgData name="diana fajarwati" userId="3c7b578798fa4979" providerId="LiveId" clId="{418C4C70-B5ED-4512-89BD-6B74AD88FD41}" dt="2019-05-08T20:10:18.365" v="93" actId="2696"/>
          <pc:sldLayoutMkLst>
            <pc:docMk/>
            <pc:sldMasterMk cId="2794922314" sldId="2147483675"/>
            <pc:sldLayoutMk cId="3059801683" sldId="2147483684"/>
          </pc:sldLayoutMkLst>
        </pc:sldLayoutChg>
      </pc:sldMasterChg>
    </pc:docChg>
  </pc:docChgLst>
  <pc:docChgLst>
    <pc:chgData name="diana fajarwati" userId="3c7b578798fa4979" providerId="LiveId" clId="{4AC00F08-D28C-4CE8-849E-0DD5224EF77E}"/>
    <pc:docChg chg="undo custSel mod addSld delSld modSld sldOrd">
      <pc:chgData name="diana fajarwati" userId="3c7b578798fa4979" providerId="LiveId" clId="{4AC00F08-D28C-4CE8-849E-0DD5224EF77E}" dt="2019-05-03T14:40:56.500" v="2696" actId="313"/>
      <pc:docMkLst>
        <pc:docMk/>
      </pc:docMkLst>
      <pc:sldChg chg="addSp modSp">
        <pc:chgData name="diana fajarwati" userId="3c7b578798fa4979" providerId="LiveId" clId="{4AC00F08-D28C-4CE8-849E-0DD5224EF77E}" dt="2019-04-29T08:41:32.061" v="2400" actId="403"/>
        <pc:sldMkLst>
          <pc:docMk/>
          <pc:sldMk cId="3292102664" sldId="497"/>
        </pc:sldMkLst>
        <pc:spChg chg="mod">
          <ac:chgData name="diana fajarwati" userId="3c7b578798fa4979" providerId="LiveId" clId="{4AC00F08-D28C-4CE8-849E-0DD5224EF77E}" dt="2019-04-29T08:41:32.061" v="2400" actId="403"/>
          <ac:spMkLst>
            <pc:docMk/>
            <pc:sldMk cId="3292102664" sldId="497"/>
            <ac:spMk id="2" creationId="{00000000-0000-0000-0000-000000000000}"/>
          </ac:spMkLst>
        </pc:spChg>
        <pc:spChg chg="add mod">
          <ac:chgData name="diana fajarwati" userId="3c7b578798fa4979" providerId="LiveId" clId="{4AC00F08-D28C-4CE8-849E-0DD5224EF77E}" dt="2019-04-29T08:41:10.895" v="2362" actId="403"/>
          <ac:spMkLst>
            <pc:docMk/>
            <pc:sldMk cId="3292102664" sldId="497"/>
            <ac:spMk id="6" creationId="{990DF56A-4F46-469E-90F1-46F3E5E4325D}"/>
          </ac:spMkLst>
        </pc:spChg>
      </pc:sldChg>
    </pc:docChg>
  </pc:docChgLst>
  <pc:docChgLst>
    <pc:chgData name="diana fajarwati" userId="3c7b578798fa4979" providerId="LiveId" clId="{E3BC8B08-50B6-4657-826D-8E2A62D35A2C}"/>
    <pc:docChg chg="undo custSel addSld delSld modSld modMainMaster">
      <pc:chgData name="diana fajarwati" userId="3c7b578798fa4979" providerId="LiveId" clId="{E3BC8B08-50B6-4657-826D-8E2A62D35A2C}" dt="2019-05-09T21:42:29.592" v="3685" actId="207"/>
      <pc:docMkLst>
        <pc:docMk/>
      </pc:docMkLst>
      <pc:sldChg chg="addSp delSp modSp">
        <pc:chgData name="diana fajarwati" userId="3c7b578798fa4979" providerId="LiveId" clId="{E3BC8B08-50B6-4657-826D-8E2A62D35A2C}" dt="2019-05-08T22:36:36.428" v="375"/>
        <pc:sldMkLst>
          <pc:docMk/>
          <pc:sldMk cId="3292102664" sldId="497"/>
        </pc:sldMkLst>
        <pc:spChg chg="mod">
          <ac:chgData name="diana fajarwati" userId="3c7b578798fa4979" providerId="LiveId" clId="{E3BC8B08-50B6-4657-826D-8E2A62D35A2C}" dt="2019-05-08T22:25:52.386" v="25" actId="20577"/>
          <ac:spMkLst>
            <pc:docMk/>
            <pc:sldMk cId="3292102664" sldId="497"/>
            <ac:spMk id="2" creationId="{00000000-0000-0000-0000-000000000000}"/>
          </ac:spMkLst>
        </pc:spChg>
        <pc:spChg chg="mod">
          <ac:chgData name="diana fajarwati" userId="3c7b578798fa4979" providerId="LiveId" clId="{E3BC8B08-50B6-4657-826D-8E2A62D35A2C}" dt="2019-05-08T22:25:37.178" v="0" actId="207"/>
          <ac:spMkLst>
            <pc:docMk/>
            <pc:sldMk cId="3292102664" sldId="497"/>
            <ac:spMk id="4" creationId="{00000000-0000-0000-0000-000000000000}"/>
          </ac:spMkLst>
        </pc:spChg>
        <pc:picChg chg="add mod ord modCrop">
          <ac:chgData name="diana fajarwati" userId="3c7b578798fa4979" providerId="LiveId" clId="{E3BC8B08-50B6-4657-826D-8E2A62D35A2C}" dt="2019-05-08T22:36:36.428" v="375"/>
          <ac:picMkLst>
            <pc:docMk/>
            <pc:sldMk cId="3292102664" sldId="497"/>
            <ac:picMk id="5" creationId="{3C30FFA4-DAF9-4D98-877F-CF83D723F6C2}"/>
          </ac:picMkLst>
        </pc:picChg>
        <pc:picChg chg="del">
          <ac:chgData name="diana fajarwati" userId="3c7b578798fa4979" providerId="LiveId" clId="{E3BC8B08-50B6-4657-826D-8E2A62D35A2C}" dt="2019-05-08T22:25:39.081" v="1" actId="478"/>
          <ac:picMkLst>
            <pc:docMk/>
            <pc:sldMk cId="3292102664" sldId="497"/>
            <ac:picMk id="7" creationId="{9D6A52AC-DFA1-4945-87B4-6858A3E033B9}"/>
          </ac:picMkLst>
        </pc:picChg>
      </pc:sldChg>
      <pc:sldChg chg="modSp">
        <pc:chgData name="diana fajarwati" userId="3c7b578798fa4979" providerId="LiveId" clId="{E3BC8B08-50B6-4657-826D-8E2A62D35A2C}" dt="2019-05-09T21:42:29.592" v="3685" actId="207"/>
        <pc:sldMkLst>
          <pc:docMk/>
          <pc:sldMk cId="2235389346" sldId="506"/>
        </pc:sldMkLst>
        <pc:spChg chg="mod">
          <ac:chgData name="diana fajarwati" userId="3c7b578798fa4979" providerId="LiveId" clId="{E3BC8B08-50B6-4657-826D-8E2A62D35A2C}" dt="2019-05-08T22:26:39.280" v="33" actId="207"/>
          <ac:spMkLst>
            <pc:docMk/>
            <pc:sldMk cId="2235389346" sldId="506"/>
            <ac:spMk id="3" creationId="{9FA70E6C-2C41-43A9-9558-087BB5DCA892}"/>
          </ac:spMkLst>
        </pc:spChg>
        <pc:spChg chg="mod">
          <ac:chgData name="diana fajarwati" userId="3c7b578798fa4979" providerId="LiveId" clId="{E3BC8B08-50B6-4657-826D-8E2A62D35A2C}" dt="2019-05-09T21:42:29.592" v="3685" actId="207"/>
          <ac:spMkLst>
            <pc:docMk/>
            <pc:sldMk cId="2235389346" sldId="506"/>
            <ac:spMk id="4" creationId="{0700201C-CCB7-4805-8989-F3C184167F0E}"/>
          </ac:spMkLst>
        </pc:spChg>
        <pc:spChg chg="mod">
          <ac:chgData name="diana fajarwati" userId="3c7b578798fa4979" providerId="LiveId" clId="{E3BC8B08-50B6-4657-826D-8E2A62D35A2C}" dt="2019-05-08T22:26:09.716" v="27" actId="207"/>
          <ac:spMkLst>
            <pc:docMk/>
            <pc:sldMk cId="2235389346" sldId="506"/>
            <ac:spMk id="10" creationId="{7357466D-C53E-4675-A3E1-6C41181F218A}"/>
          </ac:spMkLst>
        </pc:spChg>
        <pc:spChg chg="mod">
          <ac:chgData name="diana fajarwati" userId="3c7b578798fa4979" providerId="LiveId" clId="{E3BC8B08-50B6-4657-826D-8E2A62D35A2C}" dt="2019-05-08T22:26:13.265" v="28" actId="207"/>
          <ac:spMkLst>
            <pc:docMk/>
            <pc:sldMk cId="2235389346" sldId="506"/>
            <ac:spMk id="11" creationId="{E590D651-0F13-4515-B88B-FE07D3927761}"/>
          </ac:spMkLst>
        </pc:spChg>
        <pc:spChg chg="mod">
          <ac:chgData name="diana fajarwati" userId="3c7b578798fa4979" providerId="LiveId" clId="{E3BC8B08-50B6-4657-826D-8E2A62D35A2C}" dt="2019-05-08T22:26:45.868" v="34" actId="207"/>
          <ac:spMkLst>
            <pc:docMk/>
            <pc:sldMk cId="2235389346" sldId="506"/>
            <ac:spMk id="13" creationId="{79DA4956-2823-41A6-8A9E-5E458AB429C2}"/>
          </ac:spMkLst>
        </pc:spChg>
        <pc:spChg chg="mod">
          <ac:chgData name="diana fajarwati" userId="3c7b578798fa4979" providerId="LiveId" clId="{E3BC8B08-50B6-4657-826D-8E2A62D35A2C}" dt="2019-05-08T22:26:52.042" v="35" actId="207"/>
          <ac:spMkLst>
            <pc:docMk/>
            <pc:sldMk cId="2235389346" sldId="506"/>
            <ac:spMk id="14" creationId="{F9A63C77-978D-4687-982D-221E7D4A15F4}"/>
          </ac:spMkLst>
        </pc:spChg>
        <pc:spChg chg="mod">
          <ac:chgData name="diana fajarwati" userId="3c7b578798fa4979" providerId="LiveId" clId="{E3BC8B08-50B6-4657-826D-8E2A62D35A2C}" dt="2019-05-08T22:26:24.511" v="30" actId="207"/>
          <ac:spMkLst>
            <pc:docMk/>
            <pc:sldMk cId="2235389346" sldId="506"/>
            <ac:spMk id="16" creationId="{087287F5-9223-4EA9-8C9B-63D041117E5B}"/>
          </ac:spMkLst>
        </pc:spChg>
        <pc:spChg chg="mod">
          <ac:chgData name="diana fajarwati" userId="3c7b578798fa4979" providerId="LiveId" clId="{E3BC8B08-50B6-4657-826D-8E2A62D35A2C}" dt="2019-05-08T22:26:57.688" v="36" actId="207"/>
          <ac:spMkLst>
            <pc:docMk/>
            <pc:sldMk cId="2235389346" sldId="506"/>
            <ac:spMk id="17" creationId="{B89E6F37-9882-4E56-9D15-87E2127D214F}"/>
          </ac:spMkLst>
        </pc:spChg>
      </pc:sldChg>
      <pc:sldChg chg="modSp">
        <pc:chgData name="diana fajarwati" userId="3c7b578798fa4979" providerId="LiveId" clId="{E3BC8B08-50B6-4657-826D-8E2A62D35A2C}" dt="2019-05-08T22:30:17.302" v="108" actId="313"/>
        <pc:sldMkLst>
          <pc:docMk/>
          <pc:sldMk cId="2456813540" sldId="507"/>
        </pc:sldMkLst>
        <pc:spChg chg="mod">
          <ac:chgData name="diana fajarwati" userId="3c7b578798fa4979" providerId="LiveId" clId="{E3BC8B08-50B6-4657-826D-8E2A62D35A2C}" dt="2019-05-08T22:28:27.069" v="45" actId="20577"/>
          <ac:spMkLst>
            <pc:docMk/>
            <pc:sldMk cId="2456813540" sldId="507"/>
            <ac:spMk id="3" creationId="{5C4BD2FA-8AFE-4FC7-8DAD-5DAD84131174}"/>
          </ac:spMkLst>
        </pc:spChg>
        <pc:spChg chg="mod">
          <ac:chgData name="diana fajarwati" userId="3c7b578798fa4979" providerId="LiveId" clId="{E3BC8B08-50B6-4657-826D-8E2A62D35A2C}" dt="2019-05-08T22:30:14.611" v="107" actId="207"/>
          <ac:spMkLst>
            <pc:docMk/>
            <pc:sldMk cId="2456813540" sldId="507"/>
            <ac:spMk id="4" creationId="{5CC0D9DF-F7FE-4B7B-BF6F-C03FB3DAE450}"/>
          </ac:spMkLst>
        </pc:spChg>
        <pc:spChg chg="mod">
          <ac:chgData name="diana fajarwati" userId="3c7b578798fa4979" providerId="LiveId" clId="{E3BC8B08-50B6-4657-826D-8E2A62D35A2C}" dt="2019-05-08T22:30:14.611" v="107" actId="207"/>
          <ac:spMkLst>
            <pc:docMk/>
            <pc:sldMk cId="2456813540" sldId="507"/>
            <ac:spMk id="5" creationId="{5378240B-78E6-40EA-B20A-FB990BC82A44}"/>
          </ac:spMkLst>
        </pc:spChg>
        <pc:spChg chg="mod">
          <ac:chgData name="diana fajarwati" userId="3c7b578798fa4979" providerId="LiveId" clId="{E3BC8B08-50B6-4657-826D-8E2A62D35A2C}" dt="2019-05-08T22:30:17.302" v="108" actId="313"/>
          <ac:spMkLst>
            <pc:docMk/>
            <pc:sldMk cId="2456813540" sldId="507"/>
            <ac:spMk id="6" creationId="{85058A9D-2C21-4D99-ACB3-00771BAE6634}"/>
          </ac:spMkLst>
        </pc:spChg>
      </pc:sldChg>
      <pc:sldChg chg="modSp">
        <pc:chgData name="diana fajarwati" userId="3c7b578798fa4979" providerId="LiveId" clId="{E3BC8B08-50B6-4657-826D-8E2A62D35A2C}" dt="2019-05-08T22:29:30.711" v="93" actId="207"/>
        <pc:sldMkLst>
          <pc:docMk/>
          <pc:sldMk cId="3179105658" sldId="508"/>
        </pc:sldMkLst>
        <pc:spChg chg="mod">
          <ac:chgData name="diana fajarwati" userId="3c7b578798fa4979" providerId="LiveId" clId="{E3BC8B08-50B6-4657-826D-8E2A62D35A2C}" dt="2019-05-08T22:29:30.711" v="93" actId="207"/>
          <ac:spMkLst>
            <pc:docMk/>
            <pc:sldMk cId="3179105658" sldId="508"/>
            <ac:spMk id="10" creationId="{9F2D79BF-FC5A-42F5-BC97-E0DDBE10F16B}"/>
          </ac:spMkLst>
        </pc:spChg>
        <pc:spChg chg="mod">
          <ac:chgData name="diana fajarwati" userId="3c7b578798fa4979" providerId="LiveId" clId="{E3BC8B08-50B6-4657-826D-8E2A62D35A2C}" dt="2019-05-08T22:29:30.711" v="93" actId="207"/>
          <ac:spMkLst>
            <pc:docMk/>
            <pc:sldMk cId="3179105658" sldId="508"/>
            <ac:spMk id="11" creationId="{6E497118-9C5E-4C3B-952D-2C4BC6B9986A}"/>
          </ac:spMkLst>
        </pc:spChg>
        <pc:spChg chg="mod">
          <ac:chgData name="diana fajarwati" userId="3c7b578798fa4979" providerId="LiveId" clId="{E3BC8B08-50B6-4657-826D-8E2A62D35A2C}" dt="2019-05-08T22:29:30.711" v="93" actId="207"/>
          <ac:spMkLst>
            <pc:docMk/>
            <pc:sldMk cId="3179105658" sldId="508"/>
            <ac:spMk id="15" creationId="{1A2D9FB7-A7ED-4CC3-8B7C-7E480CC6A8CA}"/>
          </ac:spMkLst>
        </pc:spChg>
        <pc:spChg chg="mod">
          <ac:chgData name="diana fajarwati" userId="3c7b578798fa4979" providerId="LiveId" clId="{E3BC8B08-50B6-4657-826D-8E2A62D35A2C}" dt="2019-05-08T22:29:30.711" v="93" actId="207"/>
          <ac:spMkLst>
            <pc:docMk/>
            <pc:sldMk cId="3179105658" sldId="508"/>
            <ac:spMk id="16" creationId="{EFF31896-89C7-4A63-92F5-D9D35306420C}"/>
          </ac:spMkLst>
        </pc:spChg>
        <pc:spChg chg="mod">
          <ac:chgData name="diana fajarwati" userId="3c7b578798fa4979" providerId="LiveId" clId="{E3BC8B08-50B6-4657-826D-8E2A62D35A2C}" dt="2019-05-08T22:29:30.711" v="93" actId="207"/>
          <ac:spMkLst>
            <pc:docMk/>
            <pc:sldMk cId="3179105658" sldId="508"/>
            <ac:spMk id="22" creationId="{9AB1E0F9-FDB7-4059-A01E-8131CE11F818}"/>
          </ac:spMkLst>
        </pc:spChg>
        <pc:spChg chg="mod">
          <ac:chgData name="diana fajarwati" userId="3c7b578798fa4979" providerId="LiveId" clId="{E3BC8B08-50B6-4657-826D-8E2A62D35A2C}" dt="2019-05-08T22:29:30.711" v="93" actId="207"/>
          <ac:spMkLst>
            <pc:docMk/>
            <pc:sldMk cId="3179105658" sldId="508"/>
            <ac:spMk id="23" creationId="{F25459DE-C4D6-43DD-A9F0-0EE222EC3EBD}"/>
          </ac:spMkLst>
        </pc:spChg>
        <pc:spChg chg="mod">
          <ac:chgData name="diana fajarwati" userId="3c7b578798fa4979" providerId="LiveId" clId="{E3BC8B08-50B6-4657-826D-8E2A62D35A2C}" dt="2019-05-08T22:29:30.711" v="93" actId="207"/>
          <ac:spMkLst>
            <pc:docMk/>
            <pc:sldMk cId="3179105658" sldId="508"/>
            <ac:spMk id="24" creationId="{CC8998B0-458A-406F-BB80-7377E7DE6CC2}"/>
          </ac:spMkLst>
        </pc:spChg>
        <pc:spChg chg="mod">
          <ac:chgData name="diana fajarwati" userId="3c7b578798fa4979" providerId="LiveId" clId="{E3BC8B08-50B6-4657-826D-8E2A62D35A2C}" dt="2019-05-08T22:29:30.711" v="93" actId="207"/>
          <ac:spMkLst>
            <pc:docMk/>
            <pc:sldMk cId="3179105658" sldId="508"/>
            <ac:spMk id="25" creationId="{FA648556-F0B8-4031-B186-B3E405D7F253}"/>
          </ac:spMkLst>
        </pc:spChg>
      </pc:sldChg>
      <pc:sldChg chg="del">
        <pc:chgData name="diana fajarwati" userId="3c7b578798fa4979" providerId="LiveId" clId="{E3BC8B08-50B6-4657-826D-8E2A62D35A2C}" dt="2019-05-08T22:34:04.428" v="334" actId="2696"/>
        <pc:sldMkLst>
          <pc:docMk/>
          <pc:sldMk cId="2494100764" sldId="509"/>
        </pc:sldMkLst>
      </pc:sldChg>
      <pc:sldChg chg="del">
        <pc:chgData name="diana fajarwati" userId="3c7b578798fa4979" providerId="LiveId" clId="{E3BC8B08-50B6-4657-826D-8E2A62D35A2C}" dt="2019-05-08T22:34:04.999" v="335" actId="2696"/>
        <pc:sldMkLst>
          <pc:docMk/>
          <pc:sldMk cId="511627062" sldId="510"/>
        </pc:sldMkLst>
      </pc:sldChg>
      <pc:sldChg chg="addSp delSp modSp">
        <pc:chgData name="diana fajarwati" userId="3c7b578798fa4979" providerId="LiveId" clId="{E3BC8B08-50B6-4657-826D-8E2A62D35A2C}" dt="2019-05-08T22:33:21.049" v="333" actId="1076"/>
        <pc:sldMkLst>
          <pc:docMk/>
          <pc:sldMk cId="2362058036" sldId="511"/>
        </pc:sldMkLst>
        <pc:spChg chg="mod">
          <ac:chgData name="diana fajarwati" userId="3c7b578798fa4979" providerId="LiveId" clId="{E3BC8B08-50B6-4657-826D-8E2A62D35A2C}" dt="2019-05-08T22:33:21.049" v="333" actId="1076"/>
          <ac:spMkLst>
            <pc:docMk/>
            <pc:sldMk cId="2362058036" sldId="511"/>
            <ac:spMk id="4" creationId="{BB7A118D-7FE2-4D87-81B7-BA09F376B4B5}"/>
          </ac:spMkLst>
        </pc:spChg>
        <pc:spChg chg="del">
          <ac:chgData name="diana fajarwati" userId="3c7b578798fa4979" providerId="LiveId" clId="{E3BC8B08-50B6-4657-826D-8E2A62D35A2C}" dt="2019-05-08T22:29:22.520" v="91" actId="478"/>
          <ac:spMkLst>
            <pc:docMk/>
            <pc:sldMk cId="2362058036" sldId="511"/>
            <ac:spMk id="10" creationId="{9F2D79BF-FC5A-42F5-BC97-E0DDBE10F16B}"/>
          </ac:spMkLst>
        </pc:spChg>
        <pc:spChg chg="del">
          <ac:chgData name="diana fajarwati" userId="3c7b578798fa4979" providerId="LiveId" clId="{E3BC8B08-50B6-4657-826D-8E2A62D35A2C}" dt="2019-05-08T22:29:22.520" v="91" actId="478"/>
          <ac:spMkLst>
            <pc:docMk/>
            <pc:sldMk cId="2362058036" sldId="511"/>
            <ac:spMk id="11" creationId="{6E497118-9C5E-4C3B-952D-2C4BC6B9986A}"/>
          </ac:spMkLst>
        </pc:spChg>
        <pc:spChg chg="add mod">
          <ac:chgData name="diana fajarwati" userId="3c7b578798fa4979" providerId="LiveId" clId="{E3BC8B08-50B6-4657-826D-8E2A62D35A2C}" dt="2019-05-08T22:29:51.134" v="96" actId="207"/>
          <ac:spMkLst>
            <pc:docMk/>
            <pc:sldMk cId="2362058036" sldId="511"/>
            <ac:spMk id="12" creationId="{DB7AB9A4-B5F2-4004-BDFC-07E85A034060}"/>
          </ac:spMkLst>
        </pc:spChg>
        <pc:spChg chg="add mod">
          <ac:chgData name="diana fajarwati" userId="3c7b578798fa4979" providerId="LiveId" clId="{E3BC8B08-50B6-4657-826D-8E2A62D35A2C}" dt="2019-05-08T22:29:46.610" v="95" actId="207"/>
          <ac:spMkLst>
            <pc:docMk/>
            <pc:sldMk cId="2362058036" sldId="511"/>
            <ac:spMk id="13" creationId="{B68C4138-5499-49C1-91C3-03ADD197383E}"/>
          </ac:spMkLst>
        </pc:spChg>
        <pc:spChg chg="add mod">
          <ac:chgData name="diana fajarwati" userId="3c7b578798fa4979" providerId="LiveId" clId="{E3BC8B08-50B6-4657-826D-8E2A62D35A2C}" dt="2019-05-08T22:29:46.610" v="95" actId="207"/>
          <ac:spMkLst>
            <pc:docMk/>
            <pc:sldMk cId="2362058036" sldId="511"/>
            <ac:spMk id="14" creationId="{4E360B89-4A06-438B-A27D-067E38472FF8}"/>
          </ac:spMkLst>
        </pc:spChg>
        <pc:spChg chg="del">
          <ac:chgData name="diana fajarwati" userId="3c7b578798fa4979" providerId="LiveId" clId="{E3BC8B08-50B6-4657-826D-8E2A62D35A2C}" dt="2019-05-08T22:29:25.014" v="92" actId="478"/>
          <ac:spMkLst>
            <pc:docMk/>
            <pc:sldMk cId="2362058036" sldId="511"/>
            <ac:spMk id="15" creationId="{1A2D9FB7-A7ED-4CC3-8B7C-7E480CC6A8CA}"/>
          </ac:spMkLst>
        </pc:spChg>
        <pc:spChg chg="del">
          <ac:chgData name="diana fajarwati" userId="3c7b578798fa4979" providerId="LiveId" clId="{E3BC8B08-50B6-4657-826D-8E2A62D35A2C}" dt="2019-05-08T22:29:25.014" v="92" actId="478"/>
          <ac:spMkLst>
            <pc:docMk/>
            <pc:sldMk cId="2362058036" sldId="511"/>
            <ac:spMk id="16" creationId="{EFF31896-89C7-4A63-92F5-D9D35306420C}"/>
          </ac:spMkLst>
        </pc:spChg>
        <pc:spChg chg="add mod">
          <ac:chgData name="diana fajarwati" userId="3c7b578798fa4979" providerId="LiveId" clId="{E3BC8B08-50B6-4657-826D-8E2A62D35A2C}" dt="2019-05-08T22:29:46.610" v="95" actId="207"/>
          <ac:spMkLst>
            <pc:docMk/>
            <pc:sldMk cId="2362058036" sldId="511"/>
            <ac:spMk id="17" creationId="{2F156603-B748-484A-AA29-2C09853474BF}"/>
          </ac:spMkLst>
        </pc:spChg>
        <pc:spChg chg="add mod">
          <ac:chgData name="diana fajarwati" userId="3c7b578798fa4979" providerId="LiveId" clId="{E3BC8B08-50B6-4657-826D-8E2A62D35A2C}" dt="2019-05-08T22:29:46.610" v="95" actId="207"/>
          <ac:spMkLst>
            <pc:docMk/>
            <pc:sldMk cId="2362058036" sldId="511"/>
            <ac:spMk id="18" creationId="{539C49CA-0C40-447B-A628-B641F2A7EC2D}"/>
          </ac:spMkLst>
        </pc:spChg>
        <pc:spChg chg="add mod">
          <ac:chgData name="diana fajarwati" userId="3c7b578798fa4979" providerId="LiveId" clId="{E3BC8B08-50B6-4657-826D-8E2A62D35A2C}" dt="2019-05-08T22:29:57.831" v="99" actId="113"/>
          <ac:spMkLst>
            <pc:docMk/>
            <pc:sldMk cId="2362058036" sldId="511"/>
            <ac:spMk id="19" creationId="{648BE86D-B490-41DB-A4C4-20A3E1BA5CD1}"/>
          </ac:spMkLst>
        </pc:spChg>
        <pc:spChg chg="add mod">
          <ac:chgData name="diana fajarwati" userId="3c7b578798fa4979" providerId="LiveId" clId="{E3BC8B08-50B6-4657-826D-8E2A62D35A2C}" dt="2019-05-08T22:29:46.610" v="95" actId="207"/>
          <ac:spMkLst>
            <pc:docMk/>
            <pc:sldMk cId="2362058036" sldId="511"/>
            <ac:spMk id="20" creationId="{E2C2005B-F422-4E25-AA1A-18A04C09E7E9}"/>
          </ac:spMkLst>
        </pc:spChg>
        <pc:spChg chg="add mod">
          <ac:chgData name="diana fajarwati" userId="3c7b578798fa4979" providerId="LiveId" clId="{E3BC8B08-50B6-4657-826D-8E2A62D35A2C}" dt="2019-05-08T22:29:46.610" v="95" actId="207"/>
          <ac:spMkLst>
            <pc:docMk/>
            <pc:sldMk cId="2362058036" sldId="511"/>
            <ac:spMk id="21" creationId="{656F8610-C84C-44B6-BFF4-A2A9F64FB15B}"/>
          </ac:spMkLst>
        </pc:spChg>
        <pc:spChg chg="del">
          <ac:chgData name="diana fajarwati" userId="3c7b578798fa4979" providerId="LiveId" clId="{E3BC8B08-50B6-4657-826D-8E2A62D35A2C}" dt="2019-05-08T22:29:22.520" v="91" actId="478"/>
          <ac:spMkLst>
            <pc:docMk/>
            <pc:sldMk cId="2362058036" sldId="511"/>
            <ac:spMk id="22" creationId="{9AB1E0F9-FDB7-4059-A01E-8131CE11F818}"/>
          </ac:spMkLst>
        </pc:spChg>
        <pc:spChg chg="del">
          <ac:chgData name="diana fajarwati" userId="3c7b578798fa4979" providerId="LiveId" clId="{E3BC8B08-50B6-4657-826D-8E2A62D35A2C}" dt="2019-05-08T22:29:22.520" v="91" actId="478"/>
          <ac:spMkLst>
            <pc:docMk/>
            <pc:sldMk cId="2362058036" sldId="511"/>
            <ac:spMk id="23" creationId="{F25459DE-C4D6-43DD-A9F0-0EE222EC3EBD}"/>
          </ac:spMkLst>
        </pc:spChg>
        <pc:spChg chg="del">
          <ac:chgData name="diana fajarwati" userId="3c7b578798fa4979" providerId="LiveId" clId="{E3BC8B08-50B6-4657-826D-8E2A62D35A2C}" dt="2019-05-08T22:29:22.520" v="91" actId="478"/>
          <ac:spMkLst>
            <pc:docMk/>
            <pc:sldMk cId="2362058036" sldId="511"/>
            <ac:spMk id="24" creationId="{CC8998B0-458A-406F-BB80-7377E7DE6CC2}"/>
          </ac:spMkLst>
        </pc:spChg>
        <pc:spChg chg="del">
          <ac:chgData name="diana fajarwati" userId="3c7b578798fa4979" providerId="LiveId" clId="{E3BC8B08-50B6-4657-826D-8E2A62D35A2C}" dt="2019-05-08T22:29:22.520" v="91" actId="478"/>
          <ac:spMkLst>
            <pc:docMk/>
            <pc:sldMk cId="2362058036" sldId="511"/>
            <ac:spMk id="25" creationId="{FA648556-F0B8-4031-B186-B3E405D7F253}"/>
          </ac:spMkLst>
        </pc:spChg>
      </pc:sldChg>
      <pc:sldChg chg="addSp modSp add">
        <pc:chgData name="diana fajarwati" userId="3c7b578798fa4979" providerId="LiveId" clId="{E3BC8B08-50B6-4657-826D-8E2A62D35A2C}" dt="2019-05-08T22:39:37.032" v="528" actId="403"/>
        <pc:sldMkLst>
          <pc:docMk/>
          <pc:sldMk cId="1682299220" sldId="512"/>
        </pc:sldMkLst>
        <pc:spChg chg="mod">
          <ac:chgData name="diana fajarwati" userId="3c7b578798fa4979" providerId="LiveId" clId="{E3BC8B08-50B6-4657-826D-8E2A62D35A2C}" dt="2019-05-08T22:38:48.739" v="505" actId="1076"/>
          <ac:spMkLst>
            <pc:docMk/>
            <pc:sldMk cId="1682299220" sldId="512"/>
            <ac:spMk id="2" creationId="{3B9C0DCD-57B1-4A2C-ACFE-8E366C43054D}"/>
          </ac:spMkLst>
        </pc:spChg>
        <pc:spChg chg="add mod">
          <ac:chgData name="diana fajarwati" userId="3c7b578798fa4979" providerId="LiveId" clId="{E3BC8B08-50B6-4657-826D-8E2A62D35A2C}" dt="2019-05-08T22:39:37.032" v="528" actId="403"/>
          <ac:spMkLst>
            <pc:docMk/>
            <pc:sldMk cId="1682299220" sldId="512"/>
            <ac:spMk id="4" creationId="{9437B33F-A848-4754-98C8-D2F675C6C774}"/>
          </ac:spMkLst>
        </pc:spChg>
        <pc:picChg chg="add mod">
          <ac:chgData name="diana fajarwati" userId="3c7b578798fa4979" providerId="LiveId" clId="{E3BC8B08-50B6-4657-826D-8E2A62D35A2C}" dt="2019-05-08T22:38:43.296" v="504" actId="1076"/>
          <ac:picMkLst>
            <pc:docMk/>
            <pc:sldMk cId="1682299220" sldId="512"/>
            <ac:picMk id="3" creationId="{7D16E244-75A8-436D-BBFC-D4D7F4424D03}"/>
          </ac:picMkLst>
        </pc:picChg>
      </pc:sldChg>
      <pc:sldChg chg="del">
        <pc:chgData name="diana fajarwati" userId="3c7b578798fa4979" providerId="LiveId" clId="{E3BC8B08-50B6-4657-826D-8E2A62D35A2C}" dt="2019-05-08T22:34:05.469" v="336" actId="2696"/>
        <pc:sldMkLst>
          <pc:docMk/>
          <pc:sldMk cId="2900534410" sldId="512"/>
        </pc:sldMkLst>
      </pc:sldChg>
      <pc:sldChg chg="del">
        <pc:chgData name="diana fajarwati" userId="3c7b578798fa4979" providerId="LiveId" clId="{E3BC8B08-50B6-4657-826D-8E2A62D35A2C}" dt="2019-05-08T22:34:05.686" v="337" actId="2696"/>
        <pc:sldMkLst>
          <pc:docMk/>
          <pc:sldMk cId="1260161202" sldId="513"/>
        </pc:sldMkLst>
      </pc:sldChg>
      <pc:sldChg chg="addSp delSp modSp add mod setBg">
        <pc:chgData name="diana fajarwati" userId="3c7b578798fa4979" providerId="LiveId" clId="{E3BC8B08-50B6-4657-826D-8E2A62D35A2C}" dt="2019-05-08T22:40:46.354" v="577" actId="403"/>
        <pc:sldMkLst>
          <pc:docMk/>
          <pc:sldMk cId="3995492113" sldId="513"/>
        </pc:sldMkLst>
        <pc:spChg chg="del">
          <ac:chgData name="diana fajarwati" userId="3c7b578798fa4979" providerId="LiveId" clId="{E3BC8B08-50B6-4657-826D-8E2A62D35A2C}" dt="2019-05-08T22:39:43.168" v="529"/>
          <ac:spMkLst>
            <pc:docMk/>
            <pc:sldMk cId="3995492113" sldId="513"/>
            <ac:spMk id="2" creationId="{E52E7267-CE07-464E-96A9-CD20B7B7F614}"/>
          </ac:spMkLst>
        </pc:spChg>
        <pc:spChg chg="add mod">
          <ac:chgData name="diana fajarwati" userId="3c7b578798fa4979" providerId="LiveId" clId="{E3BC8B08-50B6-4657-826D-8E2A62D35A2C}" dt="2019-05-08T22:40:46.354" v="577" actId="403"/>
          <ac:spMkLst>
            <pc:docMk/>
            <pc:sldMk cId="3995492113" sldId="513"/>
            <ac:spMk id="3" creationId="{0202E952-465E-45A0-B7B1-50DCE3B30D1D}"/>
          </ac:spMkLst>
        </pc:spChg>
        <pc:spChg chg="add del mod">
          <ac:chgData name="diana fajarwati" userId="3c7b578798fa4979" providerId="LiveId" clId="{E3BC8B08-50B6-4657-826D-8E2A62D35A2C}" dt="2019-05-08T22:40:28.367" v="573" actId="26606"/>
          <ac:spMkLst>
            <pc:docMk/>
            <pc:sldMk cId="3995492113" sldId="513"/>
            <ac:spMk id="4" creationId="{4D91E00B-B31C-4FA7-A31C-EDF73BC3FC12}"/>
          </ac:spMkLst>
        </pc:spChg>
        <pc:graphicFrameChg chg="add mod">
          <ac:chgData name="diana fajarwati" userId="3c7b578798fa4979" providerId="LiveId" clId="{E3BC8B08-50B6-4657-826D-8E2A62D35A2C}" dt="2019-05-08T22:40:34.812" v="574" actId="14100"/>
          <ac:graphicFrameMkLst>
            <pc:docMk/>
            <pc:sldMk cId="3995492113" sldId="513"/>
            <ac:graphicFrameMk id="6" creationId="{31472DE2-3144-4DEC-9936-AC2334C0A047}"/>
          </ac:graphicFrameMkLst>
        </pc:graphicFrameChg>
      </pc:sldChg>
      <pc:sldChg chg="addSp modSp add mod setBg">
        <pc:chgData name="diana fajarwati" userId="3c7b578798fa4979" providerId="LiveId" clId="{E3BC8B08-50B6-4657-826D-8E2A62D35A2C}" dt="2019-05-08T22:44:17.057" v="698" actId="948"/>
        <pc:sldMkLst>
          <pc:docMk/>
          <pc:sldMk cId="539625427" sldId="514"/>
        </pc:sldMkLst>
        <pc:spChg chg="mod">
          <ac:chgData name="diana fajarwati" userId="3c7b578798fa4979" providerId="LiveId" clId="{E3BC8B08-50B6-4657-826D-8E2A62D35A2C}" dt="2019-05-08T22:43:39.783" v="690" actId="26606"/>
          <ac:spMkLst>
            <pc:docMk/>
            <pc:sldMk cId="539625427" sldId="514"/>
            <ac:spMk id="2" creationId="{4A86B487-0FBE-4218-BD4F-F894BFEF33C4}"/>
          </ac:spMkLst>
        </pc:spChg>
        <pc:spChg chg="mod">
          <ac:chgData name="diana fajarwati" userId="3c7b578798fa4979" providerId="LiveId" clId="{E3BC8B08-50B6-4657-826D-8E2A62D35A2C}" dt="2019-05-08T22:44:17.057" v="698" actId="948"/>
          <ac:spMkLst>
            <pc:docMk/>
            <pc:sldMk cId="539625427" sldId="514"/>
            <ac:spMk id="3" creationId="{084A4858-5A4F-4957-A1FC-057ED9CF653F}"/>
          </ac:spMkLst>
        </pc:spChg>
        <pc:spChg chg="add">
          <ac:chgData name="diana fajarwati" userId="3c7b578798fa4979" providerId="LiveId" clId="{E3BC8B08-50B6-4657-826D-8E2A62D35A2C}" dt="2019-05-08T22:43:39.783" v="690" actId="26606"/>
          <ac:spMkLst>
            <pc:docMk/>
            <pc:sldMk cId="539625427" sldId="514"/>
            <ac:spMk id="9" creationId="{867D4867-5BA7-4462-B2F6-A23F4A622AA7}"/>
          </ac:spMkLst>
        </pc:spChg>
        <pc:picChg chg="add mod">
          <ac:chgData name="diana fajarwati" userId="3c7b578798fa4979" providerId="LiveId" clId="{E3BC8B08-50B6-4657-826D-8E2A62D35A2C}" dt="2019-05-08T22:43:45.494" v="691" actId="27614"/>
          <ac:picMkLst>
            <pc:docMk/>
            <pc:sldMk cId="539625427" sldId="514"/>
            <ac:picMk id="4" creationId="{A6032735-D73E-4CE6-A8D8-6836A99A2A28}"/>
          </ac:picMkLst>
        </pc:picChg>
      </pc:sldChg>
      <pc:sldChg chg="addSp delSp modSp add del">
        <pc:chgData name="diana fajarwati" userId="3c7b578798fa4979" providerId="LiveId" clId="{E3BC8B08-50B6-4657-826D-8E2A62D35A2C}" dt="2019-05-08T22:41:16.264" v="584" actId="2696"/>
        <pc:sldMkLst>
          <pc:docMk/>
          <pc:sldMk cId="710830231" sldId="514"/>
        </pc:sldMkLst>
        <pc:spChg chg="del">
          <ac:chgData name="diana fajarwati" userId="3c7b578798fa4979" providerId="LiveId" clId="{E3BC8B08-50B6-4657-826D-8E2A62D35A2C}" dt="2019-05-08T22:41:00.062" v="579"/>
          <ac:spMkLst>
            <pc:docMk/>
            <pc:sldMk cId="710830231" sldId="514"/>
            <ac:spMk id="2" creationId="{6814C937-754E-4D0F-B683-B4ADDC2DDDF7}"/>
          </ac:spMkLst>
        </pc:spChg>
        <pc:spChg chg="del">
          <ac:chgData name="diana fajarwati" userId="3c7b578798fa4979" providerId="LiveId" clId="{E3BC8B08-50B6-4657-826D-8E2A62D35A2C}" dt="2019-05-08T22:41:00.062" v="579"/>
          <ac:spMkLst>
            <pc:docMk/>
            <pc:sldMk cId="710830231" sldId="514"/>
            <ac:spMk id="3" creationId="{9BA6E82D-3957-42A0-B5B5-80616D6E5AC8}"/>
          </ac:spMkLst>
        </pc:spChg>
        <pc:spChg chg="add mod">
          <ac:chgData name="diana fajarwati" userId="3c7b578798fa4979" providerId="LiveId" clId="{E3BC8B08-50B6-4657-826D-8E2A62D35A2C}" dt="2019-05-08T22:41:10.069" v="583" actId="20577"/>
          <ac:spMkLst>
            <pc:docMk/>
            <pc:sldMk cId="710830231" sldId="514"/>
            <ac:spMk id="4" creationId="{3FF4B042-E359-426B-AAF9-B099839368D9}"/>
          </ac:spMkLst>
        </pc:spChg>
        <pc:spChg chg="add mod">
          <ac:chgData name="diana fajarwati" userId="3c7b578798fa4979" providerId="LiveId" clId="{E3BC8B08-50B6-4657-826D-8E2A62D35A2C}" dt="2019-05-08T22:41:00.062" v="579"/>
          <ac:spMkLst>
            <pc:docMk/>
            <pc:sldMk cId="710830231" sldId="514"/>
            <ac:spMk id="5" creationId="{66F8D428-3ADC-4C65-855B-1D4D28D533A1}"/>
          </ac:spMkLst>
        </pc:spChg>
      </pc:sldChg>
      <pc:sldChg chg="del">
        <pc:chgData name="diana fajarwati" userId="3c7b578798fa4979" providerId="LiveId" clId="{E3BC8B08-50B6-4657-826D-8E2A62D35A2C}" dt="2019-05-08T22:34:06.761" v="340" actId="2696"/>
        <pc:sldMkLst>
          <pc:docMk/>
          <pc:sldMk cId="3969480154" sldId="514"/>
        </pc:sldMkLst>
      </pc:sldChg>
      <pc:sldChg chg="del">
        <pc:chgData name="diana fajarwati" userId="3c7b578798fa4979" providerId="LiveId" clId="{E3BC8B08-50B6-4657-826D-8E2A62D35A2C}" dt="2019-05-08T22:34:05.871" v="338" actId="2696"/>
        <pc:sldMkLst>
          <pc:docMk/>
          <pc:sldMk cId="78470499" sldId="515"/>
        </pc:sldMkLst>
      </pc:sldChg>
      <pc:sldChg chg="modSp add">
        <pc:chgData name="diana fajarwati" userId="3c7b578798fa4979" providerId="LiveId" clId="{E3BC8B08-50B6-4657-826D-8E2A62D35A2C}" dt="2019-05-09T00:42:25.919" v="1109" actId="1076"/>
        <pc:sldMkLst>
          <pc:docMk/>
          <pc:sldMk cId="578672632" sldId="515"/>
        </pc:sldMkLst>
        <pc:spChg chg="mod">
          <ac:chgData name="diana fajarwati" userId="3c7b578798fa4979" providerId="LiveId" clId="{E3BC8B08-50B6-4657-826D-8E2A62D35A2C}" dt="2019-05-09T00:39:17.700" v="933" actId="20577"/>
          <ac:spMkLst>
            <pc:docMk/>
            <pc:sldMk cId="578672632" sldId="515"/>
            <ac:spMk id="2" creationId="{5E1F9AAE-517E-4D1C-9040-C15F4EB458C4}"/>
          </ac:spMkLst>
        </pc:spChg>
        <pc:spChg chg="mod">
          <ac:chgData name="diana fajarwati" userId="3c7b578798fa4979" providerId="LiveId" clId="{E3BC8B08-50B6-4657-826D-8E2A62D35A2C}" dt="2019-05-09T00:42:25.919" v="1109" actId="1076"/>
          <ac:spMkLst>
            <pc:docMk/>
            <pc:sldMk cId="578672632" sldId="515"/>
            <ac:spMk id="3" creationId="{B514565C-5AEB-4CBE-B47E-A0E50F78EB77}"/>
          </ac:spMkLst>
        </pc:spChg>
      </pc:sldChg>
      <pc:sldChg chg="addSp delSp modSp add">
        <pc:chgData name="diana fajarwati" userId="3c7b578798fa4979" providerId="LiveId" clId="{E3BC8B08-50B6-4657-826D-8E2A62D35A2C}" dt="2019-05-09T00:38:56.185" v="916" actId="1076"/>
        <pc:sldMkLst>
          <pc:docMk/>
          <pc:sldMk cId="2276942186" sldId="516"/>
        </pc:sldMkLst>
        <pc:spChg chg="mod">
          <ac:chgData name="diana fajarwati" userId="3c7b578798fa4979" providerId="LiveId" clId="{E3BC8B08-50B6-4657-826D-8E2A62D35A2C}" dt="2019-05-08T22:45:07.216" v="710" actId="20577"/>
          <ac:spMkLst>
            <pc:docMk/>
            <pc:sldMk cId="2276942186" sldId="516"/>
            <ac:spMk id="2" creationId="{4A86B487-0FBE-4218-BD4F-F894BFEF33C4}"/>
          </ac:spMkLst>
        </pc:spChg>
        <pc:spChg chg="mod">
          <ac:chgData name="diana fajarwati" userId="3c7b578798fa4979" providerId="LiveId" clId="{E3BC8B08-50B6-4657-826D-8E2A62D35A2C}" dt="2019-05-08T22:46:11.311" v="834" actId="403"/>
          <ac:spMkLst>
            <pc:docMk/>
            <pc:sldMk cId="2276942186" sldId="516"/>
            <ac:spMk id="3" creationId="{084A4858-5A4F-4957-A1FC-057ED9CF653F}"/>
          </ac:spMkLst>
        </pc:spChg>
        <pc:spChg chg="add mod">
          <ac:chgData name="diana fajarwati" userId="3c7b578798fa4979" providerId="LiveId" clId="{E3BC8B08-50B6-4657-826D-8E2A62D35A2C}" dt="2019-05-09T00:38:56.185" v="916" actId="1076"/>
          <ac:spMkLst>
            <pc:docMk/>
            <pc:sldMk cId="2276942186" sldId="516"/>
            <ac:spMk id="5" creationId="{D1253B3B-CF78-4A91-9A14-6F80BB062155}"/>
          </ac:spMkLst>
        </pc:spChg>
        <pc:picChg chg="del">
          <ac:chgData name="diana fajarwati" userId="3c7b578798fa4979" providerId="LiveId" clId="{E3BC8B08-50B6-4657-826D-8E2A62D35A2C}" dt="2019-05-08T22:46:15.947" v="835" actId="478"/>
          <ac:picMkLst>
            <pc:docMk/>
            <pc:sldMk cId="2276942186" sldId="516"/>
            <ac:picMk id="4" creationId="{A6032735-D73E-4CE6-A8D8-6836A99A2A28}"/>
          </ac:picMkLst>
        </pc:picChg>
      </pc:sldChg>
      <pc:sldChg chg="del">
        <pc:chgData name="diana fajarwati" userId="3c7b578798fa4979" providerId="LiveId" clId="{E3BC8B08-50B6-4657-826D-8E2A62D35A2C}" dt="2019-05-08T22:34:06.096" v="339" actId="2696"/>
        <pc:sldMkLst>
          <pc:docMk/>
          <pc:sldMk cId="3147419708" sldId="516"/>
        </pc:sldMkLst>
      </pc:sldChg>
      <pc:sldChg chg="addSp delSp modSp add mod setBg">
        <pc:chgData name="diana fajarwati" userId="3c7b578798fa4979" providerId="LiveId" clId="{E3BC8B08-50B6-4657-826D-8E2A62D35A2C}" dt="2019-05-09T00:39:58.371" v="949" actId="27614"/>
        <pc:sldMkLst>
          <pc:docMk/>
          <pc:sldMk cId="3581934522" sldId="517"/>
        </pc:sldMkLst>
        <pc:spChg chg="del">
          <ac:chgData name="diana fajarwati" userId="3c7b578798fa4979" providerId="LiveId" clId="{E3BC8B08-50B6-4657-826D-8E2A62D35A2C}" dt="2019-05-09T00:39:54.955" v="948" actId="26606"/>
          <ac:spMkLst>
            <pc:docMk/>
            <pc:sldMk cId="3581934522" sldId="517"/>
            <ac:spMk id="2" creationId="{7D2237CD-9BD9-458D-A1BF-163B8F1E9AD8}"/>
          </ac:spMkLst>
        </pc:spChg>
        <pc:spChg chg="del">
          <ac:chgData name="diana fajarwati" userId="3c7b578798fa4979" providerId="LiveId" clId="{E3BC8B08-50B6-4657-826D-8E2A62D35A2C}" dt="2019-05-09T00:39:54.955" v="948" actId="26606"/>
          <ac:spMkLst>
            <pc:docMk/>
            <pc:sldMk cId="3581934522" sldId="517"/>
            <ac:spMk id="3" creationId="{37971709-1CF9-4187-B953-DDE0D1AB44D9}"/>
          </ac:spMkLst>
        </pc:spChg>
        <pc:picChg chg="add del mod">
          <ac:chgData name="diana fajarwati" userId="3c7b578798fa4979" providerId="LiveId" clId="{E3BC8B08-50B6-4657-826D-8E2A62D35A2C}" dt="2019-05-09T00:39:54.955" v="948" actId="26606"/>
          <ac:picMkLst>
            <pc:docMk/>
            <pc:sldMk cId="3581934522" sldId="517"/>
            <ac:picMk id="4" creationId="{97B889C5-1FA8-445D-857B-E4337CC6920E}"/>
          </ac:picMkLst>
        </pc:picChg>
        <pc:picChg chg="add mod">
          <ac:chgData name="diana fajarwati" userId="3c7b578798fa4979" providerId="LiveId" clId="{E3BC8B08-50B6-4657-826D-8E2A62D35A2C}" dt="2019-05-09T00:39:58.371" v="949" actId="27614"/>
          <ac:picMkLst>
            <pc:docMk/>
            <pc:sldMk cId="3581934522" sldId="517"/>
            <ac:picMk id="7" creationId="{97B889C5-1FA8-445D-857B-E4337CC6920E}"/>
          </ac:picMkLst>
        </pc:picChg>
      </pc:sldChg>
      <pc:sldChg chg="del">
        <pc:chgData name="diana fajarwati" userId="3c7b578798fa4979" providerId="LiveId" clId="{E3BC8B08-50B6-4657-826D-8E2A62D35A2C}" dt="2019-05-08T22:34:07.310" v="341" actId="2696"/>
        <pc:sldMkLst>
          <pc:docMk/>
          <pc:sldMk cId="3832908260" sldId="517"/>
        </pc:sldMkLst>
      </pc:sldChg>
      <pc:sldChg chg="del">
        <pc:chgData name="diana fajarwati" userId="3c7b578798fa4979" providerId="LiveId" clId="{E3BC8B08-50B6-4657-826D-8E2A62D35A2C}" dt="2019-05-08T22:34:07.927" v="342" actId="2696"/>
        <pc:sldMkLst>
          <pc:docMk/>
          <pc:sldMk cId="16724694" sldId="518"/>
        </pc:sldMkLst>
      </pc:sldChg>
      <pc:sldChg chg="addSp delSp modSp add mod setBg">
        <pc:chgData name="diana fajarwati" userId="3c7b578798fa4979" providerId="LiveId" clId="{E3BC8B08-50B6-4657-826D-8E2A62D35A2C}" dt="2019-05-09T00:40:17.440" v="953" actId="26606"/>
        <pc:sldMkLst>
          <pc:docMk/>
          <pc:sldMk cId="1722773521" sldId="518"/>
        </pc:sldMkLst>
        <pc:spChg chg="del">
          <ac:chgData name="diana fajarwati" userId="3c7b578798fa4979" providerId="LiveId" clId="{E3BC8B08-50B6-4657-826D-8E2A62D35A2C}" dt="2019-05-09T00:40:17.440" v="953" actId="26606"/>
          <ac:spMkLst>
            <pc:docMk/>
            <pc:sldMk cId="1722773521" sldId="518"/>
            <ac:spMk id="2" creationId="{697BACBF-EC35-40C3-B49A-CF68755E2506}"/>
          </ac:spMkLst>
        </pc:spChg>
        <pc:spChg chg="del">
          <ac:chgData name="diana fajarwati" userId="3c7b578798fa4979" providerId="LiveId" clId="{E3BC8B08-50B6-4657-826D-8E2A62D35A2C}" dt="2019-05-09T00:40:17.440" v="953" actId="26606"/>
          <ac:spMkLst>
            <pc:docMk/>
            <pc:sldMk cId="1722773521" sldId="518"/>
            <ac:spMk id="3" creationId="{9C6942E3-CA2F-4172-9229-26BBD01585A8}"/>
          </ac:spMkLst>
        </pc:spChg>
        <pc:picChg chg="add del mod">
          <ac:chgData name="diana fajarwati" userId="3c7b578798fa4979" providerId="LiveId" clId="{E3BC8B08-50B6-4657-826D-8E2A62D35A2C}" dt="2019-05-09T00:40:17.440" v="953" actId="26606"/>
          <ac:picMkLst>
            <pc:docMk/>
            <pc:sldMk cId="1722773521" sldId="518"/>
            <ac:picMk id="4" creationId="{03BB1E50-E2AA-4111-B3E4-104104436ADC}"/>
          </ac:picMkLst>
        </pc:picChg>
        <pc:picChg chg="add">
          <ac:chgData name="diana fajarwati" userId="3c7b578798fa4979" providerId="LiveId" clId="{E3BC8B08-50B6-4657-826D-8E2A62D35A2C}" dt="2019-05-09T00:40:17.440" v="953" actId="26606"/>
          <ac:picMkLst>
            <pc:docMk/>
            <pc:sldMk cId="1722773521" sldId="518"/>
            <ac:picMk id="7" creationId="{03BB1E50-E2AA-4111-B3E4-104104436ADC}"/>
          </ac:picMkLst>
        </pc:picChg>
      </pc:sldChg>
      <pc:sldChg chg="addSp delSp modSp add">
        <pc:chgData name="diana fajarwati" userId="3c7b578798fa4979" providerId="LiveId" clId="{E3BC8B08-50B6-4657-826D-8E2A62D35A2C}" dt="2019-05-09T00:58:05.932" v="1758" actId="20577"/>
        <pc:sldMkLst>
          <pc:docMk/>
          <pc:sldMk cId="201633453" sldId="519"/>
        </pc:sldMkLst>
        <pc:spChg chg="del">
          <ac:chgData name="diana fajarwati" userId="3c7b578798fa4979" providerId="LiveId" clId="{E3BC8B08-50B6-4657-826D-8E2A62D35A2C}" dt="2019-05-09T00:42:48.124" v="1111"/>
          <ac:spMkLst>
            <pc:docMk/>
            <pc:sldMk cId="201633453" sldId="519"/>
            <ac:spMk id="2" creationId="{4A75233B-0381-40AA-A220-CC6826D9E282}"/>
          </ac:spMkLst>
        </pc:spChg>
        <pc:spChg chg="del">
          <ac:chgData name="diana fajarwati" userId="3c7b578798fa4979" providerId="LiveId" clId="{E3BC8B08-50B6-4657-826D-8E2A62D35A2C}" dt="2019-05-09T00:42:48.124" v="1111"/>
          <ac:spMkLst>
            <pc:docMk/>
            <pc:sldMk cId="201633453" sldId="519"/>
            <ac:spMk id="3" creationId="{AD7F7EEB-C43B-49B4-B220-603E10BD1438}"/>
          </ac:spMkLst>
        </pc:spChg>
        <pc:spChg chg="add mod">
          <ac:chgData name="diana fajarwati" userId="3c7b578798fa4979" providerId="LiveId" clId="{E3BC8B08-50B6-4657-826D-8E2A62D35A2C}" dt="2019-05-09T00:58:05.932" v="1758" actId="20577"/>
          <ac:spMkLst>
            <pc:docMk/>
            <pc:sldMk cId="201633453" sldId="519"/>
            <ac:spMk id="4" creationId="{AD3D50FF-B16C-4721-84A9-C9FCD369E753}"/>
          </ac:spMkLst>
        </pc:spChg>
        <pc:spChg chg="add mod">
          <ac:chgData name="diana fajarwati" userId="3c7b578798fa4979" providerId="LiveId" clId="{E3BC8B08-50B6-4657-826D-8E2A62D35A2C}" dt="2019-05-09T00:44:38.790" v="1273" actId="179"/>
          <ac:spMkLst>
            <pc:docMk/>
            <pc:sldMk cId="201633453" sldId="519"/>
            <ac:spMk id="5" creationId="{49DD94DA-205D-4634-867C-A71B5C5A7A43}"/>
          </ac:spMkLst>
        </pc:spChg>
      </pc:sldChg>
      <pc:sldChg chg="del">
        <pc:chgData name="diana fajarwati" userId="3c7b578798fa4979" providerId="LiveId" clId="{E3BC8B08-50B6-4657-826D-8E2A62D35A2C}" dt="2019-05-08T22:34:08.444" v="343" actId="2696"/>
        <pc:sldMkLst>
          <pc:docMk/>
          <pc:sldMk cId="444081437" sldId="519"/>
        </pc:sldMkLst>
      </pc:sldChg>
      <pc:sldChg chg="del">
        <pc:chgData name="diana fajarwati" userId="3c7b578798fa4979" providerId="LiveId" clId="{E3BC8B08-50B6-4657-826D-8E2A62D35A2C}" dt="2019-05-08T22:34:09.400" v="345" actId="2696"/>
        <pc:sldMkLst>
          <pc:docMk/>
          <pc:sldMk cId="3330437153" sldId="520"/>
        </pc:sldMkLst>
      </pc:sldChg>
      <pc:sldChg chg="addSp delSp modSp add">
        <pc:chgData name="diana fajarwati" userId="3c7b578798fa4979" providerId="LiveId" clId="{E3BC8B08-50B6-4657-826D-8E2A62D35A2C}" dt="2019-05-09T00:47:57.047" v="1489" actId="14100"/>
        <pc:sldMkLst>
          <pc:docMk/>
          <pc:sldMk cId="3684610754" sldId="520"/>
        </pc:sldMkLst>
        <pc:spChg chg="del">
          <ac:chgData name="diana fajarwati" userId="3c7b578798fa4979" providerId="LiveId" clId="{E3BC8B08-50B6-4657-826D-8E2A62D35A2C}" dt="2019-05-09T00:44:55.543" v="1275"/>
          <ac:spMkLst>
            <pc:docMk/>
            <pc:sldMk cId="3684610754" sldId="520"/>
            <ac:spMk id="2" creationId="{1019BCA0-9862-4FC5-B5B5-D7154B3697EA}"/>
          </ac:spMkLst>
        </pc:spChg>
        <pc:spChg chg="del">
          <ac:chgData name="diana fajarwati" userId="3c7b578798fa4979" providerId="LiveId" clId="{E3BC8B08-50B6-4657-826D-8E2A62D35A2C}" dt="2019-05-09T00:44:55.543" v="1275"/>
          <ac:spMkLst>
            <pc:docMk/>
            <pc:sldMk cId="3684610754" sldId="520"/>
            <ac:spMk id="3" creationId="{8163C04D-5418-4FCC-A65F-A6B91062183C}"/>
          </ac:spMkLst>
        </pc:spChg>
        <pc:spChg chg="add mod">
          <ac:chgData name="diana fajarwati" userId="3c7b578798fa4979" providerId="LiveId" clId="{E3BC8B08-50B6-4657-826D-8E2A62D35A2C}" dt="2019-05-09T00:45:09.259" v="1297" actId="20577"/>
          <ac:spMkLst>
            <pc:docMk/>
            <pc:sldMk cId="3684610754" sldId="520"/>
            <ac:spMk id="4" creationId="{9F16D6DE-94DE-45B1-B8A8-AB96883E311E}"/>
          </ac:spMkLst>
        </pc:spChg>
        <pc:spChg chg="add mod">
          <ac:chgData name="diana fajarwati" userId="3c7b578798fa4979" providerId="LiveId" clId="{E3BC8B08-50B6-4657-826D-8E2A62D35A2C}" dt="2019-05-09T00:47:57.047" v="1489" actId="14100"/>
          <ac:spMkLst>
            <pc:docMk/>
            <pc:sldMk cId="3684610754" sldId="520"/>
            <ac:spMk id="5" creationId="{B5EDF2E7-8B05-44A5-B162-9CB5E0E69EB4}"/>
          </ac:spMkLst>
        </pc:spChg>
        <pc:cxnChg chg="add mod">
          <ac:chgData name="diana fajarwati" userId="3c7b578798fa4979" providerId="LiveId" clId="{E3BC8B08-50B6-4657-826D-8E2A62D35A2C}" dt="2019-05-09T00:47:33.958" v="1487" actId="208"/>
          <ac:cxnSpMkLst>
            <pc:docMk/>
            <pc:sldMk cId="3684610754" sldId="520"/>
            <ac:cxnSpMk id="7" creationId="{0FE24731-893F-4C2F-BE26-CC9546FD5736}"/>
          </ac:cxnSpMkLst>
        </pc:cxnChg>
      </pc:sldChg>
      <pc:sldChg chg="modSp add">
        <pc:chgData name="diana fajarwati" userId="3c7b578798fa4979" providerId="LiveId" clId="{E3BC8B08-50B6-4657-826D-8E2A62D35A2C}" dt="2019-05-09T00:50:33.884" v="1637" actId="403"/>
        <pc:sldMkLst>
          <pc:docMk/>
          <pc:sldMk cId="1379481010" sldId="521"/>
        </pc:sldMkLst>
        <pc:spChg chg="mod">
          <ac:chgData name="diana fajarwati" userId="3c7b578798fa4979" providerId="LiveId" clId="{E3BC8B08-50B6-4657-826D-8E2A62D35A2C}" dt="2019-05-09T00:49:02.324" v="1516" actId="20577"/>
          <ac:spMkLst>
            <pc:docMk/>
            <pc:sldMk cId="1379481010" sldId="521"/>
            <ac:spMk id="2" creationId="{CB2C2701-D2DB-47E2-BB4F-E3859E02D984}"/>
          </ac:spMkLst>
        </pc:spChg>
        <pc:spChg chg="mod">
          <ac:chgData name="diana fajarwati" userId="3c7b578798fa4979" providerId="LiveId" clId="{E3BC8B08-50B6-4657-826D-8E2A62D35A2C}" dt="2019-05-09T00:50:33.884" v="1637" actId="403"/>
          <ac:spMkLst>
            <pc:docMk/>
            <pc:sldMk cId="1379481010" sldId="521"/>
            <ac:spMk id="3" creationId="{F1BFC02B-F988-446E-B2B5-ACEE33756836}"/>
          </ac:spMkLst>
        </pc:spChg>
      </pc:sldChg>
      <pc:sldChg chg="del">
        <pc:chgData name="diana fajarwati" userId="3c7b578798fa4979" providerId="LiveId" clId="{E3BC8B08-50B6-4657-826D-8E2A62D35A2C}" dt="2019-05-08T22:34:09.817" v="346" actId="2696"/>
        <pc:sldMkLst>
          <pc:docMk/>
          <pc:sldMk cId="4072578639" sldId="521"/>
        </pc:sldMkLst>
      </pc:sldChg>
      <pc:sldChg chg="del">
        <pc:chgData name="diana fajarwati" userId="3c7b578798fa4979" providerId="LiveId" clId="{E3BC8B08-50B6-4657-826D-8E2A62D35A2C}" dt="2019-05-08T22:34:10.257" v="347" actId="2696"/>
        <pc:sldMkLst>
          <pc:docMk/>
          <pc:sldMk cId="3770305343" sldId="522"/>
        </pc:sldMkLst>
      </pc:sldChg>
      <pc:sldChg chg="modSp add addCm delCm">
        <pc:chgData name="diana fajarwati" userId="3c7b578798fa4979" providerId="LiveId" clId="{E3BC8B08-50B6-4657-826D-8E2A62D35A2C}" dt="2019-05-09T00:57:40.435" v="1754" actId="14100"/>
        <pc:sldMkLst>
          <pc:docMk/>
          <pc:sldMk cId="4213106458" sldId="522"/>
        </pc:sldMkLst>
        <pc:spChg chg="mod">
          <ac:chgData name="diana fajarwati" userId="3c7b578798fa4979" providerId="LiveId" clId="{E3BC8B08-50B6-4657-826D-8E2A62D35A2C}" dt="2019-05-09T00:53:45.614" v="1662" actId="20577"/>
          <ac:spMkLst>
            <pc:docMk/>
            <pc:sldMk cId="4213106458" sldId="522"/>
            <ac:spMk id="2" creationId="{5DA0C7AE-1CA4-4485-B739-DCF654A4C450}"/>
          </ac:spMkLst>
        </pc:spChg>
        <pc:spChg chg="mod">
          <ac:chgData name="diana fajarwati" userId="3c7b578798fa4979" providerId="LiveId" clId="{E3BC8B08-50B6-4657-826D-8E2A62D35A2C}" dt="2019-05-09T00:57:40.435" v="1754" actId="14100"/>
          <ac:spMkLst>
            <pc:docMk/>
            <pc:sldMk cId="4213106458" sldId="522"/>
            <ac:spMk id="3" creationId="{A515CE27-A041-4A45-A3EE-C7F8925F234B}"/>
          </ac:spMkLst>
        </pc:spChg>
      </pc:sldChg>
      <pc:sldChg chg="addSp delSp modSp add">
        <pc:chgData name="diana fajarwati" userId="3c7b578798fa4979" providerId="LiveId" clId="{E3BC8B08-50B6-4657-826D-8E2A62D35A2C}" dt="2019-05-09T00:59:56.589" v="1822" actId="403"/>
        <pc:sldMkLst>
          <pc:docMk/>
          <pc:sldMk cId="1042111443" sldId="523"/>
        </pc:sldMkLst>
        <pc:spChg chg="del">
          <ac:chgData name="diana fajarwati" userId="3c7b578798fa4979" providerId="LiveId" clId="{E3BC8B08-50B6-4657-826D-8E2A62D35A2C}" dt="2019-05-09T00:58:32.288" v="1760"/>
          <ac:spMkLst>
            <pc:docMk/>
            <pc:sldMk cId="1042111443" sldId="523"/>
            <ac:spMk id="2" creationId="{EB5B1718-CCFD-46FE-B4F3-98F0BD900288}"/>
          </ac:spMkLst>
        </pc:spChg>
        <pc:spChg chg="del">
          <ac:chgData name="diana fajarwati" userId="3c7b578798fa4979" providerId="LiveId" clId="{E3BC8B08-50B6-4657-826D-8E2A62D35A2C}" dt="2019-05-09T00:58:32.288" v="1760"/>
          <ac:spMkLst>
            <pc:docMk/>
            <pc:sldMk cId="1042111443" sldId="523"/>
            <ac:spMk id="3" creationId="{A6B0B0EC-6068-47E7-B9CD-E48BD17506DB}"/>
          </ac:spMkLst>
        </pc:spChg>
        <pc:spChg chg="add mod">
          <ac:chgData name="diana fajarwati" userId="3c7b578798fa4979" providerId="LiveId" clId="{E3BC8B08-50B6-4657-826D-8E2A62D35A2C}" dt="2019-05-09T00:59:56.589" v="1822" actId="403"/>
          <ac:spMkLst>
            <pc:docMk/>
            <pc:sldMk cId="1042111443" sldId="523"/>
            <ac:spMk id="4" creationId="{826B07EF-F197-400B-AE6A-6D6EE8A85736}"/>
          </ac:spMkLst>
        </pc:spChg>
        <pc:spChg chg="add mod">
          <ac:chgData name="diana fajarwati" userId="3c7b578798fa4979" providerId="LiveId" clId="{E3BC8B08-50B6-4657-826D-8E2A62D35A2C}" dt="2019-05-09T00:58:32.288" v="1760"/>
          <ac:spMkLst>
            <pc:docMk/>
            <pc:sldMk cId="1042111443" sldId="523"/>
            <ac:spMk id="5" creationId="{FF61D43B-A98E-438B-950E-60C2DE592E40}"/>
          </ac:spMkLst>
        </pc:spChg>
      </pc:sldChg>
      <pc:sldChg chg="del">
        <pc:chgData name="diana fajarwati" userId="3c7b578798fa4979" providerId="LiveId" clId="{E3BC8B08-50B6-4657-826D-8E2A62D35A2C}" dt="2019-05-08T22:34:10.706" v="348" actId="2696"/>
        <pc:sldMkLst>
          <pc:docMk/>
          <pc:sldMk cId="3197867073" sldId="523"/>
        </pc:sldMkLst>
      </pc:sldChg>
      <pc:sldChg chg="addSp modSp add">
        <pc:chgData name="diana fajarwati" userId="3c7b578798fa4979" providerId="LiveId" clId="{E3BC8B08-50B6-4657-826D-8E2A62D35A2C}" dt="2019-05-09T01:02:50.638" v="1860" actId="1076"/>
        <pc:sldMkLst>
          <pc:docMk/>
          <pc:sldMk cId="1117709702" sldId="524"/>
        </pc:sldMkLst>
        <pc:spChg chg="mod">
          <ac:chgData name="diana fajarwati" userId="3c7b578798fa4979" providerId="LiveId" clId="{E3BC8B08-50B6-4657-826D-8E2A62D35A2C}" dt="2019-05-09T01:00:15.050" v="1842" actId="20577"/>
          <ac:spMkLst>
            <pc:docMk/>
            <pc:sldMk cId="1117709702" sldId="524"/>
            <ac:spMk id="2" creationId="{9FF5CF5E-747C-4762-8B66-B6ED2A8FFDA0}"/>
          </ac:spMkLst>
        </pc:spChg>
        <pc:spChg chg="mod">
          <ac:chgData name="diana fajarwati" userId="3c7b578798fa4979" providerId="LiveId" clId="{E3BC8B08-50B6-4657-826D-8E2A62D35A2C}" dt="2019-05-09T01:02:50.638" v="1860" actId="1076"/>
          <ac:spMkLst>
            <pc:docMk/>
            <pc:sldMk cId="1117709702" sldId="524"/>
            <ac:spMk id="3" creationId="{D256A8F0-F3B7-4D2D-95F2-140C8948728B}"/>
          </ac:spMkLst>
        </pc:spChg>
        <pc:picChg chg="add mod">
          <ac:chgData name="diana fajarwati" userId="3c7b578798fa4979" providerId="LiveId" clId="{E3BC8B08-50B6-4657-826D-8E2A62D35A2C}" dt="2019-05-09T01:02:03.200" v="1849" actId="1076"/>
          <ac:picMkLst>
            <pc:docMk/>
            <pc:sldMk cId="1117709702" sldId="524"/>
            <ac:picMk id="4" creationId="{BFD94E96-06F3-4A4D-B31E-5EAD54D37FF0}"/>
          </ac:picMkLst>
        </pc:picChg>
      </pc:sldChg>
      <pc:sldChg chg="del">
        <pc:chgData name="diana fajarwati" userId="3c7b578798fa4979" providerId="LiveId" clId="{E3BC8B08-50B6-4657-826D-8E2A62D35A2C}" dt="2019-05-08T22:34:11.176" v="349" actId="2696"/>
        <pc:sldMkLst>
          <pc:docMk/>
          <pc:sldMk cId="2189690618" sldId="524"/>
        </pc:sldMkLst>
      </pc:sldChg>
      <pc:sldChg chg="addSp delSp modSp add">
        <pc:chgData name="diana fajarwati" userId="3c7b578798fa4979" providerId="LiveId" clId="{E3BC8B08-50B6-4657-826D-8E2A62D35A2C}" dt="2019-05-09T01:04:43.766" v="2082" actId="1076"/>
        <pc:sldMkLst>
          <pc:docMk/>
          <pc:sldMk cId="1878720746" sldId="525"/>
        </pc:sldMkLst>
        <pc:spChg chg="del">
          <ac:chgData name="diana fajarwati" userId="3c7b578798fa4979" providerId="LiveId" clId="{E3BC8B08-50B6-4657-826D-8E2A62D35A2C}" dt="2019-05-09T01:02:59.613" v="1862"/>
          <ac:spMkLst>
            <pc:docMk/>
            <pc:sldMk cId="1878720746" sldId="525"/>
            <ac:spMk id="2" creationId="{B644B2FA-7D58-4362-8CB5-0E316966D015}"/>
          </ac:spMkLst>
        </pc:spChg>
        <pc:spChg chg="del">
          <ac:chgData name="diana fajarwati" userId="3c7b578798fa4979" providerId="LiveId" clId="{E3BC8B08-50B6-4657-826D-8E2A62D35A2C}" dt="2019-05-09T01:02:59.613" v="1862"/>
          <ac:spMkLst>
            <pc:docMk/>
            <pc:sldMk cId="1878720746" sldId="525"/>
            <ac:spMk id="3" creationId="{B219889A-1769-4DFB-834A-04408DCC5D32}"/>
          </ac:spMkLst>
        </pc:spChg>
        <pc:spChg chg="add mod">
          <ac:chgData name="diana fajarwati" userId="3c7b578798fa4979" providerId="LiveId" clId="{E3BC8B08-50B6-4657-826D-8E2A62D35A2C}" dt="2019-05-09T01:03:07.279" v="1874" actId="20577"/>
          <ac:spMkLst>
            <pc:docMk/>
            <pc:sldMk cId="1878720746" sldId="525"/>
            <ac:spMk id="4" creationId="{C410D3C7-0692-4672-8703-D4D83F7BDCC7}"/>
          </ac:spMkLst>
        </pc:spChg>
        <pc:spChg chg="add mod">
          <ac:chgData name="diana fajarwati" userId="3c7b578798fa4979" providerId="LiveId" clId="{E3BC8B08-50B6-4657-826D-8E2A62D35A2C}" dt="2019-05-09T01:04:43.766" v="2082" actId="1076"/>
          <ac:spMkLst>
            <pc:docMk/>
            <pc:sldMk cId="1878720746" sldId="525"/>
            <ac:spMk id="5" creationId="{A2495FB0-AFB7-44B2-A754-CEF8F6CB69D6}"/>
          </ac:spMkLst>
        </pc:spChg>
      </pc:sldChg>
      <pc:sldChg chg="del">
        <pc:chgData name="diana fajarwati" userId="3c7b578798fa4979" providerId="LiveId" clId="{E3BC8B08-50B6-4657-826D-8E2A62D35A2C}" dt="2019-05-08T22:34:11.693" v="350" actId="2696"/>
        <pc:sldMkLst>
          <pc:docMk/>
          <pc:sldMk cId="3032246744" sldId="525"/>
        </pc:sldMkLst>
      </pc:sldChg>
      <pc:sldChg chg="del">
        <pc:chgData name="diana fajarwati" userId="3c7b578798fa4979" providerId="LiveId" clId="{E3BC8B08-50B6-4657-826D-8E2A62D35A2C}" dt="2019-05-08T22:34:12.195" v="351" actId="2696"/>
        <pc:sldMkLst>
          <pc:docMk/>
          <pc:sldMk cId="595613187" sldId="526"/>
        </pc:sldMkLst>
      </pc:sldChg>
      <pc:sldChg chg="addSp delSp modSp add">
        <pc:chgData name="diana fajarwati" userId="3c7b578798fa4979" providerId="LiveId" clId="{E3BC8B08-50B6-4657-826D-8E2A62D35A2C}" dt="2019-05-09T01:08:50.322" v="2237" actId="1076"/>
        <pc:sldMkLst>
          <pc:docMk/>
          <pc:sldMk cId="2378379391" sldId="526"/>
        </pc:sldMkLst>
        <pc:spChg chg="del">
          <ac:chgData name="diana fajarwati" userId="3c7b578798fa4979" providerId="LiveId" clId="{E3BC8B08-50B6-4657-826D-8E2A62D35A2C}" dt="2019-05-09T01:06:55.700" v="2104"/>
          <ac:spMkLst>
            <pc:docMk/>
            <pc:sldMk cId="2378379391" sldId="526"/>
            <ac:spMk id="2" creationId="{EE80BA37-B88D-4270-9670-224F99EE9608}"/>
          </ac:spMkLst>
        </pc:spChg>
        <pc:spChg chg="del">
          <ac:chgData name="diana fajarwati" userId="3c7b578798fa4979" providerId="LiveId" clId="{E3BC8B08-50B6-4657-826D-8E2A62D35A2C}" dt="2019-05-09T01:06:55.700" v="2104"/>
          <ac:spMkLst>
            <pc:docMk/>
            <pc:sldMk cId="2378379391" sldId="526"/>
            <ac:spMk id="3" creationId="{DB727126-368F-420A-87E5-EAD967F70C68}"/>
          </ac:spMkLst>
        </pc:spChg>
        <pc:spChg chg="add mod">
          <ac:chgData name="diana fajarwati" userId="3c7b578798fa4979" providerId="LiveId" clId="{E3BC8B08-50B6-4657-826D-8E2A62D35A2C}" dt="2019-05-09T01:07:11.948" v="2117" actId="113"/>
          <ac:spMkLst>
            <pc:docMk/>
            <pc:sldMk cId="2378379391" sldId="526"/>
            <ac:spMk id="4" creationId="{C4E5E045-E22C-4CDB-AD2D-6E693BD7E8D4}"/>
          </ac:spMkLst>
        </pc:spChg>
        <pc:spChg chg="add mod">
          <ac:chgData name="diana fajarwati" userId="3c7b578798fa4979" providerId="LiveId" clId="{E3BC8B08-50B6-4657-826D-8E2A62D35A2C}" dt="2019-05-09T01:08:50.322" v="2237" actId="1076"/>
          <ac:spMkLst>
            <pc:docMk/>
            <pc:sldMk cId="2378379391" sldId="526"/>
            <ac:spMk id="6" creationId="{81F3127E-3319-4687-9924-92C875556BED}"/>
          </ac:spMkLst>
        </pc:spChg>
        <pc:picChg chg="add mod">
          <ac:chgData name="diana fajarwati" userId="3c7b578798fa4979" providerId="LiveId" clId="{E3BC8B08-50B6-4657-826D-8E2A62D35A2C}" dt="2019-05-09T01:07:58.646" v="2124" actId="14100"/>
          <ac:picMkLst>
            <pc:docMk/>
            <pc:sldMk cId="2378379391" sldId="526"/>
            <ac:picMk id="5" creationId="{F042A2E1-C59A-4E87-9BE2-2594583C5459}"/>
          </ac:picMkLst>
        </pc:picChg>
      </pc:sldChg>
      <pc:sldChg chg="addSp delSp modSp add del">
        <pc:chgData name="diana fajarwati" userId="3c7b578798fa4979" providerId="LiveId" clId="{E3BC8B08-50B6-4657-826D-8E2A62D35A2C}" dt="2019-05-09T01:06:28.773" v="2102" actId="2696"/>
        <pc:sldMkLst>
          <pc:docMk/>
          <pc:sldMk cId="4253477043" sldId="526"/>
        </pc:sldMkLst>
        <pc:spChg chg="del">
          <ac:chgData name="diana fajarwati" userId="3c7b578798fa4979" providerId="LiveId" clId="{E3BC8B08-50B6-4657-826D-8E2A62D35A2C}" dt="2019-05-09T01:05:09.269" v="2084"/>
          <ac:spMkLst>
            <pc:docMk/>
            <pc:sldMk cId="4253477043" sldId="526"/>
            <ac:spMk id="2" creationId="{85C08367-5556-4EF9-88D3-DC800F0FB94F}"/>
          </ac:spMkLst>
        </pc:spChg>
        <pc:spChg chg="del">
          <ac:chgData name="diana fajarwati" userId="3c7b578798fa4979" providerId="LiveId" clId="{E3BC8B08-50B6-4657-826D-8E2A62D35A2C}" dt="2019-05-09T01:05:09.269" v="2084"/>
          <ac:spMkLst>
            <pc:docMk/>
            <pc:sldMk cId="4253477043" sldId="526"/>
            <ac:spMk id="3" creationId="{0A13DF06-DB2B-4531-96E7-36000CDED712}"/>
          </ac:spMkLst>
        </pc:spChg>
        <pc:spChg chg="add mod">
          <ac:chgData name="diana fajarwati" userId="3c7b578798fa4979" providerId="LiveId" clId="{E3BC8B08-50B6-4657-826D-8E2A62D35A2C}" dt="2019-05-09T01:05:21.359" v="2101" actId="1076"/>
          <ac:spMkLst>
            <pc:docMk/>
            <pc:sldMk cId="4253477043" sldId="526"/>
            <ac:spMk id="4" creationId="{A952C67A-D803-4899-8B8B-6669439A5E93}"/>
          </ac:spMkLst>
        </pc:spChg>
      </pc:sldChg>
      <pc:sldChg chg="del">
        <pc:chgData name="diana fajarwati" userId="3c7b578798fa4979" providerId="LiveId" clId="{E3BC8B08-50B6-4657-826D-8E2A62D35A2C}" dt="2019-05-08T22:34:12.643" v="352" actId="2696"/>
        <pc:sldMkLst>
          <pc:docMk/>
          <pc:sldMk cId="1133610767" sldId="527"/>
        </pc:sldMkLst>
      </pc:sldChg>
      <pc:sldChg chg="addSp delSp modSp add">
        <pc:chgData name="diana fajarwati" userId="3c7b578798fa4979" providerId="LiveId" clId="{E3BC8B08-50B6-4657-826D-8E2A62D35A2C}" dt="2019-05-09T01:11:40.225" v="2511" actId="20577"/>
        <pc:sldMkLst>
          <pc:docMk/>
          <pc:sldMk cId="3330909546" sldId="527"/>
        </pc:sldMkLst>
        <pc:spChg chg="del">
          <ac:chgData name="diana fajarwati" userId="3c7b578798fa4979" providerId="LiveId" clId="{E3BC8B08-50B6-4657-826D-8E2A62D35A2C}" dt="2019-05-09T01:09:34.863" v="2239"/>
          <ac:spMkLst>
            <pc:docMk/>
            <pc:sldMk cId="3330909546" sldId="527"/>
            <ac:spMk id="2" creationId="{694DC0C8-FF37-46CA-9C44-C6E41011D7C6}"/>
          </ac:spMkLst>
        </pc:spChg>
        <pc:spChg chg="add mod">
          <ac:chgData name="diana fajarwati" userId="3c7b578798fa4979" providerId="LiveId" clId="{E3BC8B08-50B6-4657-826D-8E2A62D35A2C}" dt="2019-05-09T01:09:51.743" v="2273" actId="20577"/>
          <ac:spMkLst>
            <pc:docMk/>
            <pc:sldMk cId="3330909546" sldId="527"/>
            <ac:spMk id="3" creationId="{F7D94FE2-A912-4403-8B4C-1FB05AEE4AB8}"/>
          </ac:spMkLst>
        </pc:spChg>
        <pc:spChg chg="add mod">
          <ac:chgData name="diana fajarwati" userId="3c7b578798fa4979" providerId="LiveId" clId="{E3BC8B08-50B6-4657-826D-8E2A62D35A2C}" dt="2019-05-09T01:11:40.225" v="2511" actId="20577"/>
          <ac:spMkLst>
            <pc:docMk/>
            <pc:sldMk cId="3330909546" sldId="527"/>
            <ac:spMk id="4" creationId="{1871866C-C402-4F1B-80E7-840338924F88}"/>
          </ac:spMkLst>
        </pc:spChg>
      </pc:sldChg>
      <pc:sldChg chg="del">
        <pc:chgData name="diana fajarwati" userId="3c7b578798fa4979" providerId="LiveId" clId="{E3BC8B08-50B6-4657-826D-8E2A62D35A2C}" dt="2019-05-08T22:34:13.081" v="353" actId="2696"/>
        <pc:sldMkLst>
          <pc:docMk/>
          <pc:sldMk cId="2400557331" sldId="528"/>
        </pc:sldMkLst>
      </pc:sldChg>
      <pc:sldChg chg="addSp delSp modSp add">
        <pc:chgData name="diana fajarwati" userId="3c7b578798fa4979" providerId="LiveId" clId="{E3BC8B08-50B6-4657-826D-8E2A62D35A2C}" dt="2019-05-09T01:13:29.722" v="2693" actId="14100"/>
        <pc:sldMkLst>
          <pc:docMk/>
          <pc:sldMk cId="2810437339" sldId="528"/>
        </pc:sldMkLst>
        <pc:spChg chg="del">
          <ac:chgData name="diana fajarwati" userId="3c7b578798fa4979" providerId="LiveId" clId="{E3BC8B08-50B6-4657-826D-8E2A62D35A2C}" dt="2019-05-09T01:11:52.784" v="2513"/>
          <ac:spMkLst>
            <pc:docMk/>
            <pc:sldMk cId="2810437339" sldId="528"/>
            <ac:spMk id="2" creationId="{A31474AA-B78E-4987-B525-9FDC4C316A6A}"/>
          </ac:spMkLst>
        </pc:spChg>
        <pc:spChg chg="del">
          <ac:chgData name="diana fajarwati" userId="3c7b578798fa4979" providerId="LiveId" clId="{E3BC8B08-50B6-4657-826D-8E2A62D35A2C}" dt="2019-05-09T01:11:52.784" v="2513"/>
          <ac:spMkLst>
            <pc:docMk/>
            <pc:sldMk cId="2810437339" sldId="528"/>
            <ac:spMk id="3" creationId="{E1451D1F-9F16-4FE2-9448-FD2A85FA9CF2}"/>
          </ac:spMkLst>
        </pc:spChg>
        <pc:spChg chg="add mod">
          <ac:chgData name="diana fajarwati" userId="3c7b578798fa4979" providerId="LiveId" clId="{E3BC8B08-50B6-4657-826D-8E2A62D35A2C}" dt="2019-05-09T01:12:23.307" v="2546" actId="20577"/>
          <ac:spMkLst>
            <pc:docMk/>
            <pc:sldMk cId="2810437339" sldId="528"/>
            <ac:spMk id="4" creationId="{3EFFCEE7-5576-46D5-B258-E3FABA2B5D9A}"/>
          </ac:spMkLst>
        </pc:spChg>
        <pc:spChg chg="add mod">
          <ac:chgData name="diana fajarwati" userId="3c7b578798fa4979" providerId="LiveId" clId="{E3BC8B08-50B6-4657-826D-8E2A62D35A2C}" dt="2019-05-09T01:13:29.722" v="2693" actId="14100"/>
          <ac:spMkLst>
            <pc:docMk/>
            <pc:sldMk cId="2810437339" sldId="528"/>
            <ac:spMk id="5" creationId="{9D3A7179-DF5C-40F4-995D-803DD48555C0}"/>
          </ac:spMkLst>
        </pc:spChg>
      </pc:sldChg>
      <pc:sldChg chg="del">
        <pc:chgData name="diana fajarwati" userId="3c7b578798fa4979" providerId="LiveId" clId="{E3BC8B08-50B6-4657-826D-8E2A62D35A2C}" dt="2019-05-08T22:34:08.952" v="344" actId="2696"/>
        <pc:sldMkLst>
          <pc:docMk/>
          <pc:sldMk cId="384091075" sldId="529"/>
        </pc:sldMkLst>
      </pc:sldChg>
      <pc:sldChg chg="addSp delSp modSp add">
        <pc:chgData name="diana fajarwati" userId="3c7b578798fa4979" providerId="LiveId" clId="{E3BC8B08-50B6-4657-826D-8E2A62D35A2C}" dt="2019-05-09T01:18:14.534" v="2878" actId="14100"/>
        <pc:sldMkLst>
          <pc:docMk/>
          <pc:sldMk cId="2783402978" sldId="529"/>
        </pc:sldMkLst>
        <pc:spChg chg="del">
          <ac:chgData name="diana fajarwati" userId="3c7b578798fa4979" providerId="LiveId" clId="{E3BC8B08-50B6-4657-826D-8E2A62D35A2C}" dt="2019-05-09T01:13:43.064" v="2695"/>
          <ac:spMkLst>
            <pc:docMk/>
            <pc:sldMk cId="2783402978" sldId="529"/>
            <ac:spMk id="2" creationId="{404B2CFC-A459-4F18-ACE7-336357AF0119}"/>
          </ac:spMkLst>
        </pc:spChg>
        <pc:spChg chg="del">
          <ac:chgData name="diana fajarwati" userId="3c7b578798fa4979" providerId="LiveId" clId="{E3BC8B08-50B6-4657-826D-8E2A62D35A2C}" dt="2019-05-09T01:13:43.064" v="2695"/>
          <ac:spMkLst>
            <pc:docMk/>
            <pc:sldMk cId="2783402978" sldId="529"/>
            <ac:spMk id="3" creationId="{FB597CB3-84C2-4FB0-A979-E0CCCB5A9630}"/>
          </ac:spMkLst>
        </pc:spChg>
        <pc:spChg chg="add mod">
          <ac:chgData name="diana fajarwati" userId="3c7b578798fa4979" providerId="LiveId" clId="{E3BC8B08-50B6-4657-826D-8E2A62D35A2C}" dt="2019-05-09T01:14:02.275" v="2732" actId="404"/>
          <ac:spMkLst>
            <pc:docMk/>
            <pc:sldMk cId="2783402978" sldId="529"/>
            <ac:spMk id="4" creationId="{D5405F3C-659A-4494-A893-DD2206BD97B6}"/>
          </ac:spMkLst>
        </pc:spChg>
        <pc:spChg chg="add mod">
          <ac:chgData name="diana fajarwati" userId="3c7b578798fa4979" providerId="LiveId" clId="{E3BC8B08-50B6-4657-826D-8E2A62D35A2C}" dt="2019-05-09T01:18:14.534" v="2878" actId="14100"/>
          <ac:spMkLst>
            <pc:docMk/>
            <pc:sldMk cId="2783402978" sldId="529"/>
            <ac:spMk id="5" creationId="{CF7D8358-47D9-4915-933C-E0D19A94EC3B}"/>
          </ac:spMkLst>
        </pc:spChg>
      </pc:sldChg>
      <pc:sldChg chg="del">
        <pc:chgData name="diana fajarwati" userId="3c7b578798fa4979" providerId="LiveId" clId="{E3BC8B08-50B6-4657-826D-8E2A62D35A2C}" dt="2019-05-08T22:34:13.444" v="354" actId="2696"/>
        <pc:sldMkLst>
          <pc:docMk/>
          <pc:sldMk cId="1884991013" sldId="530"/>
        </pc:sldMkLst>
      </pc:sldChg>
      <pc:sldChg chg="addSp delSp modSp add">
        <pc:chgData name="diana fajarwati" userId="3c7b578798fa4979" providerId="LiveId" clId="{E3BC8B08-50B6-4657-826D-8E2A62D35A2C}" dt="2019-05-09T01:27:04.760" v="3092" actId="1076"/>
        <pc:sldMkLst>
          <pc:docMk/>
          <pc:sldMk cId="2723525011" sldId="530"/>
        </pc:sldMkLst>
        <pc:spChg chg="del">
          <ac:chgData name="diana fajarwati" userId="3c7b578798fa4979" providerId="LiveId" clId="{E3BC8B08-50B6-4657-826D-8E2A62D35A2C}" dt="2019-05-09T01:20:42.870" v="2913"/>
          <ac:spMkLst>
            <pc:docMk/>
            <pc:sldMk cId="2723525011" sldId="530"/>
            <ac:spMk id="2" creationId="{82AFE7C0-494C-4D77-A7C0-0A66D8D49A41}"/>
          </ac:spMkLst>
        </pc:spChg>
        <pc:spChg chg="del">
          <ac:chgData name="diana fajarwati" userId="3c7b578798fa4979" providerId="LiveId" clId="{E3BC8B08-50B6-4657-826D-8E2A62D35A2C}" dt="2019-05-09T01:20:42.870" v="2913"/>
          <ac:spMkLst>
            <pc:docMk/>
            <pc:sldMk cId="2723525011" sldId="530"/>
            <ac:spMk id="3" creationId="{13ADBC2E-3DB1-44E2-BE17-71424923BBF8}"/>
          </ac:spMkLst>
        </pc:spChg>
        <pc:spChg chg="add mod">
          <ac:chgData name="diana fajarwati" userId="3c7b578798fa4979" providerId="LiveId" clId="{E3BC8B08-50B6-4657-826D-8E2A62D35A2C}" dt="2019-05-09T01:20:53.271" v="2934" actId="20577"/>
          <ac:spMkLst>
            <pc:docMk/>
            <pc:sldMk cId="2723525011" sldId="530"/>
            <ac:spMk id="4" creationId="{60C059BE-C771-427D-89B4-35EA42ACF23E}"/>
          </ac:spMkLst>
        </pc:spChg>
        <pc:spChg chg="add mod">
          <ac:chgData name="diana fajarwati" userId="3c7b578798fa4979" providerId="LiveId" clId="{E3BC8B08-50B6-4657-826D-8E2A62D35A2C}" dt="2019-05-09T01:22:51.327" v="2965" actId="14100"/>
          <ac:spMkLst>
            <pc:docMk/>
            <pc:sldMk cId="2723525011" sldId="530"/>
            <ac:spMk id="5" creationId="{E2447FD8-8037-4ACB-8149-5F0C43E4287E}"/>
          </ac:spMkLst>
        </pc:spChg>
        <pc:spChg chg="add mod">
          <ac:chgData name="diana fajarwati" userId="3c7b578798fa4979" providerId="LiveId" clId="{E3BC8B08-50B6-4657-826D-8E2A62D35A2C}" dt="2019-05-09T01:23:27.395" v="2993" actId="1076"/>
          <ac:spMkLst>
            <pc:docMk/>
            <pc:sldMk cId="2723525011" sldId="530"/>
            <ac:spMk id="6" creationId="{CA70FD3D-DF48-4373-BB98-15898672FA7D}"/>
          </ac:spMkLst>
        </pc:spChg>
        <pc:spChg chg="add mod">
          <ac:chgData name="diana fajarwati" userId="3c7b578798fa4979" providerId="LiveId" clId="{E3BC8B08-50B6-4657-826D-8E2A62D35A2C}" dt="2019-05-09T01:23:45.007" v="3037" actId="20577"/>
          <ac:spMkLst>
            <pc:docMk/>
            <pc:sldMk cId="2723525011" sldId="530"/>
            <ac:spMk id="7" creationId="{486947DA-C87F-4302-8D30-3DBC03DC5F16}"/>
          </ac:spMkLst>
        </pc:spChg>
        <pc:spChg chg="add mod">
          <ac:chgData name="diana fajarwati" userId="3c7b578798fa4979" providerId="LiveId" clId="{E3BC8B08-50B6-4657-826D-8E2A62D35A2C}" dt="2019-05-09T01:24:03.412" v="3058" actId="20577"/>
          <ac:spMkLst>
            <pc:docMk/>
            <pc:sldMk cId="2723525011" sldId="530"/>
            <ac:spMk id="8" creationId="{ABB013E9-B1B0-4B28-A233-A18A9480972F}"/>
          </ac:spMkLst>
        </pc:spChg>
        <pc:picChg chg="add mod">
          <ac:chgData name="diana fajarwati" userId="3c7b578798fa4979" providerId="LiveId" clId="{E3BC8B08-50B6-4657-826D-8E2A62D35A2C}" dt="2019-05-09T01:24:39.733" v="3063" actId="1076"/>
          <ac:picMkLst>
            <pc:docMk/>
            <pc:sldMk cId="2723525011" sldId="530"/>
            <ac:picMk id="9" creationId="{0E8B7975-7253-44F7-81A3-4FF253D05C88}"/>
          </ac:picMkLst>
        </pc:picChg>
        <pc:picChg chg="add mod">
          <ac:chgData name="diana fajarwati" userId="3c7b578798fa4979" providerId="LiveId" clId="{E3BC8B08-50B6-4657-826D-8E2A62D35A2C}" dt="2019-05-09T01:25:07.435" v="3069" actId="14100"/>
          <ac:picMkLst>
            <pc:docMk/>
            <pc:sldMk cId="2723525011" sldId="530"/>
            <ac:picMk id="10" creationId="{9552F2D7-9201-49CB-8473-91EAA13146C3}"/>
          </ac:picMkLst>
        </pc:picChg>
        <pc:picChg chg="add mod">
          <ac:chgData name="diana fajarwati" userId="3c7b578798fa4979" providerId="LiveId" clId="{E3BC8B08-50B6-4657-826D-8E2A62D35A2C}" dt="2019-05-09T01:25:42.899" v="3074" actId="1076"/>
          <ac:picMkLst>
            <pc:docMk/>
            <pc:sldMk cId="2723525011" sldId="530"/>
            <ac:picMk id="11" creationId="{0F2B7E2D-B960-44E4-BFC7-AEA14FB12508}"/>
          </ac:picMkLst>
        </pc:picChg>
        <pc:picChg chg="add mod">
          <ac:chgData name="diana fajarwati" userId="3c7b578798fa4979" providerId="LiveId" clId="{E3BC8B08-50B6-4657-826D-8E2A62D35A2C}" dt="2019-05-09T01:26:59.829" v="3089" actId="1076"/>
          <ac:picMkLst>
            <pc:docMk/>
            <pc:sldMk cId="2723525011" sldId="530"/>
            <ac:picMk id="12" creationId="{8D1695F0-3EBB-4456-A7B3-55AABB645E91}"/>
          </ac:picMkLst>
        </pc:picChg>
        <pc:picChg chg="add mod">
          <ac:chgData name="diana fajarwati" userId="3c7b578798fa4979" providerId="LiveId" clId="{E3BC8B08-50B6-4657-826D-8E2A62D35A2C}" dt="2019-05-09T01:27:02.792" v="3091" actId="1076"/>
          <ac:picMkLst>
            <pc:docMk/>
            <pc:sldMk cId="2723525011" sldId="530"/>
            <ac:picMk id="13" creationId="{AB05645B-8EF8-437B-B664-F282A023B7CA}"/>
          </ac:picMkLst>
        </pc:picChg>
        <pc:picChg chg="add mod">
          <ac:chgData name="diana fajarwati" userId="3c7b578798fa4979" providerId="LiveId" clId="{E3BC8B08-50B6-4657-826D-8E2A62D35A2C}" dt="2019-05-09T01:27:04.760" v="3092" actId="1076"/>
          <ac:picMkLst>
            <pc:docMk/>
            <pc:sldMk cId="2723525011" sldId="530"/>
            <ac:picMk id="14" creationId="{C9408F0E-A9F2-4767-BA8D-BE50CB72AA98}"/>
          </ac:picMkLst>
        </pc:picChg>
      </pc:sldChg>
      <pc:sldChg chg="del">
        <pc:chgData name="diana fajarwati" userId="3c7b578798fa4979" providerId="LiveId" clId="{E3BC8B08-50B6-4657-826D-8E2A62D35A2C}" dt="2019-05-08T22:34:13.783" v="355" actId="2696"/>
        <pc:sldMkLst>
          <pc:docMk/>
          <pc:sldMk cId="527963961" sldId="531"/>
        </pc:sldMkLst>
      </pc:sldChg>
      <pc:sldChg chg="delSp modSp modNotesTx">
        <pc:chgData name="diana fajarwati" userId="3c7b578798fa4979" providerId="LiveId" clId="{E3BC8B08-50B6-4657-826D-8E2A62D35A2C}" dt="2019-05-09T01:20:34.465" v="2912" actId="404"/>
        <pc:sldMkLst>
          <pc:docMk/>
          <pc:sldMk cId="1715199327" sldId="531"/>
        </pc:sldMkLst>
        <pc:spChg chg="mod">
          <ac:chgData name="diana fajarwati" userId="3c7b578798fa4979" providerId="LiveId" clId="{E3BC8B08-50B6-4657-826D-8E2A62D35A2C}" dt="2019-05-09T01:20:34.465" v="2912" actId="404"/>
          <ac:spMkLst>
            <pc:docMk/>
            <pc:sldMk cId="1715199327" sldId="531"/>
            <ac:spMk id="4" creationId="{826B07EF-F197-400B-AE6A-6D6EE8A85736}"/>
          </ac:spMkLst>
        </pc:spChg>
        <pc:spChg chg="del">
          <ac:chgData name="diana fajarwati" userId="3c7b578798fa4979" providerId="LiveId" clId="{E3BC8B08-50B6-4657-826D-8E2A62D35A2C}" dt="2019-05-09T01:19:41.444" v="2911" actId="478"/>
          <ac:spMkLst>
            <pc:docMk/>
            <pc:sldMk cId="1715199327" sldId="531"/>
            <ac:spMk id="5" creationId="{FF61D43B-A98E-438B-950E-60C2DE592E40}"/>
          </ac:spMkLst>
        </pc:spChg>
      </pc:sldChg>
      <pc:sldChg chg="del">
        <pc:chgData name="diana fajarwati" userId="3c7b578798fa4979" providerId="LiveId" clId="{E3BC8B08-50B6-4657-826D-8E2A62D35A2C}" dt="2019-05-08T22:34:14.231" v="356" actId="2696"/>
        <pc:sldMkLst>
          <pc:docMk/>
          <pc:sldMk cId="4076978776" sldId="532"/>
        </pc:sldMkLst>
      </pc:sldChg>
      <pc:sldChg chg="addSp delSp modSp add">
        <pc:chgData name="diana fajarwati" userId="3c7b578798fa4979" providerId="LiveId" clId="{E3BC8B08-50B6-4657-826D-8E2A62D35A2C}" dt="2019-05-09T01:47:55.520" v="3683" actId="1076"/>
        <pc:sldMkLst>
          <pc:docMk/>
          <pc:sldMk cId="4154429909" sldId="532"/>
        </pc:sldMkLst>
        <pc:spChg chg="del">
          <ac:chgData name="diana fajarwati" userId="3c7b578798fa4979" providerId="LiveId" clId="{E3BC8B08-50B6-4657-826D-8E2A62D35A2C}" dt="2019-05-09T01:28:30.282" v="3094"/>
          <ac:spMkLst>
            <pc:docMk/>
            <pc:sldMk cId="4154429909" sldId="532"/>
            <ac:spMk id="2" creationId="{6046E2FB-8712-4A8D-8BE0-CA0A327D3BBE}"/>
          </ac:spMkLst>
        </pc:spChg>
        <pc:spChg chg="del">
          <ac:chgData name="diana fajarwati" userId="3c7b578798fa4979" providerId="LiveId" clId="{E3BC8B08-50B6-4657-826D-8E2A62D35A2C}" dt="2019-05-09T01:28:30.282" v="3094"/>
          <ac:spMkLst>
            <pc:docMk/>
            <pc:sldMk cId="4154429909" sldId="532"/>
            <ac:spMk id="3" creationId="{079F6DAA-119F-4011-BA31-EEC1DEB564FD}"/>
          </ac:spMkLst>
        </pc:spChg>
        <pc:spChg chg="add del mod">
          <ac:chgData name="diana fajarwati" userId="3c7b578798fa4979" providerId="LiveId" clId="{E3BC8B08-50B6-4657-826D-8E2A62D35A2C}" dt="2019-05-09T01:29:08.445" v="3095"/>
          <ac:spMkLst>
            <pc:docMk/>
            <pc:sldMk cId="4154429909" sldId="532"/>
            <ac:spMk id="4" creationId="{8F8D87B5-36D5-4905-8F64-D10AA13998A8}"/>
          </ac:spMkLst>
        </pc:spChg>
        <pc:spChg chg="add del mod">
          <ac:chgData name="diana fajarwati" userId="3c7b578798fa4979" providerId="LiveId" clId="{E3BC8B08-50B6-4657-826D-8E2A62D35A2C}" dt="2019-05-09T01:29:08.445" v="3095"/>
          <ac:spMkLst>
            <pc:docMk/>
            <pc:sldMk cId="4154429909" sldId="532"/>
            <ac:spMk id="5" creationId="{B1D702DE-26C7-4BA7-B86F-15958AC6F0F5}"/>
          </ac:spMkLst>
        </pc:spChg>
        <pc:spChg chg="add mod">
          <ac:chgData name="diana fajarwati" userId="3c7b578798fa4979" providerId="LiveId" clId="{E3BC8B08-50B6-4657-826D-8E2A62D35A2C}" dt="2019-05-09T01:30:17.119" v="3156" actId="404"/>
          <ac:spMkLst>
            <pc:docMk/>
            <pc:sldMk cId="4154429909" sldId="532"/>
            <ac:spMk id="6" creationId="{ACC3A2C2-0816-4BEB-85DA-1F10A1F16EAE}"/>
          </ac:spMkLst>
        </pc:spChg>
        <pc:picChg chg="add mod">
          <ac:chgData name="diana fajarwati" userId="3c7b578798fa4979" providerId="LiveId" clId="{E3BC8B08-50B6-4657-826D-8E2A62D35A2C}" dt="2019-05-09T01:47:55.520" v="3683" actId="1076"/>
          <ac:picMkLst>
            <pc:docMk/>
            <pc:sldMk cId="4154429909" sldId="532"/>
            <ac:picMk id="7" creationId="{4AD48888-BA9B-4406-8D65-6B1ABCE45E6E}"/>
          </ac:picMkLst>
        </pc:picChg>
      </pc:sldChg>
      <pc:sldChg chg="del">
        <pc:chgData name="diana fajarwati" userId="3c7b578798fa4979" providerId="LiveId" clId="{E3BC8B08-50B6-4657-826D-8E2A62D35A2C}" dt="2019-05-08T22:34:15.072" v="358" actId="2696"/>
        <pc:sldMkLst>
          <pc:docMk/>
          <pc:sldMk cId="2852398533" sldId="533"/>
        </pc:sldMkLst>
      </pc:sldChg>
      <pc:sldChg chg="addSp delSp modSp add">
        <pc:chgData name="diana fajarwati" userId="3c7b578798fa4979" providerId="LiveId" clId="{E3BC8B08-50B6-4657-826D-8E2A62D35A2C}" dt="2019-05-09T01:35:05.729" v="3239" actId="14100"/>
        <pc:sldMkLst>
          <pc:docMk/>
          <pc:sldMk cId="3745716396" sldId="533"/>
        </pc:sldMkLst>
        <pc:spChg chg="mod">
          <ac:chgData name="diana fajarwati" userId="3c7b578798fa4979" providerId="LiveId" clId="{E3BC8B08-50B6-4657-826D-8E2A62D35A2C}" dt="2019-05-09T01:33:55.098" v="3217" actId="207"/>
          <ac:spMkLst>
            <pc:docMk/>
            <pc:sldMk cId="3745716396" sldId="533"/>
            <ac:spMk id="6" creationId="{ACC3A2C2-0816-4BEB-85DA-1F10A1F16EAE}"/>
          </ac:spMkLst>
        </pc:spChg>
        <pc:picChg chg="add mod">
          <ac:chgData name="diana fajarwati" userId="3c7b578798fa4979" providerId="LiveId" clId="{E3BC8B08-50B6-4657-826D-8E2A62D35A2C}" dt="2019-05-09T01:35:00.626" v="3237" actId="14100"/>
          <ac:picMkLst>
            <pc:docMk/>
            <pc:sldMk cId="3745716396" sldId="533"/>
            <ac:picMk id="2" creationId="{9C8A8618-A612-4993-8011-F2435DBF0CC3}"/>
          </ac:picMkLst>
        </pc:picChg>
        <pc:picChg chg="add mod">
          <ac:chgData name="diana fajarwati" userId="3c7b578798fa4979" providerId="LiveId" clId="{E3BC8B08-50B6-4657-826D-8E2A62D35A2C}" dt="2019-05-09T01:35:05.729" v="3239" actId="14100"/>
          <ac:picMkLst>
            <pc:docMk/>
            <pc:sldMk cId="3745716396" sldId="533"/>
            <ac:picMk id="3" creationId="{8472F59A-1629-4C51-80B4-65FBC7253524}"/>
          </ac:picMkLst>
        </pc:picChg>
        <pc:picChg chg="del">
          <ac:chgData name="diana fajarwati" userId="3c7b578798fa4979" providerId="LiveId" clId="{E3BC8B08-50B6-4657-826D-8E2A62D35A2C}" dt="2019-05-09T01:31:21.503" v="3185" actId="478"/>
          <ac:picMkLst>
            <pc:docMk/>
            <pc:sldMk cId="3745716396" sldId="533"/>
            <ac:picMk id="7" creationId="{4AD48888-BA9B-4406-8D65-6B1ABCE45E6E}"/>
          </ac:picMkLst>
        </pc:picChg>
      </pc:sldChg>
      <pc:sldChg chg="del">
        <pc:chgData name="diana fajarwati" userId="3c7b578798fa4979" providerId="LiveId" clId="{E3BC8B08-50B6-4657-826D-8E2A62D35A2C}" dt="2019-05-08T22:34:14.717" v="357" actId="2696"/>
        <pc:sldMkLst>
          <pc:docMk/>
          <pc:sldMk cId="515306475" sldId="534"/>
        </pc:sldMkLst>
      </pc:sldChg>
      <pc:sldChg chg="addSp delSp modSp add">
        <pc:chgData name="diana fajarwati" userId="3c7b578798fa4979" providerId="LiveId" clId="{E3BC8B08-50B6-4657-826D-8E2A62D35A2C}" dt="2019-05-09T01:38:07.135" v="3401" actId="1076"/>
        <pc:sldMkLst>
          <pc:docMk/>
          <pc:sldMk cId="2949613946" sldId="534"/>
        </pc:sldMkLst>
        <pc:spChg chg="del">
          <ac:chgData name="diana fajarwati" userId="3c7b578798fa4979" providerId="LiveId" clId="{E3BC8B08-50B6-4657-826D-8E2A62D35A2C}" dt="2019-05-09T01:35:26.626" v="3241"/>
          <ac:spMkLst>
            <pc:docMk/>
            <pc:sldMk cId="2949613946" sldId="534"/>
            <ac:spMk id="2" creationId="{9ECBF289-C8C1-4C20-A45A-1FC6217B5950}"/>
          </ac:spMkLst>
        </pc:spChg>
        <pc:spChg chg="add del mod">
          <ac:chgData name="diana fajarwati" userId="3c7b578798fa4979" providerId="LiveId" clId="{E3BC8B08-50B6-4657-826D-8E2A62D35A2C}" dt="2019-05-09T01:35:40.867" v="3242"/>
          <ac:spMkLst>
            <pc:docMk/>
            <pc:sldMk cId="2949613946" sldId="534"/>
            <ac:spMk id="3" creationId="{74CF23FF-777A-4ABB-93CB-5287A03210CF}"/>
          </ac:spMkLst>
        </pc:spChg>
        <pc:spChg chg="add del mod">
          <ac:chgData name="diana fajarwati" userId="3c7b578798fa4979" providerId="LiveId" clId="{E3BC8B08-50B6-4657-826D-8E2A62D35A2C}" dt="2019-05-09T01:35:40.867" v="3242"/>
          <ac:spMkLst>
            <pc:docMk/>
            <pc:sldMk cId="2949613946" sldId="534"/>
            <ac:spMk id="4" creationId="{CE867635-1ACA-4996-ACFF-DACB02CB3A67}"/>
          </ac:spMkLst>
        </pc:spChg>
        <pc:spChg chg="add mod">
          <ac:chgData name="diana fajarwati" userId="3c7b578798fa4979" providerId="LiveId" clId="{E3BC8B08-50B6-4657-826D-8E2A62D35A2C}" dt="2019-05-09T01:36:03.565" v="3270" actId="20577"/>
          <ac:spMkLst>
            <pc:docMk/>
            <pc:sldMk cId="2949613946" sldId="534"/>
            <ac:spMk id="5" creationId="{A9F5C4E0-BB24-4799-8A45-6F880A875FF5}"/>
          </ac:spMkLst>
        </pc:spChg>
        <pc:spChg chg="add mod">
          <ac:chgData name="diana fajarwati" userId="3c7b578798fa4979" providerId="LiveId" clId="{E3BC8B08-50B6-4657-826D-8E2A62D35A2C}" dt="2019-05-09T01:36:48.206" v="3284" actId="14100"/>
          <ac:spMkLst>
            <pc:docMk/>
            <pc:sldMk cId="2949613946" sldId="534"/>
            <ac:spMk id="6" creationId="{7B6DFA92-F76F-4A44-8576-277CA6C452B9}"/>
          </ac:spMkLst>
        </pc:spChg>
        <pc:spChg chg="add mod">
          <ac:chgData name="diana fajarwati" userId="3c7b578798fa4979" providerId="LiveId" clId="{E3BC8B08-50B6-4657-826D-8E2A62D35A2C}" dt="2019-05-09T01:38:07.135" v="3401" actId="1076"/>
          <ac:spMkLst>
            <pc:docMk/>
            <pc:sldMk cId="2949613946" sldId="534"/>
            <ac:spMk id="7" creationId="{F9C7D389-02C9-4F8F-9E57-23435CB04B9F}"/>
          </ac:spMkLst>
        </pc:spChg>
      </pc:sldChg>
      <pc:sldChg chg="delSp modSp add del">
        <pc:chgData name="diana fajarwati" userId="3c7b578798fa4979" providerId="LiveId" clId="{E3BC8B08-50B6-4657-826D-8E2A62D35A2C}" dt="2019-05-09T01:34:46.046" v="3234" actId="2696"/>
        <pc:sldMkLst>
          <pc:docMk/>
          <pc:sldMk cId="3260955259" sldId="534"/>
        </pc:sldMkLst>
        <pc:spChg chg="mod">
          <ac:chgData name="diana fajarwati" userId="3c7b578798fa4979" providerId="LiveId" clId="{E3BC8B08-50B6-4657-826D-8E2A62D35A2C}" dt="2019-05-09T01:34:28.567" v="3231" actId="20577"/>
          <ac:spMkLst>
            <pc:docMk/>
            <pc:sldMk cId="3260955259" sldId="534"/>
            <ac:spMk id="6" creationId="{ACC3A2C2-0816-4BEB-85DA-1F10A1F16EAE}"/>
          </ac:spMkLst>
        </pc:spChg>
        <pc:picChg chg="del">
          <ac:chgData name="diana fajarwati" userId="3c7b578798fa4979" providerId="LiveId" clId="{E3BC8B08-50B6-4657-826D-8E2A62D35A2C}" dt="2019-05-09T01:34:35.750" v="3233" actId="478"/>
          <ac:picMkLst>
            <pc:docMk/>
            <pc:sldMk cId="3260955259" sldId="534"/>
            <ac:picMk id="2" creationId="{9C8A8618-A612-4993-8011-F2435DBF0CC3}"/>
          </ac:picMkLst>
        </pc:picChg>
        <pc:picChg chg="del">
          <ac:chgData name="diana fajarwati" userId="3c7b578798fa4979" providerId="LiveId" clId="{E3BC8B08-50B6-4657-826D-8E2A62D35A2C}" dt="2019-05-09T01:34:32.447" v="3232" actId="478"/>
          <ac:picMkLst>
            <pc:docMk/>
            <pc:sldMk cId="3260955259" sldId="534"/>
            <ac:picMk id="3" creationId="{8472F59A-1629-4C51-80B4-65FBC7253524}"/>
          </ac:picMkLst>
        </pc:picChg>
      </pc:sldChg>
      <pc:sldChg chg="addSp delSp modSp add">
        <pc:chgData name="diana fajarwati" userId="3c7b578798fa4979" providerId="LiveId" clId="{E3BC8B08-50B6-4657-826D-8E2A62D35A2C}" dt="2019-05-09T01:40:36.884" v="3569" actId="179"/>
        <pc:sldMkLst>
          <pc:docMk/>
          <pc:sldMk cId="2445382108" sldId="535"/>
        </pc:sldMkLst>
        <pc:spChg chg="del">
          <ac:chgData name="diana fajarwati" userId="3c7b578798fa4979" providerId="LiveId" clId="{E3BC8B08-50B6-4657-826D-8E2A62D35A2C}" dt="2019-05-09T01:38:20.996" v="3403"/>
          <ac:spMkLst>
            <pc:docMk/>
            <pc:sldMk cId="2445382108" sldId="535"/>
            <ac:spMk id="2" creationId="{5F779EEB-1B1A-4E7E-B404-E4C4C26AA6AD}"/>
          </ac:spMkLst>
        </pc:spChg>
        <pc:spChg chg="del">
          <ac:chgData name="diana fajarwati" userId="3c7b578798fa4979" providerId="LiveId" clId="{E3BC8B08-50B6-4657-826D-8E2A62D35A2C}" dt="2019-05-09T01:38:20.996" v="3403"/>
          <ac:spMkLst>
            <pc:docMk/>
            <pc:sldMk cId="2445382108" sldId="535"/>
            <ac:spMk id="3" creationId="{E2E01C20-3624-488F-BA14-AA150957C7DE}"/>
          </ac:spMkLst>
        </pc:spChg>
        <pc:spChg chg="add mod">
          <ac:chgData name="diana fajarwati" userId="3c7b578798fa4979" providerId="LiveId" clId="{E3BC8B08-50B6-4657-826D-8E2A62D35A2C}" dt="2019-05-09T01:39:04.141" v="3451" actId="14100"/>
          <ac:spMkLst>
            <pc:docMk/>
            <pc:sldMk cId="2445382108" sldId="535"/>
            <ac:spMk id="4" creationId="{0B82641B-7F48-42A6-8E6C-E50FE6A05361}"/>
          </ac:spMkLst>
        </pc:spChg>
        <pc:spChg chg="add mod">
          <ac:chgData name="diana fajarwati" userId="3c7b578798fa4979" providerId="LiveId" clId="{E3BC8B08-50B6-4657-826D-8E2A62D35A2C}" dt="2019-05-09T01:40:36.884" v="3569" actId="179"/>
          <ac:spMkLst>
            <pc:docMk/>
            <pc:sldMk cId="2445382108" sldId="535"/>
            <ac:spMk id="5" creationId="{5C8D9853-865F-4F4E-874E-BAEADC2CDA63}"/>
          </ac:spMkLst>
        </pc:spChg>
      </pc:sldChg>
      <pc:sldChg chg="addSp delSp modSp add">
        <pc:chgData name="diana fajarwati" userId="3c7b578798fa4979" providerId="LiveId" clId="{E3BC8B08-50B6-4657-826D-8E2A62D35A2C}" dt="2019-05-09T01:45:54.825" v="3666" actId="1076"/>
        <pc:sldMkLst>
          <pc:docMk/>
          <pc:sldMk cId="2117525349" sldId="536"/>
        </pc:sldMkLst>
        <pc:spChg chg="add mod">
          <ac:chgData name="diana fajarwati" userId="3c7b578798fa4979" providerId="LiveId" clId="{E3BC8B08-50B6-4657-826D-8E2A62D35A2C}" dt="2019-05-09T01:43:55.759" v="3636" actId="1076"/>
          <ac:spMkLst>
            <pc:docMk/>
            <pc:sldMk cId="2117525349" sldId="536"/>
            <ac:spMk id="3" creationId="{EB74A2D7-815B-4464-8E77-BAEB486D3906}"/>
          </ac:spMkLst>
        </pc:spChg>
        <pc:spChg chg="mod">
          <ac:chgData name="diana fajarwati" userId="3c7b578798fa4979" providerId="LiveId" clId="{E3BC8B08-50B6-4657-826D-8E2A62D35A2C}" dt="2019-05-09T01:41:25.623" v="3598" actId="20577"/>
          <ac:spMkLst>
            <pc:docMk/>
            <pc:sldMk cId="2117525349" sldId="536"/>
            <ac:spMk id="4" creationId="{0B82641B-7F48-42A6-8E6C-E50FE6A05361}"/>
          </ac:spMkLst>
        </pc:spChg>
        <pc:spChg chg="del mod">
          <ac:chgData name="diana fajarwati" userId="3c7b578798fa4979" providerId="LiveId" clId="{E3BC8B08-50B6-4657-826D-8E2A62D35A2C}" dt="2019-05-09T01:41:30.322" v="3600" actId="478"/>
          <ac:spMkLst>
            <pc:docMk/>
            <pc:sldMk cId="2117525349" sldId="536"/>
            <ac:spMk id="5" creationId="{5C8D9853-865F-4F4E-874E-BAEADC2CDA63}"/>
          </ac:spMkLst>
        </pc:spChg>
        <pc:spChg chg="add mod">
          <ac:chgData name="diana fajarwati" userId="3c7b578798fa4979" providerId="LiveId" clId="{E3BC8B08-50B6-4657-826D-8E2A62D35A2C}" dt="2019-05-09T01:44:42.168" v="3661" actId="20577"/>
          <ac:spMkLst>
            <pc:docMk/>
            <pc:sldMk cId="2117525349" sldId="536"/>
            <ac:spMk id="8" creationId="{88CFFB66-E489-4DFE-8E04-4C91FDFFABE5}"/>
          </ac:spMkLst>
        </pc:spChg>
        <pc:picChg chg="add del mod">
          <ac:chgData name="diana fajarwati" userId="3c7b578798fa4979" providerId="LiveId" clId="{E3BC8B08-50B6-4657-826D-8E2A62D35A2C}" dt="2019-05-09T01:43:50.311" v="3635" actId="478"/>
          <ac:picMkLst>
            <pc:docMk/>
            <pc:sldMk cId="2117525349" sldId="536"/>
            <ac:picMk id="6" creationId="{DA34996D-7C08-464B-A79D-1A70E8EA1E19}"/>
          </ac:picMkLst>
        </pc:picChg>
        <pc:picChg chg="add mod">
          <ac:chgData name="diana fajarwati" userId="3c7b578798fa4979" providerId="LiveId" clId="{E3BC8B08-50B6-4657-826D-8E2A62D35A2C}" dt="2019-05-09T01:44:14.962" v="3640" actId="1076"/>
          <ac:picMkLst>
            <pc:docMk/>
            <pc:sldMk cId="2117525349" sldId="536"/>
            <ac:picMk id="7" creationId="{2F266E02-9E8E-4505-8C4B-21D86AEDB2A7}"/>
          </ac:picMkLst>
        </pc:picChg>
        <pc:picChg chg="add mod">
          <ac:chgData name="diana fajarwati" userId="3c7b578798fa4979" providerId="LiveId" clId="{E3BC8B08-50B6-4657-826D-8E2A62D35A2C}" dt="2019-05-09T01:45:54.825" v="3666" actId="1076"/>
          <ac:picMkLst>
            <pc:docMk/>
            <pc:sldMk cId="2117525349" sldId="536"/>
            <ac:picMk id="9" creationId="{F246E84D-C11C-44C6-B8DD-A8B0E193942A}"/>
          </ac:picMkLst>
        </pc:picChg>
      </pc:sldChg>
      <pc:sldChg chg="modSp">
        <pc:chgData name="diana fajarwati" userId="3c7b578798fa4979" providerId="LiveId" clId="{E3BC8B08-50B6-4657-826D-8E2A62D35A2C}" dt="2019-05-09T21:42:18.571" v="3684" actId="207"/>
        <pc:sldMkLst>
          <pc:docMk/>
          <pc:sldMk cId="0" sldId="1507"/>
        </pc:sldMkLst>
        <pc:spChg chg="mod">
          <ac:chgData name="diana fajarwati" userId="3c7b578798fa4979" providerId="LiveId" clId="{E3BC8B08-50B6-4657-826D-8E2A62D35A2C}" dt="2019-05-09T21:42:18.571" v="3684" actId="207"/>
          <ac:spMkLst>
            <pc:docMk/>
            <pc:sldMk cId="0" sldId="1507"/>
            <ac:spMk id="23" creationId="{32109CE1-6A07-444F-87BE-C32FC62419A6}"/>
          </ac:spMkLst>
        </pc:spChg>
      </pc:sldChg>
      <pc:sldMasterChg chg="modSldLayout">
        <pc:chgData name="diana fajarwati" userId="3c7b578798fa4979" providerId="LiveId" clId="{E3BC8B08-50B6-4657-826D-8E2A62D35A2C}" dt="2019-05-09T01:47:42.758" v="3681" actId="207"/>
        <pc:sldMasterMkLst>
          <pc:docMk/>
          <pc:sldMasterMk cId="346893842" sldId="2147483660"/>
        </pc:sldMasterMkLst>
        <pc:sldLayoutChg chg="modSp">
          <pc:chgData name="diana fajarwati" userId="3c7b578798fa4979" providerId="LiveId" clId="{E3BC8B08-50B6-4657-826D-8E2A62D35A2C}" dt="2019-05-09T01:46:33.968" v="3668" actId="207"/>
          <pc:sldLayoutMkLst>
            <pc:docMk/>
            <pc:sldMasterMk cId="346893842" sldId="2147483660"/>
            <pc:sldLayoutMk cId="3151961880" sldId="2147483662"/>
          </pc:sldLayoutMkLst>
          <pc:spChg chg="mod">
            <ac:chgData name="diana fajarwati" userId="3c7b578798fa4979" providerId="LiveId" clId="{E3BC8B08-50B6-4657-826D-8E2A62D35A2C}" dt="2019-05-09T01:46:33.968" v="3668" actId="207"/>
            <ac:spMkLst>
              <pc:docMk/>
              <pc:sldMasterMk cId="346893842" sldId="2147483660"/>
              <pc:sldLayoutMk cId="3151961880" sldId="2147483662"/>
              <ac:spMk id="3" creationId="{00000000-0000-0000-0000-000000000000}"/>
            </ac:spMkLst>
          </pc:spChg>
        </pc:sldLayoutChg>
        <pc:sldLayoutChg chg="modSp">
          <pc:chgData name="diana fajarwati" userId="3c7b578798fa4979" providerId="LiveId" clId="{E3BC8B08-50B6-4657-826D-8E2A62D35A2C}" dt="2019-05-09T01:46:56.154" v="3672" actId="207"/>
          <pc:sldLayoutMkLst>
            <pc:docMk/>
            <pc:sldMasterMk cId="346893842" sldId="2147483660"/>
            <pc:sldLayoutMk cId="3720983263" sldId="2147483665"/>
          </pc:sldLayoutMkLst>
          <pc:spChg chg="mod">
            <ac:chgData name="diana fajarwati" userId="3c7b578798fa4979" providerId="LiveId" clId="{E3BC8B08-50B6-4657-826D-8E2A62D35A2C}" dt="2019-05-09T01:46:56.154" v="3672" actId="207"/>
            <ac:spMkLst>
              <pc:docMk/>
              <pc:sldMasterMk cId="346893842" sldId="2147483660"/>
              <pc:sldLayoutMk cId="3720983263" sldId="2147483665"/>
              <ac:spMk id="9" creationId="{00000000-0000-0000-0000-000000000000}"/>
            </ac:spMkLst>
          </pc:spChg>
        </pc:sldLayoutChg>
        <pc:sldLayoutChg chg="modSp">
          <pc:chgData name="diana fajarwati" userId="3c7b578798fa4979" providerId="LiveId" clId="{E3BC8B08-50B6-4657-826D-8E2A62D35A2C}" dt="2019-05-09T01:47:00.014" v="3673" actId="207"/>
          <pc:sldLayoutMkLst>
            <pc:docMk/>
            <pc:sldMasterMk cId="346893842" sldId="2147483660"/>
            <pc:sldLayoutMk cId="3028942955" sldId="2147483666"/>
          </pc:sldLayoutMkLst>
          <pc:spChg chg="mod">
            <ac:chgData name="diana fajarwati" userId="3c7b578798fa4979" providerId="LiveId" clId="{E3BC8B08-50B6-4657-826D-8E2A62D35A2C}" dt="2019-05-09T01:47:00.014" v="3673" actId="207"/>
            <ac:spMkLst>
              <pc:docMk/>
              <pc:sldMasterMk cId="346893842" sldId="2147483660"/>
              <pc:sldLayoutMk cId="3028942955" sldId="2147483666"/>
              <ac:spMk id="7" creationId="{00000000-0000-0000-0000-000000000000}"/>
            </ac:spMkLst>
          </pc:spChg>
        </pc:sldLayoutChg>
        <pc:sldLayoutChg chg="modSp">
          <pc:chgData name="diana fajarwati" userId="3c7b578798fa4979" providerId="LiveId" clId="{E3BC8B08-50B6-4657-826D-8E2A62D35A2C}" dt="2019-05-09T01:47:03.985" v="3674" actId="207"/>
          <pc:sldLayoutMkLst>
            <pc:docMk/>
            <pc:sldMasterMk cId="346893842" sldId="2147483660"/>
            <pc:sldLayoutMk cId="715699844" sldId="2147483667"/>
          </pc:sldLayoutMkLst>
          <pc:spChg chg="mod">
            <ac:chgData name="diana fajarwati" userId="3c7b578798fa4979" providerId="LiveId" clId="{E3BC8B08-50B6-4657-826D-8E2A62D35A2C}" dt="2019-05-09T01:47:03.985" v="3674" actId="207"/>
            <ac:spMkLst>
              <pc:docMk/>
              <pc:sldMasterMk cId="346893842" sldId="2147483660"/>
              <pc:sldLayoutMk cId="715699844" sldId="2147483667"/>
              <ac:spMk id="6" creationId="{00000000-0000-0000-0000-000000000000}"/>
            </ac:spMkLst>
          </pc:spChg>
        </pc:sldLayoutChg>
        <pc:sldLayoutChg chg="modSp">
          <pc:chgData name="diana fajarwati" userId="3c7b578798fa4979" providerId="LiveId" clId="{E3BC8B08-50B6-4657-826D-8E2A62D35A2C}" dt="2019-05-09T01:47:08.481" v="3675" actId="207"/>
          <pc:sldLayoutMkLst>
            <pc:docMk/>
            <pc:sldMasterMk cId="346893842" sldId="2147483660"/>
            <pc:sldLayoutMk cId="2078386457" sldId="2147483668"/>
          </pc:sldLayoutMkLst>
          <pc:spChg chg="mod">
            <ac:chgData name="diana fajarwati" userId="3c7b578798fa4979" providerId="LiveId" clId="{E3BC8B08-50B6-4657-826D-8E2A62D35A2C}" dt="2019-05-09T01:47:08.481" v="3675" actId="207"/>
            <ac:spMkLst>
              <pc:docMk/>
              <pc:sldMasterMk cId="346893842" sldId="2147483660"/>
              <pc:sldLayoutMk cId="2078386457" sldId="2147483668"/>
              <ac:spMk id="9" creationId="{00000000-0000-0000-0000-000000000000}"/>
            </ac:spMkLst>
          </pc:spChg>
        </pc:sldLayoutChg>
        <pc:sldLayoutChg chg="modSp">
          <pc:chgData name="diana fajarwati" userId="3c7b578798fa4979" providerId="LiveId" clId="{E3BC8B08-50B6-4657-826D-8E2A62D35A2C}" dt="2019-05-09T01:46:49.711" v="3671" actId="207"/>
          <pc:sldLayoutMkLst>
            <pc:docMk/>
            <pc:sldMasterMk cId="346893842" sldId="2147483660"/>
            <pc:sldLayoutMk cId="2471927595" sldId="2147483672"/>
          </pc:sldLayoutMkLst>
          <pc:spChg chg="mod">
            <ac:chgData name="diana fajarwati" userId="3c7b578798fa4979" providerId="LiveId" clId="{E3BC8B08-50B6-4657-826D-8E2A62D35A2C}" dt="2019-05-09T01:46:49.711" v="3671" actId="207"/>
            <ac:spMkLst>
              <pc:docMk/>
              <pc:sldMasterMk cId="346893842" sldId="2147483660"/>
              <pc:sldLayoutMk cId="2471927595" sldId="2147483672"/>
              <ac:spMk id="3" creationId="{00000000-0000-0000-0000-000000000000}"/>
            </ac:spMkLst>
          </pc:spChg>
        </pc:sldLayoutChg>
        <pc:sldLayoutChg chg="modSp">
          <pc:chgData name="diana fajarwati" userId="3c7b578798fa4979" providerId="LiveId" clId="{E3BC8B08-50B6-4657-826D-8E2A62D35A2C}" dt="2019-05-09T01:47:42.758" v="3681" actId="207"/>
          <pc:sldLayoutMkLst>
            <pc:docMk/>
            <pc:sldMasterMk cId="346893842" sldId="2147483660"/>
            <pc:sldLayoutMk cId="2573668527" sldId="2147483673"/>
          </pc:sldLayoutMkLst>
          <pc:spChg chg="mod">
            <ac:chgData name="diana fajarwati" userId="3c7b578798fa4979" providerId="LiveId" clId="{E3BC8B08-50B6-4657-826D-8E2A62D35A2C}" dt="2019-05-09T01:47:42.758" v="3681" actId="207"/>
            <ac:spMkLst>
              <pc:docMk/>
              <pc:sldMasterMk cId="346893842" sldId="2147483660"/>
              <pc:sldLayoutMk cId="2573668527" sldId="2147483673"/>
              <ac:spMk id="7" creationId="{00000000-0000-0000-0000-000000000000}"/>
            </ac:spMkLst>
          </pc:spChg>
          <pc:spChg chg="mod">
            <ac:chgData name="diana fajarwati" userId="3c7b578798fa4979" providerId="LiveId" clId="{E3BC8B08-50B6-4657-826D-8E2A62D35A2C}" dt="2019-05-09T01:47:35.286" v="3680" actId="207"/>
            <ac:spMkLst>
              <pc:docMk/>
              <pc:sldMasterMk cId="346893842" sldId="2147483660"/>
              <pc:sldLayoutMk cId="2573668527" sldId="2147483673"/>
              <ac:spMk id="16" creationId="{00000000-0000-0000-0000-000000000000}"/>
            </ac:spMkLst>
          </pc:spChg>
          <pc:spChg chg="mod">
            <ac:chgData name="diana fajarwati" userId="3c7b578798fa4979" providerId="LiveId" clId="{E3BC8B08-50B6-4657-826D-8E2A62D35A2C}" dt="2019-05-09T01:47:23.645" v="3679" actId="207"/>
            <ac:spMkLst>
              <pc:docMk/>
              <pc:sldMasterMk cId="346893842" sldId="2147483660"/>
              <pc:sldLayoutMk cId="2573668527" sldId="2147483673"/>
              <ac:spMk id="17" creationId="{00000000-0000-0000-0000-000000000000}"/>
            </ac:spMkLst>
          </pc:spChg>
        </pc:sldLayoutChg>
        <pc:sldLayoutChg chg="modSp">
          <pc:chgData name="diana fajarwati" userId="3c7b578798fa4979" providerId="LiveId" clId="{E3BC8B08-50B6-4657-826D-8E2A62D35A2C}" dt="2019-05-09T01:46:40.802" v="3669" actId="207"/>
          <pc:sldLayoutMkLst>
            <pc:docMk/>
            <pc:sldMasterMk cId="346893842" sldId="2147483660"/>
            <pc:sldLayoutMk cId="189499690" sldId="2147483674"/>
          </pc:sldLayoutMkLst>
          <pc:spChg chg="mod">
            <ac:chgData name="diana fajarwati" userId="3c7b578798fa4979" providerId="LiveId" clId="{E3BC8B08-50B6-4657-826D-8E2A62D35A2C}" dt="2019-05-09T01:46:40.802" v="3669" actId="207"/>
            <ac:spMkLst>
              <pc:docMk/>
              <pc:sldMasterMk cId="346893842" sldId="2147483660"/>
              <pc:sldLayoutMk cId="189499690" sldId="2147483674"/>
              <ac:spMk id="3" creationId="{00000000-0000-0000-0000-000000000000}"/>
            </ac:spMkLst>
          </pc:spChg>
        </pc:sldLayoutChg>
        <pc:sldLayoutChg chg="modSp">
          <pc:chgData name="diana fajarwati" userId="3c7b578798fa4979" providerId="LiveId" clId="{E3BC8B08-50B6-4657-826D-8E2A62D35A2C}" dt="2019-05-09T01:46:45.300" v="3670" actId="207"/>
          <pc:sldLayoutMkLst>
            <pc:docMk/>
            <pc:sldMasterMk cId="346893842" sldId="2147483660"/>
            <pc:sldLayoutMk cId="194709688" sldId="2147483675"/>
          </pc:sldLayoutMkLst>
          <pc:spChg chg="mod">
            <ac:chgData name="diana fajarwati" userId="3c7b578798fa4979" providerId="LiveId" clId="{E3BC8B08-50B6-4657-826D-8E2A62D35A2C}" dt="2019-05-09T01:46:28.838" v="3667" actId="207"/>
            <ac:spMkLst>
              <pc:docMk/>
              <pc:sldMasterMk cId="346893842" sldId="2147483660"/>
              <pc:sldLayoutMk cId="194709688" sldId="2147483675"/>
              <ac:spMk id="2" creationId="{DED88761-7DFE-4C63-9618-6F0018585E0A}"/>
            </ac:spMkLst>
          </pc:spChg>
          <pc:spChg chg="mod">
            <ac:chgData name="diana fajarwati" userId="3c7b578798fa4979" providerId="LiveId" clId="{E3BC8B08-50B6-4657-826D-8E2A62D35A2C}" dt="2019-05-09T01:46:45.300" v="3670" actId="207"/>
            <ac:spMkLst>
              <pc:docMk/>
              <pc:sldMasterMk cId="346893842" sldId="2147483660"/>
              <pc:sldLayoutMk cId="194709688" sldId="2147483675"/>
              <ac:spMk id="3" creationId="{00000000-0000-0000-0000-000000000000}"/>
            </ac:spMkLst>
          </pc:spChg>
        </pc:sldLayoutChg>
      </pc:sldMasterChg>
    </pc:docChg>
  </pc:docChgLst>
  <pc:docChgLst>
    <pc:chgData name="diana fajarwati" userId="3c7b578798fa4979" providerId="LiveId" clId="{ED6FB351-C5D0-49BA-AB44-EB5E85F71625}"/>
    <pc:docChg chg="undo custSel delSld modSld">
      <pc:chgData name="diana fajarwati" userId="3c7b578798fa4979" providerId="LiveId" clId="{ED6FB351-C5D0-49BA-AB44-EB5E85F71625}" dt="2019-05-08T20:07:18.741" v="93" actId="2696"/>
      <pc:docMkLst>
        <pc:docMk/>
      </pc:docMkLst>
      <pc:sldChg chg="del">
        <pc:chgData name="diana fajarwati" userId="3c7b578798fa4979" providerId="LiveId" clId="{ED6FB351-C5D0-49BA-AB44-EB5E85F71625}" dt="2019-05-08T20:04:39.182" v="55" actId="2696"/>
        <pc:sldMkLst>
          <pc:docMk/>
          <pc:sldMk cId="2514576311" sldId="341"/>
        </pc:sldMkLst>
      </pc:sldChg>
      <pc:sldChg chg="del">
        <pc:chgData name="diana fajarwati" userId="3c7b578798fa4979" providerId="LiveId" clId="{ED6FB351-C5D0-49BA-AB44-EB5E85F71625}" dt="2019-05-08T20:04:39.710" v="56" actId="2696"/>
        <pc:sldMkLst>
          <pc:docMk/>
          <pc:sldMk cId="3126885101" sldId="342"/>
        </pc:sldMkLst>
      </pc:sldChg>
      <pc:sldChg chg="del">
        <pc:chgData name="diana fajarwati" userId="3c7b578798fa4979" providerId="LiveId" clId="{ED6FB351-C5D0-49BA-AB44-EB5E85F71625}" dt="2019-05-08T20:04:39.932" v="57" actId="2696"/>
        <pc:sldMkLst>
          <pc:docMk/>
          <pc:sldMk cId="1904087690" sldId="343"/>
        </pc:sldMkLst>
      </pc:sldChg>
      <pc:sldChg chg="del">
        <pc:chgData name="diana fajarwati" userId="3c7b578798fa4979" providerId="LiveId" clId="{ED6FB351-C5D0-49BA-AB44-EB5E85F71625}" dt="2019-05-08T20:04:40.519" v="58" actId="2696"/>
        <pc:sldMkLst>
          <pc:docMk/>
          <pc:sldMk cId="61406414" sldId="344"/>
        </pc:sldMkLst>
      </pc:sldChg>
      <pc:sldChg chg="del">
        <pc:chgData name="diana fajarwati" userId="3c7b578798fa4979" providerId="LiveId" clId="{ED6FB351-C5D0-49BA-AB44-EB5E85F71625}" dt="2019-05-08T20:04:40.983" v="59" actId="2696"/>
        <pc:sldMkLst>
          <pc:docMk/>
          <pc:sldMk cId="572062137" sldId="345"/>
        </pc:sldMkLst>
      </pc:sldChg>
      <pc:sldChg chg="del">
        <pc:chgData name="diana fajarwati" userId="3c7b578798fa4979" providerId="LiveId" clId="{ED6FB351-C5D0-49BA-AB44-EB5E85F71625}" dt="2019-05-08T20:04:41.253" v="60" actId="2696"/>
        <pc:sldMkLst>
          <pc:docMk/>
          <pc:sldMk cId="3566253886" sldId="346"/>
        </pc:sldMkLst>
      </pc:sldChg>
      <pc:sldChg chg="del">
        <pc:chgData name="diana fajarwati" userId="3c7b578798fa4979" providerId="LiveId" clId="{ED6FB351-C5D0-49BA-AB44-EB5E85F71625}" dt="2019-05-08T20:04:41.485" v="61" actId="2696"/>
        <pc:sldMkLst>
          <pc:docMk/>
          <pc:sldMk cId="610402924" sldId="347"/>
        </pc:sldMkLst>
      </pc:sldChg>
      <pc:sldChg chg="del">
        <pc:chgData name="diana fajarwati" userId="3c7b578798fa4979" providerId="LiveId" clId="{ED6FB351-C5D0-49BA-AB44-EB5E85F71625}" dt="2019-05-08T20:04:41.754" v="62" actId="2696"/>
        <pc:sldMkLst>
          <pc:docMk/>
          <pc:sldMk cId="1865861021" sldId="348"/>
        </pc:sldMkLst>
      </pc:sldChg>
      <pc:sldChg chg="del">
        <pc:chgData name="diana fajarwati" userId="3c7b578798fa4979" providerId="LiveId" clId="{ED6FB351-C5D0-49BA-AB44-EB5E85F71625}" dt="2019-05-08T20:04:42.001" v="63" actId="2696"/>
        <pc:sldMkLst>
          <pc:docMk/>
          <pc:sldMk cId="1869945694" sldId="349"/>
        </pc:sldMkLst>
      </pc:sldChg>
      <pc:sldChg chg="del delDesignElem">
        <pc:chgData name="diana fajarwati" userId="3c7b578798fa4979" providerId="LiveId" clId="{ED6FB351-C5D0-49BA-AB44-EB5E85F71625}" dt="2019-05-08T20:04:42.270" v="64" actId="2696"/>
        <pc:sldMkLst>
          <pc:docMk/>
          <pc:sldMk cId="3917927092" sldId="350"/>
        </pc:sldMkLst>
      </pc:sldChg>
      <pc:sldChg chg="del setBg delDesignElem">
        <pc:chgData name="diana fajarwati" userId="3c7b578798fa4979" providerId="LiveId" clId="{ED6FB351-C5D0-49BA-AB44-EB5E85F71625}" dt="2019-05-08T20:04:42.518" v="65" actId="2696"/>
        <pc:sldMkLst>
          <pc:docMk/>
          <pc:sldMk cId="3623294180" sldId="351"/>
        </pc:sldMkLst>
      </pc:sldChg>
      <pc:sldChg chg="del">
        <pc:chgData name="diana fajarwati" userId="3c7b578798fa4979" providerId="LiveId" clId="{ED6FB351-C5D0-49BA-AB44-EB5E85F71625}" dt="2019-05-08T20:04:42.905" v="66" actId="2696"/>
        <pc:sldMkLst>
          <pc:docMk/>
          <pc:sldMk cId="2735115220" sldId="352"/>
        </pc:sldMkLst>
      </pc:sldChg>
      <pc:sldChg chg="del setBg delDesignElem">
        <pc:chgData name="diana fajarwati" userId="3c7b578798fa4979" providerId="LiveId" clId="{ED6FB351-C5D0-49BA-AB44-EB5E85F71625}" dt="2019-05-08T20:04:43.144" v="67" actId="2696"/>
        <pc:sldMkLst>
          <pc:docMk/>
          <pc:sldMk cId="501990609" sldId="353"/>
        </pc:sldMkLst>
      </pc:sldChg>
      <pc:sldChg chg="addSp delSp modSp del">
        <pc:chgData name="diana fajarwati" userId="3c7b578798fa4979" providerId="LiveId" clId="{ED6FB351-C5D0-49BA-AB44-EB5E85F71625}" dt="2019-05-08T20:06:43.988" v="89" actId="2696"/>
        <pc:sldMkLst>
          <pc:docMk/>
          <pc:sldMk cId="2461243381" sldId="354"/>
        </pc:sldMkLst>
        <pc:spChg chg="add del mod">
          <ac:chgData name="diana fajarwati" userId="3c7b578798fa4979" providerId="LiveId" clId="{ED6FB351-C5D0-49BA-AB44-EB5E85F71625}" dt="2019-05-08T20:06:11.914" v="86" actId="478"/>
          <ac:spMkLst>
            <pc:docMk/>
            <pc:sldMk cId="2461243381" sldId="354"/>
            <ac:spMk id="2" creationId="{910250CF-2203-44DB-86CC-886C58A25349}"/>
          </ac:spMkLst>
        </pc:spChg>
        <pc:spChg chg="mod">
          <ac:chgData name="diana fajarwati" userId="3c7b578798fa4979" providerId="LiveId" clId="{ED6FB351-C5D0-49BA-AB44-EB5E85F71625}" dt="2019-05-08T20:06:35.539" v="87"/>
          <ac:spMkLst>
            <pc:docMk/>
            <pc:sldMk cId="2461243381" sldId="354"/>
            <ac:spMk id="4" creationId="{13148E8E-278B-4273-BC0C-475CAB235D8E}"/>
          </ac:spMkLst>
        </pc:spChg>
        <pc:spChg chg="del">
          <ac:chgData name="diana fajarwati" userId="3c7b578798fa4979" providerId="LiveId" clId="{ED6FB351-C5D0-49BA-AB44-EB5E85F71625}" dt="2019-05-08T20:05:58.896" v="85"/>
          <ac:spMkLst>
            <pc:docMk/>
            <pc:sldMk cId="2461243381" sldId="354"/>
            <ac:spMk id="5" creationId="{0122D7F1-0452-4A9C-A77A-6F10682E97D4}"/>
          </ac:spMkLst>
        </pc:spChg>
      </pc:sldChg>
      <pc:sldChg chg="modSp del delDesignElem">
        <pc:chgData name="diana fajarwati" userId="3c7b578798fa4979" providerId="LiveId" clId="{ED6FB351-C5D0-49BA-AB44-EB5E85F71625}" dt="2019-05-08T20:04:43.593" v="69" actId="2696"/>
        <pc:sldMkLst>
          <pc:docMk/>
          <pc:sldMk cId="1575772849" sldId="355"/>
        </pc:sldMkLst>
        <pc:picChg chg="mod">
          <ac:chgData name="diana fajarwati" userId="3c7b578798fa4979" providerId="LiveId" clId="{ED6FB351-C5D0-49BA-AB44-EB5E85F71625}" dt="2019-05-08T20:02:56.706" v="49" actId="207"/>
          <ac:picMkLst>
            <pc:docMk/>
            <pc:sldMk cId="1575772849" sldId="355"/>
            <ac:picMk id="6" creationId="{C1F36F0A-C85D-4D4C-990F-FECABD86036A}"/>
          </ac:picMkLst>
        </pc:picChg>
      </pc:sldChg>
      <pc:sldChg chg="del setBg delDesignElem">
        <pc:chgData name="diana fajarwati" userId="3c7b578798fa4979" providerId="LiveId" clId="{ED6FB351-C5D0-49BA-AB44-EB5E85F71625}" dt="2019-05-08T20:04:44.248" v="70" actId="2696"/>
        <pc:sldMkLst>
          <pc:docMk/>
          <pc:sldMk cId="1441843439" sldId="356"/>
        </pc:sldMkLst>
      </pc:sldChg>
      <pc:sldChg chg="del">
        <pc:chgData name="diana fajarwati" userId="3c7b578798fa4979" providerId="LiveId" clId="{ED6FB351-C5D0-49BA-AB44-EB5E85F71625}" dt="2019-05-08T20:04:44.750" v="71" actId="2696"/>
        <pc:sldMkLst>
          <pc:docMk/>
          <pc:sldMk cId="2342078237" sldId="357"/>
        </pc:sldMkLst>
      </pc:sldChg>
      <pc:sldChg chg="del">
        <pc:chgData name="diana fajarwati" userId="3c7b578798fa4979" providerId="LiveId" clId="{ED6FB351-C5D0-49BA-AB44-EB5E85F71625}" dt="2019-05-08T20:04:45.213" v="72" actId="2696"/>
        <pc:sldMkLst>
          <pc:docMk/>
          <pc:sldMk cId="4085077772" sldId="358"/>
        </pc:sldMkLst>
      </pc:sldChg>
      <pc:sldChg chg="delSp del">
        <pc:chgData name="diana fajarwati" userId="3c7b578798fa4979" providerId="LiveId" clId="{ED6FB351-C5D0-49BA-AB44-EB5E85F71625}" dt="2019-05-08T20:06:56.093" v="90"/>
        <pc:sldMkLst>
          <pc:docMk/>
          <pc:sldMk cId="1473891059" sldId="359"/>
        </pc:sldMkLst>
        <pc:spChg chg="del">
          <ac:chgData name="diana fajarwati" userId="3c7b578798fa4979" providerId="LiveId" clId="{ED6FB351-C5D0-49BA-AB44-EB5E85F71625}" dt="2019-05-08T20:06:56.093" v="90"/>
          <ac:spMkLst>
            <pc:docMk/>
            <pc:sldMk cId="1473891059" sldId="359"/>
            <ac:spMk id="4" creationId="{16D95646-3D2C-4F2F-93DD-EA2053FFE6F8}"/>
          </ac:spMkLst>
        </pc:spChg>
      </pc:sldChg>
      <pc:sldChg chg="modSp del">
        <pc:chgData name="diana fajarwati" userId="3c7b578798fa4979" providerId="LiveId" clId="{ED6FB351-C5D0-49BA-AB44-EB5E85F71625}" dt="2019-05-08T20:07:18.741" v="93" actId="2696"/>
        <pc:sldMkLst>
          <pc:docMk/>
          <pc:sldMk cId="1857664373" sldId="360"/>
        </pc:sldMkLst>
        <pc:spChg chg="mod">
          <ac:chgData name="diana fajarwati" userId="3c7b578798fa4979" providerId="LiveId" clId="{ED6FB351-C5D0-49BA-AB44-EB5E85F71625}" dt="2019-05-08T20:07:10.952" v="91"/>
          <ac:spMkLst>
            <pc:docMk/>
            <pc:sldMk cId="1857664373" sldId="360"/>
            <ac:spMk id="4" creationId="{13148E8E-278B-4273-BC0C-475CAB235D8E}"/>
          </ac:spMkLst>
        </pc:spChg>
      </pc:sldChg>
      <pc:sldChg chg="del delDesignElem">
        <pc:chgData name="diana fajarwati" userId="3c7b578798fa4979" providerId="LiveId" clId="{ED6FB351-C5D0-49BA-AB44-EB5E85F71625}" dt="2019-05-08T20:04:46.601" v="75" actId="2696"/>
        <pc:sldMkLst>
          <pc:docMk/>
          <pc:sldMk cId="1192435437" sldId="361"/>
        </pc:sldMkLst>
      </pc:sldChg>
      <pc:sldChg chg="del">
        <pc:chgData name="diana fajarwati" userId="3c7b578798fa4979" providerId="LiveId" clId="{ED6FB351-C5D0-49BA-AB44-EB5E85F71625}" dt="2019-05-08T20:04:47.040" v="76" actId="2696"/>
        <pc:sldMkLst>
          <pc:docMk/>
          <pc:sldMk cId="1009005161" sldId="362"/>
        </pc:sldMkLst>
      </pc:sldChg>
      <pc:sldChg chg="del setBg delDesignElem">
        <pc:chgData name="diana fajarwati" userId="3c7b578798fa4979" providerId="LiveId" clId="{ED6FB351-C5D0-49BA-AB44-EB5E85F71625}" dt="2019-05-08T20:04:47.489" v="77" actId="2696"/>
        <pc:sldMkLst>
          <pc:docMk/>
          <pc:sldMk cId="1990995864" sldId="363"/>
        </pc:sldMkLst>
      </pc:sldChg>
      <pc:sldChg chg="modSp del setBg delDesignElem">
        <pc:chgData name="diana fajarwati" userId="3c7b578798fa4979" providerId="LiveId" clId="{ED6FB351-C5D0-49BA-AB44-EB5E85F71625}" dt="2019-05-08T20:04:47.759" v="78" actId="2696"/>
        <pc:sldMkLst>
          <pc:docMk/>
          <pc:sldMk cId="2198747316" sldId="364"/>
        </pc:sldMkLst>
        <pc:spChg chg="mod">
          <ac:chgData name="diana fajarwati" userId="3c7b578798fa4979" providerId="LiveId" clId="{ED6FB351-C5D0-49BA-AB44-EB5E85F71625}" dt="2019-05-08T20:03:29.050" v="52" actId="207"/>
          <ac:spMkLst>
            <pc:docMk/>
            <pc:sldMk cId="2198747316" sldId="364"/>
            <ac:spMk id="3" creationId="{08E42284-BC26-4E3C-A045-BDB86FFDCE4D}"/>
          </ac:spMkLst>
        </pc:spChg>
      </pc:sldChg>
      <pc:sldChg chg="del">
        <pc:chgData name="diana fajarwati" userId="3c7b578798fa4979" providerId="LiveId" clId="{ED6FB351-C5D0-49BA-AB44-EB5E85F71625}" dt="2019-05-08T20:04:48.238" v="79" actId="2696"/>
        <pc:sldMkLst>
          <pc:docMk/>
          <pc:sldMk cId="189235004" sldId="365"/>
        </pc:sldMkLst>
      </pc:sldChg>
      <pc:sldChg chg="del">
        <pc:chgData name="diana fajarwati" userId="3c7b578798fa4979" providerId="LiveId" clId="{ED6FB351-C5D0-49BA-AB44-EB5E85F71625}" dt="2019-05-08T20:04:48.777" v="80" actId="2696"/>
        <pc:sldMkLst>
          <pc:docMk/>
          <pc:sldMk cId="2921246199" sldId="366"/>
        </pc:sldMkLst>
      </pc:sldChg>
      <pc:sldChg chg="modSp">
        <pc:chgData name="diana fajarwati" userId="3c7b578798fa4979" providerId="LiveId" clId="{ED6FB351-C5D0-49BA-AB44-EB5E85F71625}" dt="2019-05-08T19:50:12.902" v="1" actId="1076"/>
        <pc:sldMkLst>
          <pc:docMk/>
          <pc:sldMk cId="3292102664" sldId="497"/>
        </pc:sldMkLst>
        <pc:spChg chg="mod">
          <ac:chgData name="diana fajarwati" userId="3c7b578798fa4979" providerId="LiveId" clId="{ED6FB351-C5D0-49BA-AB44-EB5E85F71625}" dt="2019-05-08T19:50:12.902" v="1" actId="1076"/>
          <ac:spMkLst>
            <pc:docMk/>
            <pc:sldMk cId="3292102664" sldId="497"/>
            <ac:spMk id="2" creationId="{00000000-0000-0000-0000-000000000000}"/>
          </ac:spMkLst>
        </pc:spChg>
      </pc:sldChg>
      <pc:sldChg chg="addSp delSp modSp mod setBg">
        <pc:chgData name="diana fajarwati" userId="3c7b578798fa4979" providerId="LiveId" clId="{ED6FB351-C5D0-49BA-AB44-EB5E85F71625}" dt="2019-05-08T20:05:45.726" v="84" actId="26606"/>
        <pc:sldMkLst>
          <pc:docMk/>
          <pc:sldMk cId="646977116" sldId="498"/>
        </pc:sldMkLst>
        <pc:spChg chg="mod">
          <ac:chgData name="diana fajarwati" userId="3c7b578798fa4979" providerId="LiveId" clId="{ED6FB351-C5D0-49BA-AB44-EB5E85F71625}" dt="2019-05-08T20:05:45.726" v="84" actId="26606"/>
          <ac:spMkLst>
            <pc:docMk/>
            <pc:sldMk cId="646977116" sldId="498"/>
            <ac:spMk id="2" creationId="{0A8A2DCA-DF7D-46F7-BAA7-1FBB6E133A2B}"/>
          </ac:spMkLst>
        </pc:spChg>
        <pc:spChg chg="del">
          <ac:chgData name="diana fajarwati" userId="3c7b578798fa4979" providerId="LiveId" clId="{ED6FB351-C5D0-49BA-AB44-EB5E85F71625}" dt="2019-05-08T20:05:26.534" v="81"/>
          <ac:spMkLst>
            <pc:docMk/>
            <pc:sldMk cId="646977116" sldId="498"/>
            <ac:spMk id="3" creationId="{5811157E-EA42-4046-A565-75E2631CCB36}"/>
          </ac:spMkLst>
        </pc:spChg>
        <pc:spChg chg="add del mod">
          <ac:chgData name="diana fajarwati" userId="3c7b578798fa4979" providerId="LiveId" clId="{ED6FB351-C5D0-49BA-AB44-EB5E85F71625}" dt="2019-05-08T20:05:41.445" v="83" actId="478"/>
          <ac:spMkLst>
            <pc:docMk/>
            <pc:sldMk cId="646977116" sldId="498"/>
            <ac:spMk id="4" creationId="{C0835A15-B347-4012-A098-88572648031B}"/>
          </ac:spMkLst>
        </pc:spChg>
        <pc:spChg chg="add">
          <ac:chgData name="diana fajarwati" userId="3c7b578798fa4979" providerId="LiveId" clId="{ED6FB351-C5D0-49BA-AB44-EB5E85F71625}" dt="2019-05-08T20:05:45.726" v="84" actId="26606"/>
          <ac:spMkLst>
            <pc:docMk/>
            <pc:sldMk cId="646977116" sldId="498"/>
            <ac:spMk id="15" creationId="{7905BA41-EE6E-4F80-8636-447F22DD729A}"/>
          </ac:spMkLst>
        </pc:spChg>
        <pc:spChg chg="add">
          <ac:chgData name="diana fajarwati" userId="3c7b578798fa4979" providerId="LiveId" clId="{ED6FB351-C5D0-49BA-AB44-EB5E85F71625}" dt="2019-05-08T20:05:45.726" v="84" actId="26606"/>
          <ac:spMkLst>
            <pc:docMk/>
            <pc:sldMk cId="646977116" sldId="498"/>
            <ac:spMk id="17" creationId="{CD7549B2-EE05-4558-8C64-AC46755F2B25}"/>
          </ac:spMkLst>
        </pc:spChg>
        <pc:picChg chg="add mod">
          <ac:chgData name="diana fajarwati" userId="3c7b578798fa4979" providerId="LiveId" clId="{ED6FB351-C5D0-49BA-AB44-EB5E85F71625}" dt="2019-05-08T20:05:45.726" v="84" actId="26606"/>
          <ac:picMkLst>
            <pc:docMk/>
            <pc:sldMk cId="646977116" sldId="498"/>
            <ac:picMk id="8" creationId="{79D4A44F-32D5-458D-AC3F-6B60B7C5B20B}"/>
          </ac:picMkLst>
        </pc:picChg>
        <pc:picChg chg="add del">
          <ac:chgData name="diana fajarwati" userId="3c7b578798fa4979" providerId="LiveId" clId="{ED6FB351-C5D0-49BA-AB44-EB5E85F71625}" dt="2019-05-08T20:05:45.726" v="84" actId="26606"/>
          <ac:picMkLst>
            <pc:docMk/>
            <pc:sldMk cId="646977116" sldId="498"/>
            <ac:picMk id="10" creationId="{2BB73260-99CD-40E9-A490-F996F968BFD8}"/>
          </ac:picMkLst>
        </pc:picChg>
      </pc:sldChg>
      <pc:sldChg chg="del">
        <pc:chgData name="diana fajarwati" userId="3c7b578798fa4979" providerId="LiveId" clId="{ED6FB351-C5D0-49BA-AB44-EB5E85F71625}" dt="2019-05-08T20:02:23.852" v="41" actId="2696"/>
        <pc:sldMkLst>
          <pc:docMk/>
          <pc:sldMk cId="2272421674" sldId="499"/>
        </pc:sldMkLst>
      </pc:sldChg>
      <pc:sldChg chg="del">
        <pc:chgData name="diana fajarwati" userId="3c7b578798fa4979" providerId="LiveId" clId="{ED6FB351-C5D0-49BA-AB44-EB5E85F71625}" dt="2019-05-08T20:02:24.366" v="42" actId="2696"/>
        <pc:sldMkLst>
          <pc:docMk/>
          <pc:sldMk cId="672286841" sldId="500"/>
        </pc:sldMkLst>
      </pc:sldChg>
      <pc:sldChg chg="del">
        <pc:chgData name="diana fajarwati" userId="3c7b578798fa4979" providerId="LiveId" clId="{ED6FB351-C5D0-49BA-AB44-EB5E85F71625}" dt="2019-05-08T20:02:24.808" v="43" actId="2696"/>
        <pc:sldMkLst>
          <pc:docMk/>
          <pc:sldMk cId="3619769448" sldId="501"/>
        </pc:sldMkLst>
      </pc:sldChg>
      <pc:sldChg chg="del">
        <pc:chgData name="diana fajarwati" userId="3c7b578798fa4979" providerId="LiveId" clId="{ED6FB351-C5D0-49BA-AB44-EB5E85F71625}" dt="2019-05-08T20:02:25.059" v="44" actId="2696"/>
        <pc:sldMkLst>
          <pc:docMk/>
          <pc:sldMk cId="2670082657" sldId="502"/>
        </pc:sldMkLst>
      </pc:sldChg>
      <pc:sldChg chg="del">
        <pc:chgData name="diana fajarwati" userId="3c7b578798fa4979" providerId="LiveId" clId="{ED6FB351-C5D0-49BA-AB44-EB5E85F71625}" dt="2019-05-08T20:02:25.275" v="45" actId="2696"/>
        <pc:sldMkLst>
          <pc:docMk/>
          <pc:sldMk cId="3242389254" sldId="503"/>
        </pc:sldMkLst>
      </pc:sldChg>
      <pc:sldChg chg="del">
        <pc:chgData name="diana fajarwati" userId="3c7b578798fa4979" providerId="LiveId" clId="{ED6FB351-C5D0-49BA-AB44-EB5E85F71625}" dt="2019-05-08T20:02:25.736" v="46" actId="2696"/>
        <pc:sldMkLst>
          <pc:docMk/>
          <pc:sldMk cId="1776597140" sldId="504"/>
        </pc:sldMkLst>
      </pc:sldChg>
      <pc:sldChg chg="del">
        <pc:chgData name="diana fajarwati" userId="3c7b578798fa4979" providerId="LiveId" clId="{ED6FB351-C5D0-49BA-AB44-EB5E85F71625}" dt="2019-05-08T20:02:26.243" v="47" actId="2696"/>
        <pc:sldMkLst>
          <pc:docMk/>
          <pc:sldMk cId="1509535834" sldId="505"/>
        </pc:sldMkLst>
      </pc:sldChg>
      <pc:sldChg chg="addSp modSp">
        <pc:chgData name="diana fajarwati" userId="3c7b578798fa4979" providerId="LiveId" clId="{ED6FB351-C5D0-49BA-AB44-EB5E85F71625}" dt="2019-05-08T19:53:25.258" v="32" actId="14100"/>
        <pc:sldMkLst>
          <pc:docMk/>
          <pc:sldMk cId="2235389346" sldId="506"/>
        </pc:sldMkLst>
        <pc:spChg chg="add mod ord">
          <ac:chgData name="diana fajarwati" userId="3c7b578798fa4979" providerId="LiveId" clId="{ED6FB351-C5D0-49BA-AB44-EB5E85F71625}" dt="2019-05-08T19:53:25.258" v="32" actId="14100"/>
          <ac:spMkLst>
            <pc:docMk/>
            <pc:sldMk cId="2235389346" sldId="506"/>
            <ac:spMk id="3" creationId="{9FA70E6C-2C41-43A9-9558-087BB5DCA892}"/>
          </ac:spMkLst>
        </pc:spChg>
        <pc:spChg chg="mod">
          <ac:chgData name="diana fajarwati" userId="3c7b578798fa4979" providerId="LiveId" clId="{ED6FB351-C5D0-49BA-AB44-EB5E85F71625}" dt="2019-05-08T19:51:01.957" v="12" actId="207"/>
          <ac:spMkLst>
            <pc:docMk/>
            <pc:sldMk cId="2235389346" sldId="506"/>
            <ac:spMk id="4" creationId="{0700201C-CCB7-4805-8989-F3C184167F0E}"/>
          </ac:spMkLst>
        </pc:spChg>
        <pc:spChg chg="mod">
          <ac:chgData name="diana fajarwati" userId="3c7b578798fa4979" providerId="LiveId" clId="{ED6FB351-C5D0-49BA-AB44-EB5E85F71625}" dt="2019-05-08T19:52:46.281" v="24" actId="207"/>
          <ac:spMkLst>
            <pc:docMk/>
            <pc:sldMk cId="2235389346" sldId="506"/>
            <ac:spMk id="6" creationId="{52207603-C0B1-4E80-BB65-485701296E9A}"/>
          </ac:spMkLst>
        </pc:spChg>
        <pc:spChg chg="mod">
          <ac:chgData name="diana fajarwati" userId="3c7b578798fa4979" providerId="LiveId" clId="{ED6FB351-C5D0-49BA-AB44-EB5E85F71625}" dt="2019-05-08T19:53:14.399" v="29" actId="207"/>
          <ac:spMkLst>
            <pc:docMk/>
            <pc:sldMk cId="2235389346" sldId="506"/>
            <ac:spMk id="8" creationId="{2B61AEB9-3443-421E-AA23-904C7C8E74BA}"/>
          </ac:spMkLst>
        </pc:spChg>
        <pc:spChg chg="mod">
          <ac:chgData name="diana fajarwati" userId="3c7b578798fa4979" providerId="LiveId" clId="{ED6FB351-C5D0-49BA-AB44-EB5E85F71625}" dt="2019-05-08T19:50:28.039" v="2" actId="207"/>
          <ac:spMkLst>
            <pc:docMk/>
            <pc:sldMk cId="2235389346" sldId="506"/>
            <ac:spMk id="10" creationId="{7357466D-C53E-4675-A3E1-6C41181F218A}"/>
          </ac:spMkLst>
        </pc:spChg>
        <pc:spChg chg="mod">
          <ac:chgData name="diana fajarwati" userId="3c7b578798fa4979" providerId="LiveId" clId="{ED6FB351-C5D0-49BA-AB44-EB5E85F71625}" dt="2019-05-08T19:50:28.039" v="2" actId="207"/>
          <ac:spMkLst>
            <pc:docMk/>
            <pc:sldMk cId="2235389346" sldId="506"/>
            <ac:spMk id="11" creationId="{E590D651-0F13-4515-B88B-FE07D3927761}"/>
          </ac:spMkLst>
        </pc:spChg>
        <pc:spChg chg="mod">
          <ac:chgData name="diana fajarwati" userId="3c7b578798fa4979" providerId="LiveId" clId="{ED6FB351-C5D0-49BA-AB44-EB5E85F71625}" dt="2019-05-08T19:50:28.039" v="2" actId="207"/>
          <ac:spMkLst>
            <pc:docMk/>
            <pc:sldMk cId="2235389346" sldId="506"/>
            <ac:spMk id="13" creationId="{79DA4956-2823-41A6-8A9E-5E458AB429C2}"/>
          </ac:spMkLst>
        </pc:spChg>
        <pc:spChg chg="mod">
          <ac:chgData name="diana fajarwati" userId="3c7b578798fa4979" providerId="LiveId" clId="{ED6FB351-C5D0-49BA-AB44-EB5E85F71625}" dt="2019-05-08T19:50:28.039" v="2" actId="207"/>
          <ac:spMkLst>
            <pc:docMk/>
            <pc:sldMk cId="2235389346" sldId="506"/>
            <ac:spMk id="14" creationId="{F9A63C77-978D-4687-982D-221E7D4A15F4}"/>
          </ac:spMkLst>
        </pc:spChg>
        <pc:spChg chg="mod">
          <ac:chgData name="diana fajarwati" userId="3c7b578798fa4979" providerId="LiveId" clId="{ED6FB351-C5D0-49BA-AB44-EB5E85F71625}" dt="2019-05-08T19:53:05.589" v="27" actId="207"/>
          <ac:spMkLst>
            <pc:docMk/>
            <pc:sldMk cId="2235389346" sldId="506"/>
            <ac:spMk id="15" creationId="{14E7AB82-7048-4B83-8BF0-84C93389853D}"/>
          </ac:spMkLst>
        </pc:spChg>
        <pc:spChg chg="mod">
          <ac:chgData name="diana fajarwati" userId="3c7b578798fa4979" providerId="LiveId" clId="{ED6FB351-C5D0-49BA-AB44-EB5E85F71625}" dt="2019-05-08T19:51:14.627" v="13" actId="207"/>
          <ac:spMkLst>
            <pc:docMk/>
            <pc:sldMk cId="2235389346" sldId="506"/>
            <ac:spMk id="16" creationId="{087287F5-9223-4EA9-8C9B-63D041117E5B}"/>
          </ac:spMkLst>
        </pc:spChg>
        <pc:spChg chg="mod">
          <ac:chgData name="diana fajarwati" userId="3c7b578798fa4979" providerId="LiveId" clId="{ED6FB351-C5D0-49BA-AB44-EB5E85F71625}" dt="2019-05-08T19:51:14.627" v="13" actId="207"/>
          <ac:spMkLst>
            <pc:docMk/>
            <pc:sldMk cId="2235389346" sldId="506"/>
            <ac:spMk id="17" creationId="{B89E6F37-9882-4E56-9D15-87E2127D214F}"/>
          </ac:spMkLst>
        </pc:spChg>
        <pc:spChg chg="mod">
          <ac:chgData name="diana fajarwati" userId="3c7b578798fa4979" providerId="LiveId" clId="{ED6FB351-C5D0-49BA-AB44-EB5E85F71625}" dt="2019-05-08T19:50:28.039" v="2" actId="207"/>
          <ac:spMkLst>
            <pc:docMk/>
            <pc:sldMk cId="2235389346" sldId="506"/>
            <ac:spMk id="38" creationId="{F2DDB424-78AA-4BFE-92E5-9EBA67A49005}"/>
          </ac:spMkLst>
        </pc:spChg>
        <pc:spChg chg="mod">
          <ac:chgData name="diana fajarwati" userId="3c7b578798fa4979" providerId="LiveId" clId="{ED6FB351-C5D0-49BA-AB44-EB5E85F71625}" dt="2019-05-08T19:50:28.039" v="2" actId="207"/>
          <ac:spMkLst>
            <pc:docMk/>
            <pc:sldMk cId="2235389346" sldId="506"/>
            <ac:spMk id="40" creationId="{54DC1EE6-D810-40C2-9A29-9811C6C70786}"/>
          </ac:spMkLst>
        </pc:spChg>
        <pc:spChg chg="mod">
          <ac:chgData name="diana fajarwati" userId="3c7b578798fa4979" providerId="LiveId" clId="{ED6FB351-C5D0-49BA-AB44-EB5E85F71625}" dt="2019-05-08T19:50:28.039" v="2" actId="207"/>
          <ac:spMkLst>
            <pc:docMk/>
            <pc:sldMk cId="2235389346" sldId="506"/>
            <ac:spMk id="42" creationId="{51E14B01-62FE-487A-A390-9DCF426ED65D}"/>
          </ac:spMkLst>
        </pc:spChg>
        <pc:spChg chg="mod">
          <ac:chgData name="diana fajarwati" userId="3c7b578798fa4979" providerId="LiveId" clId="{ED6FB351-C5D0-49BA-AB44-EB5E85F71625}" dt="2019-05-08T19:51:17.938" v="14" actId="207"/>
          <ac:spMkLst>
            <pc:docMk/>
            <pc:sldMk cId="2235389346" sldId="506"/>
            <ac:spMk id="44" creationId="{89252E25-C2D0-430A-8B49-DDAFF11E5A1B}"/>
          </ac:spMkLst>
        </pc:spChg>
        <pc:spChg chg="mod">
          <ac:chgData name="diana fajarwati" userId="3c7b578798fa4979" providerId="LiveId" clId="{ED6FB351-C5D0-49BA-AB44-EB5E85F71625}" dt="2019-05-08T19:51:17.938" v="14" actId="207"/>
          <ac:spMkLst>
            <pc:docMk/>
            <pc:sldMk cId="2235389346" sldId="506"/>
            <ac:spMk id="45" creationId="{0AE08266-D5A4-48D5-B7C5-23DD57113F4E}"/>
          </ac:spMkLst>
        </pc:spChg>
        <pc:spChg chg="mod">
          <ac:chgData name="diana fajarwati" userId="3c7b578798fa4979" providerId="LiveId" clId="{ED6FB351-C5D0-49BA-AB44-EB5E85F71625}" dt="2019-05-08T19:51:17.938" v="14" actId="207"/>
          <ac:spMkLst>
            <pc:docMk/>
            <pc:sldMk cId="2235389346" sldId="506"/>
            <ac:spMk id="46" creationId="{61816FD2-10C4-4785-B80F-489CE7A82C19}"/>
          </ac:spMkLst>
        </pc:spChg>
        <pc:spChg chg="mod">
          <ac:chgData name="diana fajarwati" userId="3c7b578798fa4979" providerId="LiveId" clId="{ED6FB351-C5D0-49BA-AB44-EB5E85F71625}" dt="2019-05-08T19:50:28.039" v="2" actId="207"/>
          <ac:spMkLst>
            <pc:docMk/>
            <pc:sldMk cId="2235389346" sldId="506"/>
            <ac:spMk id="49" creationId="{150EF4DE-4D78-4833-8211-FE7BA53B162A}"/>
          </ac:spMkLst>
        </pc:spChg>
        <pc:spChg chg="mod">
          <ac:chgData name="diana fajarwati" userId="3c7b578798fa4979" providerId="LiveId" clId="{ED6FB351-C5D0-49BA-AB44-EB5E85F71625}" dt="2019-05-08T19:50:28.039" v="2" actId="207"/>
          <ac:spMkLst>
            <pc:docMk/>
            <pc:sldMk cId="2235389346" sldId="506"/>
            <ac:spMk id="50" creationId="{91211A32-E13C-4035-A6A0-59F013A0D8ED}"/>
          </ac:spMkLst>
        </pc:spChg>
        <pc:spChg chg="mod">
          <ac:chgData name="diana fajarwati" userId="3c7b578798fa4979" providerId="LiveId" clId="{ED6FB351-C5D0-49BA-AB44-EB5E85F71625}" dt="2019-05-08T19:51:20.766" v="15" actId="207"/>
          <ac:spMkLst>
            <pc:docMk/>
            <pc:sldMk cId="2235389346" sldId="506"/>
            <ac:spMk id="53" creationId="{70F073B9-10C2-44AC-8C0A-AAD8F3139652}"/>
          </ac:spMkLst>
        </pc:spChg>
        <pc:spChg chg="mod">
          <ac:chgData name="diana fajarwati" userId="3c7b578798fa4979" providerId="LiveId" clId="{ED6FB351-C5D0-49BA-AB44-EB5E85F71625}" dt="2019-05-08T19:51:20.766" v="15" actId="207"/>
          <ac:spMkLst>
            <pc:docMk/>
            <pc:sldMk cId="2235389346" sldId="506"/>
            <ac:spMk id="54" creationId="{EFC52709-2FD9-43F2-9EC1-D9D748C32943}"/>
          </ac:spMkLst>
        </pc:spChg>
        <pc:spChg chg="mod">
          <ac:chgData name="diana fajarwati" userId="3c7b578798fa4979" providerId="LiveId" clId="{ED6FB351-C5D0-49BA-AB44-EB5E85F71625}" dt="2019-05-08T19:50:28.039" v="2" actId="207"/>
          <ac:spMkLst>
            <pc:docMk/>
            <pc:sldMk cId="2235389346" sldId="506"/>
            <ac:spMk id="56" creationId="{2C6FA831-1C9C-4138-B638-2DB8365776E3}"/>
          </ac:spMkLst>
        </pc:spChg>
        <pc:spChg chg="mod">
          <ac:chgData name="diana fajarwati" userId="3c7b578798fa4979" providerId="LiveId" clId="{ED6FB351-C5D0-49BA-AB44-EB5E85F71625}" dt="2019-05-08T19:50:28.039" v="2" actId="207"/>
          <ac:spMkLst>
            <pc:docMk/>
            <pc:sldMk cId="2235389346" sldId="506"/>
            <ac:spMk id="59" creationId="{27DA57F9-63AE-43C0-8D19-F9356830CA53}"/>
          </ac:spMkLst>
        </pc:spChg>
        <pc:spChg chg="mod">
          <ac:chgData name="diana fajarwati" userId="3c7b578798fa4979" providerId="LiveId" clId="{ED6FB351-C5D0-49BA-AB44-EB5E85F71625}" dt="2019-05-08T19:50:28.039" v="2" actId="207"/>
          <ac:spMkLst>
            <pc:docMk/>
            <pc:sldMk cId="2235389346" sldId="506"/>
            <ac:spMk id="60" creationId="{0EB5857C-D9C3-4633-AC45-D96489C7AD26}"/>
          </ac:spMkLst>
        </pc:spChg>
        <pc:spChg chg="mod">
          <ac:chgData name="diana fajarwati" userId="3c7b578798fa4979" providerId="LiveId" clId="{ED6FB351-C5D0-49BA-AB44-EB5E85F71625}" dt="2019-05-08T19:50:28.039" v="2" actId="207"/>
          <ac:spMkLst>
            <pc:docMk/>
            <pc:sldMk cId="2235389346" sldId="506"/>
            <ac:spMk id="61" creationId="{297562ED-9788-4724-A9F7-B949F442599D}"/>
          </ac:spMkLst>
        </pc:spChg>
        <pc:spChg chg="mod">
          <ac:chgData name="diana fajarwati" userId="3c7b578798fa4979" providerId="LiveId" clId="{ED6FB351-C5D0-49BA-AB44-EB5E85F71625}" dt="2019-05-08T19:50:28.039" v="2" actId="207"/>
          <ac:spMkLst>
            <pc:docMk/>
            <pc:sldMk cId="2235389346" sldId="506"/>
            <ac:spMk id="62" creationId="{F8F6CC3F-B5C4-49D4-9170-FC9A2662E6D8}"/>
          </ac:spMkLst>
        </pc:spChg>
      </pc:sldChg>
      <pc:sldChg chg="modSp">
        <pc:chgData name="diana fajarwati" userId="3c7b578798fa4979" providerId="LiveId" clId="{ED6FB351-C5D0-49BA-AB44-EB5E85F71625}" dt="2019-05-08T20:06:41.312" v="88"/>
        <pc:sldMkLst>
          <pc:docMk/>
          <pc:sldMk cId="2391455782" sldId="507"/>
        </pc:sldMkLst>
        <pc:spChg chg="mod">
          <ac:chgData name="diana fajarwati" userId="3c7b578798fa4979" providerId="LiveId" clId="{ED6FB351-C5D0-49BA-AB44-EB5E85F71625}" dt="2019-05-08T20:06:41.312" v="88"/>
          <ac:spMkLst>
            <pc:docMk/>
            <pc:sldMk cId="2391455782" sldId="507"/>
            <ac:spMk id="2" creationId="{0A8A2DCA-DF7D-46F7-BAA7-1FBB6E133A2B}"/>
          </ac:spMkLst>
        </pc:spChg>
      </pc:sldChg>
      <pc:sldChg chg="modSp">
        <pc:chgData name="diana fajarwati" userId="3c7b578798fa4979" providerId="LiveId" clId="{ED6FB351-C5D0-49BA-AB44-EB5E85F71625}" dt="2019-05-08T20:07:16.367" v="92"/>
        <pc:sldMkLst>
          <pc:docMk/>
          <pc:sldMk cId="2992883397" sldId="508"/>
        </pc:sldMkLst>
        <pc:spChg chg="mod">
          <ac:chgData name="diana fajarwati" userId="3c7b578798fa4979" providerId="LiveId" clId="{ED6FB351-C5D0-49BA-AB44-EB5E85F71625}" dt="2019-05-08T20:07:16.367" v="92"/>
          <ac:spMkLst>
            <pc:docMk/>
            <pc:sldMk cId="2992883397" sldId="508"/>
            <ac:spMk id="2" creationId="{0A8A2DCA-DF7D-46F7-BAA7-1FBB6E133A2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B50189E4-EFBE-4167-8898-1D44308ADBF8}"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2EE8FD9-9EB0-4551-A981-5FEC3CB624D7}">
      <dgm:prSet/>
      <dgm:spPr/>
      <dgm:t>
        <a:bodyPr/>
        <a:lstStyle/>
        <a:p>
          <a:pPr>
            <a:defRPr cap="all"/>
          </a:pPr>
          <a:r>
            <a:rPr lang="en-US"/>
            <a:t>Advertising</a:t>
          </a:r>
        </a:p>
      </dgm:t>
    </dgm:pt>
    <dgm:pt modelId="{00510D2D-9859-4BBB-921B-7B4BA153A5CE}" type="parTrans" cxnId="{1BDE354D-4770-4848-B798-E4A5A87CABFA}">
      <dgm:prSet/>
      <dgm:spPr/>
      <dgm:t>
        <a:bodyPr/>
        <a:lstStyle/>
        <a:p>
          <a:endParaRPr lang="en-US"/>
        </a:p>
      </dgm:t>
    </dgm:pt>
    <dgm:pt modelId="{CCAB2DDC-AA9C-4A4B-B05C-BCD011E31060}" type="sibTrans" cxnId="{1BDE354D-4770-4848-B798-E4A5A87CABFA}">
      <dgm:prSet/>
      <dgm:spPr/>
      <dgm:t>
        <a:bodyPr/>
        <a:lstStyle/>
        <a:p>
          <a:endParaRPr lang="en-US"/>
        </a:p>
      </dgm:t>
    </dgm:pt>
    <dgm:pt modelId="{CAC35C87-8625-4655-BA99-46CB048F0E40}">
      <dgm:prSet/>
      <dgm:spPr/>
      <dgm:t>
        <a:bodyPr/>
        <a:lstStyle/>
        <a:p>
          <a:pPr>
            <a:defRPr cap="all"/>
          </a:pPr>
          <a:r>
            <a:rPr lang="en-US"/>
            <a:t>Persuasion</a:t>
          </a:r>
        </a:p>
      </dgm:t>
    </dgm:pt>
    <dgm:pt modelId="{B6972351-2487-4841-8C84-E329E8228DBA}" type="parTrans" cxnId="{DB27EA11-8199-487C-905E-524FBA62A6B8}">
      <dgm:prSet/>
      <dgm:spPr/>
      <dgm:t>
        <a:bodyPr/>
        <a:lstStyle/>
        <a:p>
          <a:endParaRPr lang="en-US"/>
        </a:p>
      </dgm:t>
    </dgm:pt>
    <dgm:pt modelId="{56A075B3-29C3-4FC0-B69D-0E6337CDC9B2}" type="sibTrans" cxnId="{DB27EA11-8199-487C-905E-524FBA62A6B8}">
      <dgm:prSet/>
      <dgm:spPr/>
      <dgm:t>
        <a:bodyPr/>
        <a:lstStyle/>
        <a:p>
          <a:endParaRPr lang="en-US"/>
        </a:p>
      </dgm:t>
    </dgm:pt>
    <dgm:pt modelId="{3473614B-BF09-4172-AD72-341D9E04E7D9}" type="pres">
      <dgm:prSet presAssocID="{B50189E4-EFBE-4167-8898-1D44308ADBF8}" presName="root" presStyleCnt="0">
        <dgm:presLayoutVars>
          <dgm:dir/>
          <dgm:resizeHandles val="exact"/>
        </dgm:presLayoutVars>
      </dgm:prSet>
      <dgm:spPr/>
    </dgm:pt>
    <dgm:pt modelId="{472FC90E-4EC6-40BB-8E90-B4B99362965D}" type="pres">
      <dgm:prSet presAssocID="{22EE8FD9-9EB0-4551-A981-5FEC3CB624D7}" presName="compNode" presStyleCnt="0"/>
      <dgm:spPr/>
    </dgm:pt>
    <dgm:pt modelId="{4295610F-2469-4B49-A8E2-62DD845D3E04}" type="pres">
      <dgm:prSet presAssocID="{22EE8FD9-9EB0-4551-A981-5FEC3CB624D7}" presName="iconBgRect" presStyleLbl="bgShp" presStyleIdx="0" presStyleCnt="2"/>
      <dgm:spPr/>
    </dgm:pt>
    <dgm:pt modelId="{929792F5-D7A4-4E4D-ACAB-51E5AD7FE3D5}" type="pres">
      <dgm:prSet presAssocID="{22EE8FD9-9EB0-4551-A981-5FEC3CB624D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47D4F0D7-ED1C-4344-9BFA-15A27B3A3AB6}" type="pres">
      <dgm:prSet presAssocID="{22EE8FD9-9EB0-4551-A981-5FEC3CB624D7}" presName="spaceRect" presStyleCnt="0"/>
      <dgm:spPr/>
    </dgm:pt>
    <dgm:pt modelId="{47564A32-E84A-43F7-BFD9-F0614FE09DFC}" type="pres">
      <dgm:prSet presAssocID="{22EE8FD9-9EB0-4551-A981-5FEC3CB624D7}" presName="textRect" presStyleLbl="revTx" presStyleIdx="0" presStyleCnt="2">
        <dgm:presLayoutVars>
          <dgm:chMax val="1"/>
          <dgm:chPref val="1"/>
        </dgm:presLayoutVars>
      </dgm:prSet>
      <dgm:spPr/>
    </dgm:pt>
    <dgm:pt modelId="{40A28F0F-51A4-44B4-9685-6D55F5E3D552}" type="pres">
      <dgm:prSet presAssocID="{CCAB2DDC-AA9C-4A4B-B05C-BCD011E31060}" presName="sibTrans" presStyleCnt="0"/>
      <dgm:spPr/>
    </dgm:pt>
    <dgm:pt modelId="{0E0E631D-9FC9-42D1-8E05-9E524DC7170C}" type="pres">
      <dgm:prSet presAssocID="{CAC35C87-8625-4655-BA99-46CB048F0E40}" presName="compNode" presStyleCnt="0"/>
      <dgm:spPr/>
    </dgm:pt>
    <dgm:pt modelId="{59EF6BC4-433F-43CE-8E91-C23191F819B2}" type="pres">
      <dgm:prSet presAssocID="{CAC35C87-8625-4655-BA99-46CB048F0E40}" presName="iconBgRect" presStyleLbl="bgShp" presStyleIdx="1" presStyleCnt="2"/>
      <dgm:spPr/>
    </dgm:pt>
    <dgm:pt modelId="{7F2F20FD-CFF8-409C-8BEF-7BA22D7DBF93}" type="pres">
      <dgm:prSet presAssocID="{CAC35C87-8625-4655-BA99-46CB048F0E4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BB85DB5-AFFB-463C-83CC-2EDF9F619DFC}" type="pres">
      <dgm:prSet presAssocID="{CAC35C87-8625-4655-BA99-46CB048F0E40}" presName="spaceRect" presStyleCnt="0"/>
      <dgm:spPr/>
    </dgm:pt>
    <dgm:pt modelId="{87293E6C-4AF8-49D1-8E6E-52BFE2B97D38}" type="pres">
      <dgm:prSet presAssocID="{CAC35C87-8625-4655-BA99-46CB048F0E40}" presName="textRect" presStyleLbl="revTx" presStyleIdx="1" presStyleCnt="2">
        <dgm:presLayoutVars>
          <dgm:chMax val="1"/>
          <dgm:chPref val="1"/>
        </dgm:presLayoutVars>
      </dgm:prSet>
      <dgm:spPr/>
    </dgm:pt>
  </dgm:ptLst>
  <dgm:cxnLst>
    <dgm:cxn modelId="{DB27EA11-8199-487C-905E-524FBA62A6B8}" srcId="{B50189E4-EFBE-4167-8898-1D44308ADBF8}" destId="{CAC35C87-8625-4655-BA99-46CB048F0E40}" srcOrd="1" destOrd="0" parTransId="{B6972351-2487-4841-8C84-E329E8228DBA}" sibTransId="{56A075B3-29C3-4FC0-B69D-0E6337CDC9B2}"/>
    <dgm:cxn modelId="{BF6BD617-9951-452D-B647-AACA2870D1CA}" type="presOf" srcId="{CAC35C87-8625-4655-BA99-46CB048F0E40}" destId="{87293E6C-4AF8-49D1-8E6E-52BFE2B97D38}" srcOrd="0" destOrd="0" presId="urn:microsoft.com/office/officeart/2018/5/layout/IconCircleLabelList"/>
    <dgm:cxn modelId="{0682D244-ECF4-4797-BB79-E6AA67D30E15}" type="presOf" srcId="{22EE8FD9-9EB0-4551-A981-5FEC3CB624D7}" destId="{47564A32-E84A-43F7-BFD9-F0614FE09DFC}" srcOrd="0" destOrd="0" presId="urn:microsoft.com/office/officeart/2018/5/layout/IconCircleLabelList"/>
    <dgm:cxn modelId="{1BDE354D-4770-4848-B798-E4A5A87CABFA}" srcId="{B50189E4-EFBE-4167-8898-1D44308ADBF8}" destId="{22EE8FD9-9EB0-4551-A981-5FEC3CB624D7}" srcOrd="0" destOrd="0" parTransId="{00510D2D-9859-4BBB-921B-7B4BA153A5CE}" sibTransId="{CCAB2DDC-AA9C-4A4B-B05C-BCD011E31060}"/>
    <dgm:cxn modelId="{3F418752-2A8E-4D65-9728-295E4A8E3B8B}" type="presOf" srcId="{B50189E4-EFBE-4167-8898-1D44308ADBF8}" destId="{3473614B-BF09-4172-AD72-341D9E04E7D9}" srcOrd="0" destOrd="0" presId="urn:microsoft.com/office/officeart/2018/5/layout/IconCircleLabelList"/>
    <dgm:cxn modelId="{6DF11CE1-DF46-4F29-B30B-45661F9A2292}" type="presParOf" srcId="{3473614B-BF09-4172-AD72-341D9E04E7D9}" destId="{472FC90E-4EC6-40BB-8E90-B4B99362965D}" srcOrd="0" destOrd="0" presId="urn:microsoft.com/office/officeart/2018/5/layout/IconCircleLabelList"/>
    <dgm:cxn modelId="{83A42E69-BBB0-4DD2-91C0-D47596A707DA}" type="presParOf" srcId="{472FC90E-4EC6-40BB-8E90-B4B99362965D}" destId="{4295610F-2469-4B49-A8E2-62DD845D3E04}" srcOrd="0" destOrd="0" presId="urn:microsoft.com/office/officeart/2018/5/layout/IconCircleLabelList"/>
    <dgm:cxn modelId="{FE9A8E37-430E-48F6-8B61-72EEA799B379}" type="presParOf" srcId="{472FC90E-4EC6-40BB-8E90-B4B99362965D}" destId="{929792F5-D7A4-4E4D-ACAB-51E5AD7FE3D5}" srcOrd="1" destOrd="0" presId="urn:microsoft.com/office/officeart/2018/5/layout/IconCircleLabelList"/>
    <dgm:cxn modelId="{3D833483-0009-4958-BEE1-2670F2F797CA}" type="presParOf" srcId="{472FC90E-4EC6-40BB-8E90-B4B99362965D}" destId="{47D4F0D7-ED1C-4344-9BFA-15A27B3A3AB6}" srcOrd="2" destOrd="0" presId="urn:microsoft.com/office/officeart/2018/5/layout/IconCircleLabelList"/>
    <dgm:cxn modelId="{B598470D-D954-4670-843B-8E511DC8EFF4}" type="presParOf" srcId="{472FC90E-4EC6-40BB-8E90-B4B99362965D}" destId="{47564A32-E84A-43F7-BFD9-F0614FE09DFC}" srcOrd="3" destOrd="0" presId="urn:microsoft.com/office/officeart/2018/5/layout/IconCircleLabelList"/>
    <dgm:cxn modelId="{A6F7CA72-E9AF-47E3-B5EC-0376653727FE}" type="presParOf" srcId="{3473614B-BF09-4172-AD72-341D9E04E7D9}" destId="{40A28F0F-51A4-44B4-9685-6D55F5E3D552}" srcOrd="1" destOrd="0" presId="urn:microsoft.com/office/officeart/2018/5/layout/IconCircleLabelList"/>
    <dgm:cxn modelId="{47D8A34C-95C9-4C7D-9ADB-32AB8542A9C4}" type="presParOf" srcId="{3473614B-BF09-4172-AD72-341D9E04E7D9}" destId="{0E0E631D-9FC9-42D1-8E05-9E524DC7170C}" srcOrd="2" destOrd="0" presId="urn:microsoft.com/office/officeart/2018/5/layout/IconCircleLabelList"/>
    <dgm:cxn modelId="{453FB515-C6A8-4174-B654-AB7BCC65E1BE}" type="presParOf" srcId="{0E0E631D-9FC9-42D1-8E05-9E524DC7170C}" destId="{59EF6BC4-433F-43CE-8E91-C23191F819B2}" srcOrd="0" destOrd="0" presId="urn:microsoft.com/office/officeart/2018/5/layout/IconCircleLabelList"/>
    <dgm:cxn modelId="{0748C271-9E7A-4995-A8FB-70FC7462AC26}" type="presParOf" srcId="{0E0E631D-9FC9-42D1-8E05-9E524DC7170C}" destId="{7F2F20FD-CFF8-409C-8BEF-7BA22D7DBF93}" srcOrd="1" destOrd="0" presId="urn:microsoft.com/office/officeart/2018/5/layout/IconCircleLabelList"/>
    <dgm:cxn modelId="{844F5335-3449-445B-A925-ADF9165E8F8C}" type="presParOf" srcId="{0E0E631D-9FC9-42D1-8E05-9E524DC7170C}" destId="{ABB85DB5-AFFB-463C-83CC-2EDF9F619DFC}" srcOrd="2" destOrd="0" presId="urn:microsoft.com/office/officeart/2018/5/layout/IconCircleLabelList"/>
    <dgm:cxn modelId="{78284AC6-A70D-4D20-99AC-F12D346D6EEE}" type="presParOf" srcId="{0E0E631D-9FC9-42D1-8E05-9E524DC7170C}" destId="{87293E6C-4AF8-49D1-8E6E-52BFE2B97D3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5610F-2469-4B49-A8E2-62DD845D3E04}">
      <dsp:nvSpPr>
        <dsp:cNvPr id="0" name=""/>
        <dsp:cNvSpPr/>
      </dsp:nvSpPr>
      <dsp:spPr>
        <a:xfrm>
          <a:off x="1663115" y="106587"/>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792F5-D7A4-4E4D-ACAB-51E5AD7FE3D5}">
      <dsp:nvSpPr>
        <dsp:cNvPr id="0" name=""/>
        <dsp:cNvSpPr/>
      </dsp:nvSpPr>
      <dsp:spPr>
        <a:xfrm>
          <a:off x="2131115" y="57458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564A32-E84A-43F7-BFD9-F0614FE09DFC}">
      <dsp:nvSpPr>
        <dsp:cNvPr id="0" name=""/>
        <dsp:cNvSpPr/>
      </dsp:nvSpPr>
      <dsp:spPr>
        <a:xfrm>
          <a:off x="961115" y="2986587"/>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Advertising</a:t>
          </a:r>
        </a:p>
      </dsp:txBody>
      <dsp:txXfrm>
        <a:off x="961115" y="2986587"/>
        <a:ext cx="3600000" cy="720000"/>
      </dsp:txXfrm>
    </dsp:sp>
    <dsp:sp modelId="{59EF6BC4-433F-43CE-8E91-C23191F819B2}">
      <dsp:nvSpPr>
        <dsp:cNvPr id="0" name=""/>
        <dsp:cNvSpPr/>
      </dsp:nvSpPr>
      <dsp:spPr>
        <a:xfrm>
          <a:off x="5893115" y="106587"/>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F20FD-CFF8-409C-8BEF-7BA22D7DBF93}">
      <dsp:nvSpPr>
        <dsp:cNvPr id="0" name=""/>
        <dsp:cNvSpPr/>
      </dsp:nvSpPr>
      <dsp:spPr>
        <a:xfrm>
          <a:off x="6361115" y="574587"/>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293E6C-4AF8-49D1-8E6E-52BFE2B97D38}">
      <dsp:nvSpPr>
        <dsp:cNvPr id="0" name=""/>
        <dsp:cNvSpPr/>
      </dsp:nvSpPr>
      <dsp:spPr>
        <a:xfrm>
          <a:off x="5191115" y="2986587"/>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a:t>Persuasion</a:t>
          </a:r>
        </a:p>
      </dsp:txBody>
      <dsp:txXfrm>
        <a:off x="5191115" y="2986587"/>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FAD436-1972-457C-8D98-4BA07078825E}" type="datetimeFigureOut">
              <a:rPr lang="en-US" smtClean="0"/>
              <a:t>5/10/2019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9A850-CA10-42CD-B9C8-DF5C01D2C9CB}" type="slidenum">
              <a:rPr lang="en-US" smtClean="0"/>
              <a:t>‹#›</a:t>
            </a:fld>
            <a:endParaRPr lang="en-US"/>
          </a:p>
        </p:txBody>
      </p:sp>
    </p:spTree>
    <p:extLst>
      <p:ext uri="{BB962C8B-B14F-4D97-AF65-F5344CB8AC3E}">
        <p14:creationId xmlns:p14="http://schemas.microsoft.com/office/powerpoint/2010/main" val="292703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1</a:t>
            </a:fld>
            <a:endParaRPr lang="en-US"/>
          </a:p>
        </p:txBody>
      </p:sp>
    </p:spTree>
    <p:extLst>
      <p:ext uri="{BB962C8B-B14F-4D97-AF65-F5344CB8AC3E}">
        <p14:creationId xmlns:p14="http://schemas.microsoft.com/office/powerpoint/2010/main" val="160885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2</a:t>
            </a:fld>
            <a:endParaRPr lang="en-US"/>
          </a:p>
        </p:txBody>
      </p:sp>
    </p:spTree>
    <p:extLst>
      <p:ext uri="{BB962C8B-B14F-4D97-AF65-F5344CB8AC3E}">
        <p14:creationId xmlns:p14="http://schemas.microsoft.com/office/powerpoint/2010/main" val="231507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5</a:t>
            </a:fld>
            <a:endParaRPr lang="en-US"/>
          </a:p>
        </p:txBody>
      </p:sp>
    </p:spTree>
    <p:extLst>
      <p:ext uri="{BB962C8B-B14F-4D97-AF65-F5344CB8AC3E}">
        <p14:creationId xmlns:p14="http://schemas.microsoft.com/office/powerpoint/2010/main" val="127511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That's the traditional model. </a:t>
            </a:r>
          </a:p>
          <a:p>
            <a:r>
              <a:rPr lang="en-US" sz="1200" b="0" i="0" u="none" strike="noStrike" kern="1200" dirty="0">
                <a:solidFill>
                  <a:schemeClr val="tx1"/>
                </a:solidFill>
                <a:effectLst/>
                <a:latin typeface="+mn-lt"/>
                <a:ea typeface="+mn-ea"/>
                <a:cs typeface="+mn-cs"/>
              </a:rPr>
              <a:t>Now this top down approach is starting to break down due </a:t>
            </a:r>
          </a:p>
          <a:p>
            <a:r>
              <a:rPr lang="en-US" sz="1200" b="0" i="0" u="none" strike="noStrike" kern="1200" dirty="0">
                <a:solidFill>
                  <a:schemeClr val="tx1"/>
                </a:solidFill>
                <a:effectLst/>
                <a:latin typeface="+mn-lt"/>
                <a:ea typeface="+mn-ea"/>
                <a:cs typeface="+mn-cs"/>
              </a:rPr>
              <a:t>to the rise in digital tools. </a:t>
            </a:r>
          </a:p>
          <a:p>
            <a:r>
              <a:rPr lang="en-US" sz="1200" b="0" i="0" u="none" strike="noStrike" kern="1200" dirty="0">
                <a:solidFill>
                  <a:schemeClr val="tx1"/>
                </a:solidFill>
                <a:effectLst/>
                <a:latin typeface="+mn-lt"/>
                <a:ea typeface="+mn-ea"/>
                <a:cs typeface="+mn-cs"/>
              </a:rPr>
              <a:t>For example, Jones Soda has built a successful franchise, </a:t>
            </a:r>
          </a:p>
          <a:p>
            <a:r>
              <a:rPr lang="en-US" sz="1200" b="0" i="0" u="none" strike="noStrike" kern="1200" dirty="0">
                <a:solidFill>
                  <a:schemeClr val="tx1"/>
                </a:solidFill>
                <a:effectLst/>
                <a:latin typeface="+mn-lt"/>
                <a:ea typeface="+mn-ea"/>
                <a:cs typeface="+mn-cs"/>
              </a:rPr>
              <a:t>and here's a bottle of Jones Soda, </a:t>
            </a:r>
          </a:p>
          <a:p>
            <a:r>
              <a:rPr lang="en-US" sz="1200" b="0" i="0" u="none" strike="noStrike" kern="1200" dirty="0">
                <a:solidFill>
                  <a:schemeClr val="tx1"/>
                </a:solidFill>
                <a:effectLst/>
                <a:latin typeface="+mn-lt"/>
                <a:ea typeface="+mn-ea"/>
                <a:cs typeface="+mn-cs"/>
              </a:rPr>
              <a:t>not through television advertising. </a:t>
            </a:r>
          </a:p>
          <a:p>
            <a:r>
              <a:rPr lang="en-US" sz="1200" b="0" i="0" u="none" strike="noStrike" kern="1200" dirty="0">
                <a:solidFill>
                  <a:schemeClr val="tx1"/>
                </a:solidFill>
                <a:effectLst/>
                <a:latin typeface="+mn-lt"/>
                <a:ea typeface="+mn-ea"/>
                <a:cs typeface="+mn-cs"/>
              </a:rPr>
              <a:t>In fact it spends no money on advertising at all, </a:t>
            </a:r>
          </a:p>
          <a:p>
            <a:r>
              <a:rPr lang="en-US" sz="1200" b="0" i="0" u="none" strike="noStrike" kern="1200" dirty="0">
                <a:solidFill>
                  <a:schemeClr val="tx1"/>
                </a:solidFill>
                <a:effectLst/>
                <a:latin typeface="+mn-lt"/>
                <a:ea typeface="+mn-ea"/>
                <a:cs typeface="+mn-cs"/>
              </a:rPr>
              <a:t>has a very small advertising budget. </a:t>
            </a:r>
          </a:p>
          <a:p>
            <a:r>
              <a:rPr lang="en-US" sz="1200" b="0" i="0" u="none" strike="noStrike" kern="1200" dirty="0">
                <a:solidFill>
                  <a:schemeClr val="tx1"/>
                </a:solidFill>
                <a:effectLst/>
                <a:latin typeface="+mn-lt"/>
                <a:ea typeface="+mn-ea"/>
                <a:cs typeface="+mn-cs"/>
              </a:rPr>
              <a:t>Instead its entire promotional campaigns are created </a:t>
            </a:r>
          </a:p>
          <a:p>
            <a:r>
              <a:rPr lang="en-US" sz="1200" b="0" i="0" u="none" strike="noStrike" kern="1200" dirty="0">
                <a:solidFill>
                  <a:schemeClr val="tx1"/>
                </a:solidFill>
                <a:effectLst/>
                <a:latin typeface="+mn-lt"/>
                <a:ea typeface="+mn-ea"/>
                <a:cs typeface="+mn-cs"/>
              </a:rPr>
              <a:t>by its customers. </a:t>
            </a:r>
          </a:p>
          <a:p>
            <a:r>
              <a:rPr lang="en-US" sz="1200" b="0" i="0" u="none" strike="noStrike" kern="1200" dirty="0">
                <a:solidFill>
                  <a:schemeClr val="tx1"/>
                </a:solidFill>
                <a:effectLst/>
                <a:latin typeface="+mn-lt"/>
                <a:ea typeface="+mn-ea"/>
                <a:cs typeface="+mn-cs"/>
              </a:rPr>
              <a:t>This includes television ads that are shown </a:t>
            </a:r>
          </a:p>
          <a:p>
            <a:r>
              <a:rPr lang="en-US" sz="1200" b="0" i="0" u="none" strike="noStrike" kern="1200" dirty="0">
                <a:solidFill>
                  <a:schemeClr val="tx1"/>
                </a:solidFill>
                <a:effectLst/>
                <a:latin typeface="+mn-lt"/>
                <a:ea typeface="+mn-ea"/>
                <a:cs typeface="+mn-cs"/>
              </a:rPr>
              <a:t>on YouTube, for example.</a:t>
            </a:r>
          </a:p>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14</a:t>
            </a:fld>
            <a:endParaRPr lang="en-US"/>
          </a:p>
        </p:txBody>
      </p:sp>
    </p:spTree>
    <p:extLst>
      <p:ext uri="{BB962C8B-B14F-4D97-AF65-F5344CB8AC3E}">
        <p14:creationId xmlns:p14="http://schemas.microsoft.com/office/powerpoint/2010/main" val="175530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When you think of digital marketing, you probably don’t think about authenticity. However, in today’s digital world, false claims are quickly uncovered and often result in substantial embarrassment and potential financial loss for the firms making such claims. As a result, a growing number of firms are realizing that representing themselves and their products in a genuine manner is good business practice in a digital age. This video lecture will introduce this concept, provide several examples of authentic promotional campaigns, and discuss how firms can enhance their authenticity.</a:t>
            </a:r>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17</a:t>
            </a:fld>
            <a:endParaRPr lang="en-US"/>
          </a:p>
        </p:txBody>
      </p:sp>
    </p:spTree>
    <p:extLst>
      <p:ext uri="{BB962C8B-B14F-4D97-AF65-F5344CB8AC3E}">
        <p14:creationId xmlns:p14="http://schemas.microsoft.com/office/powerpoint/2010/main" val="111385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any customer who weights over 350 pounds eats for free. </a:t>
            </a:r>
          </a:p>
          <a:p>
            <a:r>
              <a:rPr lang="en-US" sz="1200" b="0" i="0" u="none" strike="noStrike" kern="1200" dirty="0">
                <a:solidFill>
                  <a:schemeClr val="tx1"/>
                </a:solidFill>
                <a:effectLst/>
                <a:latin typeface="+mn-lt"/>
                <a:ea typeface="+mn-ea"/>
                <a:cs typeface="+mn-cs"/>
              </a:rPr>
              <a:t>And multiple customers having heart attacks, while eating in the restaurant. </a:t>
            </a:r>
          </a:p>
          <a:p>
            <a:r>
              <a:rPr lang="en-US" sz="1200" b="0" i="0" u="none" strike="noStrike" kern="1200" dirty="0">
                <a:solidFill>
                  <a:schemeClr val="tx1"/>
                </a:solidFill>
                <a:effectLst/>
                <a:latin typeface="+mn-lt"/>
                <a:ea typeface="+mn-ea"/>
                <a:cs typeface="+mn-cs"/>
              </a:rPr>
              <a:t>This offensive approach has been extremely popular with his clientele, </a:t>
            </a:r>
          </a:p>
          <a:p>
            <a:r>
              <a:rPr lang="en-US" sz="1200" b="0" i="0" u="none" strike="noStrike" kern="1200" dirty="0">
                <a:solidFill>
                  <a:schemeClr val="tx1"/>
                </a:solidFill>
                <a:effectLst/>
                <a:latin typeface="+mn-lt"/>
                <a:ea typeface="+mn-ea"/>
                <a:cs typeface="+mn-cs"/>
              </a:rPr>
              <a:t>has provided this restaurant with tremendous amount of free publicity. </a:t>
            </a:r>
          </a:p>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20</a:t>
            </a:fld>
            <a:endParaRPr lang="en-US"/>
          </a:p>
        </p:txBody>
      </p:sp>
    </p:spTree>
    <p:extLst>
      <p:ext uri="{BB962C8B-B14F-4D97-AF65-F5344CB8AC3E}">
        <p14:creationId xmlns:p14="http://schemas.microsoft.com/office/powerpoint/2010/main" val="17744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9A850-CA10-42CD-B9C8-DF5C01D2C9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388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25</a:t>
            </a:fld>
            <a:endParaRPr lang="en-US"/>
          </a:p>
        </p:txBody>
      </p:sp>
    </p:spTree>
    <p:extLst>
      <p:ext uri="{BB962C8B-B14F-4D97-AF65-F5344CB8AC3E}">
        <p14:creationId xmlns:p14="http://schemas.microsoft.com/office/powerpoint/2010/main" val="218731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914162" y="2130426"/>
            <a:ext cx="10360501" cy="1470025"/>
          </a:xfrm>
          <a:prstGeom prst="rect">
            <a:avLst/>
          </a:prstGeom>
        </p:spPr>
        <p:txBody>
          <a:bodyPr/>
          <a:lstStyle/>
          <a:p>
            <a:r>
              <a:rPr lang="en-US"/>
              <a:t>Click to edit Master title style</a:t>
            </a:r>
          </a:p>
        </p:txBody>
      </p:sp>
      <p:sp>
        <p:nvSpPr>
          <p:cNvPr id="4"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9010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133048" y="647702"/>
            <a:ext cx="7906547" cy="647698"/>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58504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02892"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61552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63076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207838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2" y="647700"/>
            <a:ext cx="7906547" cy="571500"/>
          </a:xfrm>
          <a:prstGeom prst="rect">
            <a:avLst/>
          </a:prstGeom>
        </p:spPr>
        <p:txBody>
          <a:bodyPr vert="horz"/>
          <a:lstStyle>
            <a:lvl1pPr algn="l">
              <a:defRPr sz="3600" b="0">
                <a:solidFill>
                  <a:schemeClr val="accent2">
                    <a:lumMod val="75000"/>
                  </a:schemeClr>
                </a:solidFill>
                <a:latin typeface="+mn-lt"/>
                <a:cs typeface="Bebas Neue"/>
              </a:defRPr>
            </a:lvl1pPr>
          </a:lstStyle>
          <a:p>
            <a:r>
              <a:rPr lang="en-US" dirty="0"/>
              <a:t>Click to edit Master title style</a:t>
            </a:r>
          </a:p>
        </p:txBody>
      </p:sp>
      <p:grpSp>
        <p:nvGrpSpPr>
          <p:cNvPr id="3" name="Group 2"/>
          <p:cNvGrpSpPr/>
          <p:nvPr userDrawn="1"/>
        </p:nvGrpSpPr>
        <p:grpSpPr>
          <a:xfrm>
            <a:off x="608012" y="533400"/>
            <a:ext cx="548640" cy="91440"/>
            <a:chOff x="1370012" y="1981200"/>
            <a:chExt cx="548640" cy="91440"/>
          </a:xfrm>
        </p:grpSpPr>
        <p:sp>
          <p:nvSpPr>
            <p:cNvPr id="2" name="Oval 1"/>
            <p:cNvSpPr>
              <a:spLocks noChangeAspect="1"/>
            </p:cNvSpPr>
            <p:nvPr userDrawn="1"/>
          </p:nvSpPr>
          <p:spPr>
            <a:xfrm>
              <a:off x="13700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15224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16748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userDrawn="1"/>
          </p:nvSpPr>
          <p:spPr>
            <a:xfrm>
              <a:off x="18272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userDrawn="1"/>
        </p:nvSpPr>
        <p:spPr>
          <a:xfrm>
            <a:off x="11854112" y="533400"/>
            <a:ext cx="336300" cy="762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rot="5400000">
            <a:off x="11642349" y="792378"/>
            <a:ext cx="759826"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PAGE </a:t>
            </a:r>
            <a:fld id="{65008A8B-2C41-41B3-A2C0-B2D27D0D8445}" type="slidenum">
              <a:rPr lang="en-US" sz="1000" smtClean="0">
                <a:solidFill>
                  <a:schemeClr val="bg1"/>
                </a:solidFill>
                <a:latin typeface="Arial" panose="020B0604020202020204" pitchFamily="34" charset="0"/>
                <a:cs typeface="Arial" panose="020B0604020202020204" pitchFamily="34" charset="0"/>
              </a:rPr>
              <a:t>‹#›</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66852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914162" y="2130426"/>
            <a:ext cx="10360501" cy="1470025"/>
          </a:xfrm>
          <a:prstGeom prst="rect">
            <a:avLst/>
          </a:prstGeom>
        </p:spPr>
        <p:txBody>
          <a:bodyPr/>
          <a:lstStyle/>
          <a:p>
            <a:r>
              <a:rPr lang="en-US"/>
              <a:t>Click to edit Master title style</a:t>
            </a:r>
          </a:p>
        </p:txBody>
      </p:sp>
      <p:sp>
        <p:nvSpPr>
          <p:cNvPr id="4"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69430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9744376" cy="713009"/>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3" name="Oval 2"/>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815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66058"/>
            <a:ext cx="9744376" cy="713009"/>
          </a:xfrm>
          <a:prstGeom prst="rect">
            <a:avLst/>
          </a:prstGeom>
        </p:spPr>
        <p:txBody>
          <a:bodyPr vert="horz" lIns="91432" tIns="45717" rIns="91432" bIns="45717"/>
          <a:lstStyle>
            <a:lvl1pPr algn="l">
              <a:defRPr sz="4400" b="1">
                <a:solidFill>
                  <a:schemeClr val="tx2"/>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1656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528058" y="549155"/>
            <a:ext cx="1527754" cy="0"/>
          </a:xfrm>
          <a:prstGeom prst="line">
            <a:avLst/>
          </a:prstGeom>
          <a:ln w="889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27012" y="6467602"/>
            <a:ext cx="3817508" cy="307777"/>
          </a:xfrm>
          <a:prstGeom prst="rect">
            <a:avLst/>
          </a:prstGeom>
          <a:noFill/>
        </p:spPr>
        <p:txBody>
          <a:bodyPr wrap="square" rtlCol="0">
            <a:spAutoFit/>
          </a:bodyPr>
          <a:lstStyle/>
          <a:p>
            <a:pPr algn="l"/>
            <a:r>
              <a:rPr lang="en-US" sz="1400" b="0" dirty="0"/>
              <a:t>Prompt </a:t>
            </a:r>
            <a:r>
              <a:rPr lang="en-US" sz="1400" b="0" dirty="0">
                <a:solidFill>
                  <a:schemeClr val="accent1">
                    <a:lumMod val="75000"/>
                  </a:schemeClr>
                </a:solidFill>
              </a:rPr>
              <a:t>Proposal</a:t>
            </a:r>
            <a:r>
              <a:rPr lang="en-US" sz="1400" b="0" baseline="0" dirty="0">
                <a:solidFill>
                  <a:schemeClr val="accent1">
                    <a:lumMod val="75000"/>
                  </a:schemeClr>
                </a:solidFill>
              </a:rPr>
              <a:t> @Aug 2017</a:t>
            </a:r>
            <a:endParaRPr lang="en-US" sz="1400" b="0" dirty="0">
              <a:solidFill>
                <a:schemeClr val="accent1">
                  <a:lumMod val="75000"/>
                </a:schemeClr>
              </a:solidFill>
            </a:endParaRPr>
          </a:p>
        </p:txBody>
      </p:sp>
    </p:spTree>
    <p:extLst>
      <p:ext uri="{BB962C8B-B14F-4D97-AF65-F5344CB8AC3E}">
        <p14:creationId xmlns:p14="http://schemas.microsoft.com/office/powerpoint/2010/main" val="2208421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7906547" cy="865409"/>
          </a:xfrm>
          <a:prstGeom prst="rect">
            <a:avLst/>
          </a:prstGeom>
        </p:spPr>
        <p:txBody>
          <a:bodyPr vert="horz" lIns="91432" tIns="45717" rIns="91432" bIns="45717"/>
          <a:lstStyle>
            <a:lvl1pPr algn="l">
              <a:defRPr sz="4000" b="1">
                <a:solidFill>
                  <a:schemeClr val="bg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1" name="Content Placeholder 2"/>
          <p:cNvSpPr>
            <a:spLocks noGrp="1"/>
          </p:cNvSpPr>
          <p:nvPr>
            <p:ph idx="1"/>
          </p:nvPr>
        </p:nvSpPr>
        <p:spPr>
          <a:xfrm>
            <a:off x="851853" y="1701800"/>
            <a:ext cx="9914944" cy="4470400"/>
          </a:xfrm>
          <a:prstGeom prst="rect">
            <a:avLst/>
          </a:prstGeom>
        </p:spPr>
        <p:txBody>
          <a:bodyPr lIns="90458" tIns="45231" rIns="90458" bIns="45231"/>
          <a:lstStyle>
            <a:lvl1pPr marL="342871" indent="-342871" algn="just">
              <a:buClr>
                <a:schemeClr val="bg1"/>
              </a:buClr>
              <a:buSzPct val="80000"/>
              <a:buFont typeface="Wingdings 2" pitchFamily="18" charset="2"/>
              <a:buChar char=""/>
              <a:defRPr sz="2000">
                <a:solidFill>
                  <a:schemeClr val="bg1"/>
                </a:solidFill>
              </a:defRPr>
            </a:lvl1pPr>
            <a:lvl2pPr marL="768184" indent="-304735" algn="just">
              <a:buClr>
                <a:schemeClr val="bg1"/>
              </a:buClr>
              <a:buSzPct val="70000"/>
              <a:buFont typeface="Wingdings" pitchFamily="2" charset="2"/>
              <a:buChar char="î"/>
              <a:defRPr sz="1900">
                <a:solidFill>
                  <a:schemeClr val="bg1"/>
                </a:solidFill>
                <a:latin typeface="+mn-lt"/>
              </a:defRPr>
            </a:lvl2pPr>
            <a:lvl3pPr algn="just">
              <a:defRPr sz="1500">
                <a:solidFill>
                  <a:schemeClr val="bg1"/>
                </a:solidFill>
              </a:defRPr>
            </a:lvl3pPr>
            <a:lvl4pPr algn="just">
              <a:defRPr sz="1200">
                <a:solidFill>
                  <a:schemeClr val="bg1"/>
                </a:solidFill>
              </a:defRPr>
            </a:lvl4pPr>
            <a:lvl5pPr algn="ju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Oval 16"/>
          <p:cNvSpPr/>
          <p:nvPr userDrawn="1"/>
        </p:nvSpPr>
        <p:spPr bwMode="auto">
          <a:xfrm>
            <a:off x="11173089" y="279400"/>
            <a:ext cx="507868" cy="50800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9" name="TextBox 18"/>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srgbClr val="000000"/>
                </a:solidFill>
                <a:cs typeface="Arial" panose="020B0604020202020204" pitchFamily="34" charset="0"/>
              </a:rPr>
              <a:pPr algn="ctr" defTabSz="914323"/>
              <a:t>‹#›</a:t>
            </a:fld>
            <a:endParaRPr lang="en-US" sz="1300" dirty="0">
              <a:solidFill>
                <a:srgbClr val="000000"/>
              </a:solidFill>
              <a:cs typeface="Arial" panose="020B0604020202020204" pitchFamily="34" charset="0"/>
            </a:endParaRPr>
          </a:p>
        </p:txBody>
      </p:sp>
    </p:spTree>
    <p:extLst>
      <p:ext uri="{BB962C8B-B14F-4D97-AF65-F5344CB8AC3E}">
        <p14:creationId xmlns:p14="http://schemas.microsoft.com/office/powerpoint/2010/main" val="3642890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495300"/>
            <a:ext cx="7906547" cy="647700"/>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204574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Oval 6"/>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8" name="TextBox 7"/>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5" name="Content Placeholder 2"/>
          <p:cNvSpPr>
            <a:spLocks noGrp="1"/>
          </p:cNvSpPr>
          <p:nvPr>
            <p:ph idx="1"/>
          </p:nvPr>
        </p:nvSpPr>
        <p:spPr>
          <a:xfrm>
            <a:off x="851853" y="1524000"/>
            <a:ext cx="9914944" cy="44704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4511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Oval 5"/>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7" name="TextBox 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3019618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133048" y="647702"/>
            <a:ext cx="7906547" cy="647698"/>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58504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02892"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61552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63076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156116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9744376" cy="713009"/>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3" name="Oval 2"/>
          <p:cNvSpPr/>
          <p:nvPr userDrawn="1"/>
        </p:nvSpPr>
        <p:spPr bwMode="auto">
          <a:xfrm>
            <a:off x="11173089" y="279400"/>
            <a:ext cx="507868" cy="508000"/>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1961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2" y="647700"/>
            <a:ext cx="7906547" cy="571500"/>
          </a:xfrm>
          <a:prstGeom prst="rect">
            <a:avLst/>
          </a:prstGeom>
        </p:spPr>
        <p:txBody>
          <a:bodyPr vert="horz"/>
          <a:lstStyle>
            <a:lvl1pPr algn="l">
              <a:defRPr sz="3600" b="0">
                <a:solidFill>
                  <a:schemeClr val="accent1">
                    <a:lumMod val="75000"/>
                  </a:schemeClr>
                </a:solidFill>
                <a:latin typeface="+mn-lt"/>
                <a:cs typeface="Bebas Neue"/>
              </a:defRPr>
            </a:lvl1pPr>
          </a:lstStyle>
          <a:p>
            <a:r>
              <a:rPr lang="en-US" dirty="0"/>
              <a:t>Click to edit Master title style</a:t>
            </a:r>
          </a:p>
        </p:txBody>
      </p:sp>
      <p:grpSp>
        <p:nvGrpSpPr>
          <p:cNvPr id="3" name="Group 2"/>
          <p:cNvGrpSpPr/>
          <p:nvPr userDrawn="1"/>
        </p:nvGrpSpPr>
        <p:grpSpPr>
          <a:xfrm>
            <a:off x="608012" y="533400"/>
            <a:ext cx="548640" cy="91440"/>
            <a:chOff x="1370012" y="1981200"/>
            <a:chExt cx="548640" cy="91440"/>
          </a:xfrm>
        </p:grpSpPr>
        <p:sp>
          <p:nvSpPr>
            <p:cNvPr id="2" name="Oval 1"/>
            <p:cNvSpPr>
              <a:spLocks noChangeAspect="1"/>
            </p:cNvSpPr>
            <p:nvPr userDrawn="1"/>
          </p:nvSpPr>
          <p:spPr>
            <a:xfrm>
              <a:off x="13700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15224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16748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userDrawn="1"/>
          </p:nvSpPr>
          <p:spPr>
            <a:xfrm>
              <a:off x="18272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userDrawn="1"/>
        </p:nvSpPr>
        <p:spPr>
          <a:xfrm>
            <a:off x="11854112" y="533400"/>
            <a:ext cx="336300" cy="76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rot="5400000">
            <a:off x="11642349" y="792378"/>
            <a:ext cx="759826"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PAGE </a:t>
            </a:r>
            <a:fld id="{65008A8B-2C41-41B3-A2C0-B2D27D0D8445}" type="slidenum">
              <a:rPr lang="en-US" sz="1000" smtClean="0">
                <a:solidFill>
                  <a:schemeClr val="bg1"/>
                </a:solidFill>
                <a:latin typeface="Arial" panose="020B0604020202020204" pitchFamily="34" charset="0"/>
                <a:cs typeface="Arial" panose="020B0604020202020204" pitchFamily="34" charset="0"/>
              </a:rPr>
              <a:t>‹#›</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695822"/>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6FB17C-7F48-47F8-9D0F-7758F18C321B}"/>
              </a:ext>
            </a:extLst>
          </p:cNvPr>
          <p:cNvSpPr>
            <a:spLocks noGrp="1"/>
          </p:cNvSpPr>
          <p:nvPr>
            <p:ph type="pic" sz="quarter" idx="13"/>
          </p:nvPr>
        </p:nvSpPr>
        <p:spPr>
          <a:xfrm>
            <a:off x="1070640" y="0"/>
            <a:ext cx="10047545" cy="6858000"/>
          </a:xfrm>
          <a:custGeom>
            <a:avLst/>
            <a:gdLst>
              <a:gd name="connsiteX0" fmla="*/ 5025081 w 10050162"/>
              <a:gd name="connsiteY0" fmla="*/ 793546 h 6858000"/>
              <a:gd name="connsiteX1" fmla="*/ 2389627 w 10050162"/>
              <a:gd name="connsiteY1" fmla="*/ 3429000 h 6858000"/>
              <a:gd name="connsiteX2" fmla="*/ 5025081 w 10050162"/>
              <a:gd name="connsiteY2" fmla="*/ 6064454 h 6858000"/>
              <a:gd name="connsiteX3" fmla="*/ 7660535 w 10050162"/>
              <a:gd name="connsiteY3" fmla="*/ 3429000 h 6858000"/>
              <a:gd name="connsiteX4" fmla="*/ 5025081 w 10050162"/>
              <a:gd name="connsiteY4" fmla="*/ 793546 h 6858000"/>
              <a:gd name="connsiteX5" fmla="*/ 1353333 w 10050162"/>
              <a:gd name="connsiteY5" fmla="*/ 0 h 6858000"/>
              <a:gd name="connsiteX6" fmla="*/ 8696829 w 10050162"/>
              <a:gd name="connsiteY6" fmla="*/ 0 h 6858000"/>
              <a:gd name="connsiteX7" fmla="*/ 8744737 w 10050162"/>
              <a:gd name="connsiteY7" fmla="*/ 50249 h 6858000"/>
              <a:gd name="connsiteX8" fmla="*/ 10050162 w 10050162"/>
              <a:gd name="connsiteY8" fmla="*/ 3429000 h 6858000"/>
              <a:gd name="connsiteX9" fmla="*/ 8744737 w 10050162"/>
              <a:gd name="connsiteY9" fmla="*/ 6807751 h 6858000"/>
              <a:gd name="connsiteX10" fmla="*/ 8696829 w 10050162"/>
              <a:gd name="connsiteY10" fmla="*/ 6858000 h 6858000"/>
              <a:gd name="connsiteX11" fmla="*/ 1353333 w 10050162"/>
              <a:gd name="connsiteY11" fmla="*/ 6858000 h 6858000"/>
              <a:gd name="connsiteX12" fmla="*/ 1305425 w 10050162"/>
              <a:gd name="connsiteY12" fmla="*/ 6807751 h 6858000"/>
              <a:gd name="connsiteX13" fmla="*/ 0 w 10050162"/>
              <a:gd name="connsiteY13" fmla="*/ 3429000 h 6858000"/>
              <a:gd name="connsiteX14" fmla="*/ 1305425 w 10050162"/>
              <a:gd name="connsiteY14" fmla="*/ 502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50162" h="6858000">
                <a:moveTo>
                  <a:pt x="5025081" y="793546"/>
                </a:moveTo>
                <a:cubicBezTo>
                  <a:pt x="3569561" y="793546"/>
                  <a:pt x="2389627" y="1973479"/>
                  <a:pt x="2389627" y="3429000"/>
                </a:cubicBezTo>
                <a:cubicBezTo>
                  <a:pt x="2389627" y="4884521"/>
                  <a:pt x="3569561" y="6064454"/>
                  <a:pt x="5025081" y="6064454"/>
                </a:cubicBezTo>
                <a:cubicBezTo>
                  <a:pt x="6480602" y="6064454"/>
                  <a:pt x="7660535" y="4884521"/>
                  <a:pt x="7660535" y="3429000"/>
                </a:cubicBezTo>
                <a:cubicBezTo>
                  <a:pt x="7660535" y="1973479"/>
                  <a:pt x="6480602" y="793546"/>
                  <a:pt x="5025081" y="793546"/>
                </a:cubicBezTo>
                <a:close/>
                <a:moveTo>
                  <a:pt x="1353333" y="0"/>
                </a:moveTo>
                <a:lnTo>
                  <a:pt x="8696829" y="0"/>
                </a:lnTo>
                <a:lnTo>
                  <a:pt x="8744737" y="50249"/>
                </a:lnTo>
                <a:cubicBezTo>
                  <a:pt x="9555820" y="942639"/>
                  <a:pt x="10050162" y="2128089"/>
                  <a:pt x="10050162" y="3429000"/>
                </a:cubicBezTo>
                <a:cubicBezTo>
                  <a:pt x="10050162" y="4729910"/>
                  <a:pt x="9555820" y="5915361"/>
                  <a:pt x="8744737" y="6807751"/>
                </a:cubicBezTo>
                <a:lnTo>
                  <a:pt x="8696829" y="6858000"/>
                </a:lnTo>
                <a:lnTo>
                  <a:pt x="1353333" y="6858000"/>
                </a:lnTo>
                <a:lnTo>
                  <a:pt x="1305425" y="6807751"/>
                </a:lnTo>
                <a:cubicBezTo>
                  <a:pt x="494342" y="5915361"/>
                  <a:pt x="0" y="4729910"/>
                  <a:pt x="0" y="3429000"/>
                </a:cubicBezTo>
                <a:cubicBezTo>
                  <a:pt x="0" y="2128089"/>
                  <a:pt x="494342" y="942639"/>
                  <a:pt x="1305425" y="50249"/>
                </a:cubicBezTo>
                <a:close/>
              </a:path>
            </a:pathLst>
          </a:custGeom>
          <a:solidFill>
            <a:schemeClr val="bg1">
              <a:lumMod val="95000"/>
            </a:schemeClr>
          </a:solidFill>
        </p:spPr>
        <p:txBody>
          <a:bodyPr rtlCol="0">
            <a:noAutofit/>
          </a:bodyPr>
          <a:lstStyle>
            <a:lvl1pPr>
              <a:defRPr sz="1400"/>
            </a:lvl1pPr>
          </a:lstStyle>
          <a:p>
            <a:pPr lvl="0"/>
            <a:endParaRPr lang="en-US" noProof="0"/>
          </a:p>
        </p:txBody>
      </p:sp>
      <p:sp>
        <p:nvSpPr>
          <p:cNvPr id="3" name="Date Placeholder 1">
            <a:extLst>
              <a:ext uri="{FF2B5EF4-FFF2-40B4-BE49-F238E27FC236}">
                <a16:creationId xmlns:a16="http://schemas.microsoft.com/office/drawing/2014/main" id="{344AFAD4-1922-416F-B71A-2145980A82BC}"/>
              </a:ext>
            </a:extLst>
          </p:cNvPr>
          <p:cNvSpPr>
            <a:spLocks noGrp="1"/>
          </p:cNvSpPr>
          <p:nvPr>
            <p:ph type="dt" sz="half" idx="14"/>
          </p:nvPr>
        </p:nvSpPr>
        <p:spPr/>
        <p:txBody>
          <a:bodyPr/>
          <a:lstStyle>
            <a:lvl1pPr>
              <a:defRPr/>
            </a:lvl1pPr>
          </a:lstStyle>
          <a:p>
            <a:pPr>
              <a:defRPr/>
            </a:pPr>
            <a:fld id="{610FEA11-81CF-40A9-9A70-48761EDD7759}" type="datetime1">
              <a:rPr lang="en-US"/>
              <a:pPr>
                <a:defRPr/>
              </a:pPr>
              <a:t>5/10/2019</a:t>
            </a:fld>
            <a:endParaRPr lang="en-US"/>
          </a:p>
        </p:txBody>
      </p:sp>
      <p:sp>
        <p:nvSpPr>
          <p:cNvPr id="4" name="Footer Placeholder 2">
            <a:extLst>
              <a:ext uri="{FF2B5EF4-FFF2-40B4-BE49-F238E27FC236}">
                <a16:creationId xmlns:a16="http://schemas.microsoft.com/office/drawing/2014/main" id="{372EB240-EB19-4B70-BAE2-550E3FFF8DD8}"/>
              </a:ext>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418896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9744376" cy="713009"/>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49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531812" y="1657927"/>
            <a:ext cx="4267200" cy="1771073"/>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5180012" y="1701800"/>
            <a:ext cx="558678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DED88761-7DFE-4C63-9618-6F0018585E0A}"/>
              </a:ext>
            </a:extLst>
          </p:cNvPr>
          <p:cNvSpPr/>
          <p:nvPr userDrawn="1"/>
        </p:nvSpPr>
        <p:spPr bwMode="auto">
          <a:xfrm>
            <a:off x="0" y="1657927"/>
            <a:ext cx="303212" cy="990600"/>
          </a:xfrm>
          <a:prstGeom prst="rect">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Tree>
    <p:extLst>
      <p:ext uri="{BB962C8B-B14F-4D97-AF65-F5344CB8AC3E}">
        <p14:creationId xmlns:p14="http://schemas.microsoft.com/office/powerpoint/2010/main" val="19470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66058"/>
            <a:ext cx="9744376" cy="713009"/>
          </a:xfrm>
          <a:prstGeom prst="rect">
            <a:avLst/>
          </a:prstGeom>
        </p:spPr>
        <p:txBody>
          <a:bodyPr vert="horz" lIns="91432" tIns="45717" rIns="91432" bIns="45717"/>
          <a:lstStyle>
            <a:lvl1pPr algn="l">
              <a:defRPr sz="4400" b="1">
                <a:solidFill>
                  <a:schemeClr val="tx2"/>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1656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528058" y="549155"/>
            <a:ext cx="1527754" cy="0"/>
          </a:xfrm>
          <a:prstGeom prst="line">
            <a:avLst/>
          </a:prstGeom>
          <a:ln w="889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927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7906547" cy="865409"/>
          </a:xfrm>
          <a:prstGeom prst="rect">
            <a:avLst/>
          </a:prstGeom>
        </p:spPr>
        <p:txBody>
          <a:bodyPr vert="horz" lIns="91432" tIns="45717" rIns="91432" bIns="45717"/>
          <a:lstStyle>
            <a:lvl1pPr algn="l">
              <a:defRPr sz="4000" b="1">
                <a:solidFill>
                  <a:schemeClr val="bg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1" name="Content Placeholder 2"/>
          <p:cNvSpPr>
            <a:spLocks noGrp="1"/>
          </p:cNvSpPr>
          <p:nvPr>
            <p:ph idx="1"/>
          </p:nvPr>
        </p:nvSpPr>
        <p:spPr>
          <a:xfrm>
            <a:off x="851853" y="1701800"/>
            <a:ext cx="9914944" cy="4470400"/>
          </a:xfrm>
          <a:prstGeom prst="rect">
            <a:avLst/>
          </a:prstGeom>
        </p:spPr>
        <p:txBody>
          <a:bodyPr lIns="90458" tIns="45231" rIns="90458" bIns="45231"/>
          <a:lstStyle>
            <a:lvl1pPr marL="342871" indent="-342871" algn="just">
              <a:buClr>
                <a:schemeClr val="bg1"/>
              </a:buClr>
              <a:buSzPct val="80000"/>
              <a:buFont typeface="Wingdings 2" pitchFamily="18" charset="2"/>
              <a:buChar char=""/>
              <a:defRPr sz="2000">
                <a:solidFill>
                  <a:schemeClr val="bg1"/>
                </a:solidFill>
              </a:defRPr>
            </a:lvl1pPr>
            <a:lvl2pPr marL="768184" indent="-304735" algn="just">
              <a:buClr>
                <a:schemeClr val="bg1"/>
              </a:buClr>
              <a:buSzPct val="70000"/>
              <a:buFont typeface="Wingdings" pitchFamily="2" charset="2"/>
              <a:buChar char="î"/>
              <a:defRPr sz="1900">
                <a:solidFill>
                  <a:schemeClr val="bg1"/>
                </a:solidFill>
                <a:latin typeface="+mn-lt"/>
              </a:defRPr>
            </a:lvl2pPr>
            <a:lvl3pPr algn="just">
              <a:defRPr sz="1500">
                <a:solidFill>
                  <a:schemeClr val="bg1"/>
                </a:solidFill>
              </a:defRPr>
            </a:lvl3pPr>
            <a:lvl4pPr algn="just">
              <a:defRPr sz="1200">
                <a:solidFill>
                  <a:schemeClr val="bg1"/>
                </a:solidFill>
              </a:defRPr>
            </a:lvl4pPr>
            <a:lvl5pPr algn="ju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Oval 16"/>
          <p:cNvSpPr/>
          <p:nvPr userDrawn="1"/>
        </p:nvSpPr>
        <p:spPr bwMode="auto">
          <a:xfrm>
            <a:off x="11173089" y="279400"/>
            <a:ext cx="507868" cy="50800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9" name="TextBox 18"/>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srgbClr val="000000"/>
                </a:solidFill>
                <a:cs typeface="Arial" panose="020B0604020202020204" pitchFamily="34" charset="0"/>
              </a:rPr>
              <a:pPr algn="ctr" defTabSz="914323"/>
              <a:t>‹#›</a:t>
            </a:fld>
            <a:endParaRPr lang="en-US" sz="1300" dirty="0">
              <a:solidFill>
                <a:srgbClr val="000000"/>
              </a:solidFill>
              <a:cs typeface="Arial" panose="020B0604020202020204" pitchFamily="34" charset="0"/>
            </a:endParaRPr>
          </a:p>
        </p:txBody>
      </p:sp>
    </p:spTree>
    <p:extLst>
      <p:ext uri="{BB962C8B-B14F-4D97-AF65-F5344CB8AC3E}">
        <p14:creationId xmlns:p14="http://schemas.microsoft.com/office/powerpoint/2010/main" val="5378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495300"/>
            <a:ext cx="7906547" cy="647700"/>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372098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Oval 6"/>
          <p:cNvSpPr/>
          <p:nvPr userDrawn="1"/>
        </p:nvSpPr>
        <p:spPr bwMode="auto">
          <a:xfrm>
            <a:off x="11173089" y="279400"/>
            <a:ext cx="507868" cy="508000"/>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8" name="TextBox 7"/>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5" name="Content Placeholder 2"/>
          <p:cNvSpPr>
            <a:spLocks noGrp="1"/>
          </p:cNvSpPr>
          <p:nvPr>
            <p:ph idx="1"/>
          </p:nvPr>
        </p:nvSpPr>
        <p:spPr>
          <a:xfrm>
            <a:off x="851853" y="1524000"/>
            <a:ext cx="9914944" cy="44704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894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Oval 5"/>
          <p:cNvSpPr/>
          <p:nvPr userDrawn="1"/>
        </p:nvSpPr>
        <p:spPr bwMode="auto">
          <a:xfrm>
            <a:off x="11173089" y="279400"/>
            <a:ext cx="507868" cy="508000"/>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7" name="TextBox 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71569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93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72" r:id="rId5"/>
    <p:sldLayoutId id="2147483663" r:id="rId6"/>
    <p:sldLayoutId id="2147483665" r:id="rId7"/>
    <p:sldLayoutId id="2147483666" r:id="rId8"/>
    <p:sldLayoutId id="2147483667" r:id="rId9"/>
    <p:sldLayoutId id="2147483668" r:id="rId10"/>
    <p:sldLayoutId id="2147483673" r:id="rId11"/>
  </p:sldLayoutIdLst>
  <p:txStyles>
    <p:titleStyle>
      <a:lvl1pPr algn="ctr" defTabSz="457161" rtl="0" eaLnBrk="1" latinLnBrk="0" hangingPunct="1">
        <a:spcBef>
          <a:spcPct val="0"/>
        </a:spcBef>
        <a:buNone/>
        <a:defRPr sz="4400" kern="1200">
          <a:solidFill>
            <a:schemeClr val="tx1"/>
          </a:solidFill>
          <a:latin typeface="+mj-lt"/>
          <a:ea typeface="+mj-ea"/>
          <a:cs typeface="+mj-cs"/>
        </a:defRPr>
      </a:lvl1pPr>
    </p:titleStyle>
    <p:bodyStyle>
      <a:lvl1pPr marL="342871" indent="-342871" algn="l" defTabSz="457161" rtl="0" eaLnBrk="1" latinLnBrk="0" hangingPunct="1">
        <a:spcBef>
          <a:spcPct val="20000"/>
        </a:spcBef>
        <a:buFont typeface="Arial"/>
        <a:buChar char="•"/>
        <a:defRPr sz="3200" kern="1200">
          <a:solidFill>
            <a:schemeClr val="tx1"/>
          </a:solidFill>
          <a:latin typeface="+mn-lt"/>
          <a:ea typeface="+mn-ea"/>
          <a:cs typeface="+mn-cs"/>
        </a:defRPr>
      </a:lvl1pPr>
      <a:lvl2pPr marL="742889" indent="-285726" algn="l" defTabSz="457161" rtl="0" eaLnBrk="1" latinLnBrk="0" hangingPunct="1">
        <a:spcBef>
          <a:spcPct val="20000"/>
        </a:spcBef>
        <a:buFont typeface="Arial"/>
        <a:buChar char="–"/>
        <a:defRPr sz="2800" kern="1200">
          <a:solidFill>
            <a:schemeClr val="tx1"/>
          </a:solidFill>
          <a:latin typeface="+mn-lt"/>
          <a:ea typeface="+mn-ea"/>
          <a:cs typeface="+mn-cs"/>
        </a:defRPr>
      </a:lvl2pPr>
      <a:lvl3pPr marL="1142904" indent="-228581" algn="l" defTabSz="457161" rtl="0" eaLnBrk="1" latinLnBrk="0" hangingPunct="1">
        <a:spcBef>
          <a:spcPct val="20000"/>
        </a:spcBef>
        <a:buFont typeface="Arial"/>
        <a:buChar char="•"/>
        <a:defRPr sz="2400" kern="1200">
          <a:solidFill>
            <a:schemeClr val="tx1"/>
          </a:solidFill>
          <a:latin typeface="+mn-lt"/>
          <a:ea typeface="+mn-ea"/>
          <a:cs typeface="+mn-cs"/>
        </a:defRPr>
      </a:lvl3pPr>
      <a:lvl4pPr marL="1600067" indent="-228581" algn="l" defTabSz="457161" rtl="0" eaLnBrk="1" latinLnBrk="0" hangingPunct="1">
        <a:spcBef>
          <a:spcPct val="20000"/>
        </a:spcBef>
        <a:buFont typeface="Arial"/>
        <a:buChar char="–"/>
        <a:defRPr sz="2000" kern="1200">
          <a:solidFill>
            <a:schemeClr val="tx1"/>
          </a:solidFill>
          <a:latin typeface="+mn-lt"/>
          <a:ea typeface="+mn-ea"/>
          <a:cs typeface="+mn-cs"/>
        </a:defRPr>
      </a:lvl4pPr>
      <a:lvl5pPr marL="2057229" indent="-228581" algn="l" defTabSz="457161" rtl="0" eaLnBrk="1" latinLnBrk="0" hangingPunct="1">
        <a:spcBef>
          <a:spcPct val="20000"/>
        </a:spcBef>
        <a:buFont typeface="Arial"/>
        <a:buChar char="»"/>
        <a:defRPr sz="20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1" rtl="0" eaLnBrk="1" latinLnBrk="0" hangingPunct="1">
        <a:defRPr sz="1900" kern="1200">
          <a:solidFill>
            <a:schemeClr val="tx1"/>
          </a:solidFill>
          <a:latin typeface="+mn-lt"/>
          <a:ea typeface="+mn-ea"/>
          <a:cs typeface="+mn-cs"/>
        </a:defRPr>
      </a:lvl1pPr>
      <a:lvl2pPr marL="457161" algn="l" defTabSz="457161" rtl="0" eaLnBrk="1" latinLnBrk="0" hangingPunct="1">
        <a:defRPr sz="1900" kern="1200">
          <a:solidFill>
            <a:schemeClr val="tx1"/>
          </a:solidFill>
          <a:latin typeface="+mn-lt"/>
          <a:ea typeface="+mn-ea"/>
          <a:cs typeface="+mn-cs"/>
        </a:defRPr>
      </a:lvl2pPr>
      <a:lvl3pPr marL="914323" algn="l" defTabSz="457161" rtl="0" eaLnBrk="1" latinLnBrk="0" hangingPunct="1">
        <a:defRPr sz="1900" kern="1200">
          <a:solidFill>
            <a:schemeClr val="tx1"/>
          </a:solidFill>
          <a:latin typeface="+mn-lt"/>
          <a:ea typeface="+mn-ea"/>
          <a:cs typeface="+mn-cs"/>
        </a:defRPr>
      </a:lvl3pPr>
      <a:lvl4pPr marL="1371485" algn="l" defTabSz="457161" rtl="0" eaLnBrk="1" latinLnBrk="0" hangingPunct="1">
        <a:defRPr sz="1900" kern="1200">
          <a:solidFill>
            <a:schemeClr val="tx1"/>
          </a:solidFill>
          <a:latin typeface="+mn-lt"/>
          <a:ea typeface="+mn-ea"/>
          <a:cs typeface="+mn-cs"/>
        </a:defRPr>
      </a:lvl4pPr>
      <a:lvl5pPr marL="1828648" algn="l" defTabSz="457161" rtl="0" eaLnBrk="1" latinLnBrk="0" hangingPunct="1">
        <a:defRPr sz="1900" kern="1200">
          <a:solidFill>
            <a:schemeClr val="tx1"/>
          </a:solidFill>
          <a:latin typeface="+mn-lt"/>
          <a:ea typeface="+mn-ea"/>
          <a:cs typeface="+mn-cs"/>
        </a:defRPr>
      </a:lvl5pPr>
      <a:lvl6pPr marL="2285809" algn="l" defTabSz="457161" rtl="0" eaLnBrk="1" latinLnBrk="0" hangingPunct="1">
        <a:defRPr sz="1900" kern="1200">
          <a:solidFill>
            <a:schemeClr val="tx1"/>
          </a:solidFill>
          <a:latin typeface="+mn-lt"/>
          <a:ea typeface="+mn-ea"/>
          <a:cs typeface="+mn-cs"/>
        </a:defRPr>
      </a:lvl6pPr>
      <a:lvl7pPr marL="2742971" algn="l" defTabSz="457161" rtl="0" eaLnBrk="1" latinLnBrk="0" hangingPunct="1">
        <a:defRPr sz="1900" kern="1200">
          <a:solidFill>
            <a:schemeClr val="tx1"/>
          </a:solidFill>
          <a:latin typeface="+mn-lt"/>
          <a:ea typeface="+mn-ea"/>
          <a:cs typeface="+mn-cs"/>
        </a:defRPr>
      </a:lvl7pPr>
      <a:lvl8pPr marL="3200133" algn="l" defTabSz="457161" rtl="0" eaLnBrk="1" latinLnBrk="0" hangingPunct="1">
        <a:defRPr sz="1900" kern="1200">
          <a:solidFill>
            <a:schemeClr val="tx1"/>
          </a:solidFill>
          <a:latin typeface="+mn-lt"/>
          <a:ea typeface="+mn-ea"/>
          <a:cs typeface="+mn-cs"/>
        </a:defRPr>
      </a:lvl8pPr>
      <a:lvl9pPr marL="3657296" algn="l" defTabSz="45716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0293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ctr" defTabSz="457161" rtl="0" eaLnBrk="1" latinLnBrk="0" hangingPunct="1">
        <a:spcBef>
          <a:spcPct val="0"/>
        </a:spcBef>
        <a:buNone/>
        <a:defRPr sz="4400" kern="1200">
          <a:solidFill>
            <a:schemeClr val="tx1"/>
          </a:solidFill>
          <a:latin typeface="+mj-lt"/>
          <a:ea typeface="+mj-ea"/>
          <a:cs typeface="+mj-cs"/>
        </a:defRPr>
      </a:lvl1pPr>
    </p:titleStyle>
    <p:bodyStyle>
      <a:lvl1pPr marL="342871" indent="-342871" algn="l" defTabSz="457161" rtl="0" eaLnBrk="1" latinLnBrk="0" hangingPunct="1">
        <a:spcBef>
          <a:spcPct val="20000"/>
        </a:spcBef>
        <a:buFont typeface="Arial"/>
        <a:buChar char="•"/>
        <a:defRPr sz="3200" kern="1200">
          <a:solidFill>
            <a:schemeClr val="tx1"/>
          </a:solidFill>
          <a:latin typeface="+mn-lt"/>
          <a:ea typeface="+mn-ea"/>
          <a:cs typeface="+mn-cs"/>
        </a:defRPr>
      </a:lvl1pPr>
      <a:lvl2pPr marL="742889" indent="-285726" algn="l" defTabSz="457161" rtl="0" eaLnBrk="1" latinLnBrk="0" hangingPunct="1">
        <a:spcBef>
          <a:spcPct val="20000"/>
        </a:spcBef>
        <a:buFont typeface="Arial"/>
        <a:buChar char="–"/>
        <a:defRPr sz="2800" kern="1200">
          <a:solidFill>
            <a:schemeClr val="tx1"/>
          </a:solidFill>
          <a:latin typeface="+mn-lt"/>
          <a:ea typeface="+mn-ea"/>
          <a:cs typeface="+mn-cs"/>
        </a:defRPr>
      </a:lvl2pPr>
      <a:lvl3pPr marL="1142904" indent="-228581" algn="l" defTabSz="457161" rtl="0" eaLnBrk="1" latinLnBrk="0" hangingPunct="1">
        <a:spcBef>
          <a:spcPct val="20000"/>
        </a:spcBef>
        <a:buFont typeface="Arial"/>
        <a:buChar char="•"/>
        <a:defRPr sz="2400" kern="1200">
          <a:solidFill>
            <a:schemeClr val="tx1"/>
          </a:solidFill>
          <a:latin typeface="+mn-lt"/>
          <a:ea typeface="+mn-ea"/>
          <a:cs typeface="+mn-cs"/>
        </a:defRPr>
      </a:lvl3pPr>
      <a:lvl4pPr marL="1600067" indent="-228581" algn="l" defTabSz="457161" rtl="0" eaLnBrk="1" latinLnBrk="0" hangingPunct="1">
        <a:spcBef>
          <a:spcPct val="20000"/>
        </a:spcBef>
        <a:buFont typeface="Arial"/>
        <a:buChar char="–"/>
        <a:defRPr sz="2000" kern="1200">
          <a:solidFill>
            <a:schemeClr val="tx1"/>
          </a:solidFill>
          <a:latin typeface="+mn-lt"/>
          <a:ea typeface="+mn-ea"/>
          <a:cs typeface="+mn-cs"/>
        </a:defRPr>
      </a:lvl4pPr>
      <a:lvl5pPr marL="2057229" indent="-228581" algn="l" defTabSz="457161" rtl="0" eaLnBrk="1" latinLnBrk="0" hangingPunct="1">
        <a:spcBef>
          <a:spcPct val="20000"/>
        </a:spcBef>
        <a:buFont typeface="Arial"/>
        <a:buChar char="»"/>
        <a:defRPr sz="20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1" rtl="0" eaLnBrk="1" latinLnBrk="0" hangingPunct="1">
        <a:defRPr sz="1900" kern="1200">
          <a:solidFill>
            <a:schemeClr val="tx1"/>
          </a:solidFill>
          <a:latin typeface="+mn-lt"/>
          <a:ea typeface="+mn-ea"/>
          <a:cs typeface="+mn-cs"/>
        </a:defRPr>
      </a:lvl1pPr>
      <a:lvl2pPr marL="457161" algn="l" defTabSz="457161" rtl="0" eaLnBrk="1" latinLnBrk="0" hangingPunct="1">
        <a:defRPr sz="1900" kern="1200">
          <a:solidFill>
            <a:schemeClr val="tx1"/>
          </a:solidFill>
          <a:latin typeface="+mn-lt"/>
          <a:ea typeface="+mn-ea"/>
          <a:cs typeface="+mn-cs"/>
        </a:defRPr>
      </a:lvl2pPr>
      <a:lvl3pPr marL="914323" algn="l" defTabSz="457161" rtl="0" eaLnBrk="1" latinLnBrk="0" hangingPunct="1">
        <a:defRPr sz="1900" kern="1200">
          <a:solidFill>
            <a:schemeClr val="tx1"/>
          </a:solidFill>
          <a:latin typeface="+mn-lt"/>
          <a:ea typeface="+mn-ea"/>
          <a:cs typeface="+mn-cs"/>
        </a:defRPr>
      </a:lvl3pPr>
      <a:lvl4pPr marL="1371485" algn="l" defTabSz="457161" rtl="0" eaLnBrk="1" latinLnBrk="0" hangingPunct="1">
        <a:defRPr sz="1900" kern="1200">
          <a:solidFill>
            <a:schemeClr val="tx1"/>
          </a:solidFill>
          <a:latin typeface="+mn-lt"/>
          <a:ea typeface="+mn-ea"/>
          <a:cs typeface="+mn-cs"/>
        </a:defRPr>
      </a:lvl4pPr>
      <a:lvl5pPr marL="1828648" algn="l" defTabSz="457161" rtl="0" eaLnBrk="1" latinLnBrk="0" hangingPunct="1">
        <a:defRPr sz="1900" kern="1200">
          <a:solidFill>
            <a:schemeClr val="tx1"/>
          </a:solidFill>
          <a:latin typeface="+mn-lt"/>
          <a:ea typeface="+mn-ea"/>
          <a:cs typeface="+mn-cs"/>
        </a:defRPr>
      </a:lvl5pPr>
      <a:lvl6pPr marL="2285809" algn="l" defTabSz="457161" rtl="0" eaLnBrk="1" latinLnBrk="0" hangingPunct="1">
        <a:defRPr sz="1900" kern="1200">
          <a:solidFill>
            <a:schemeClr val="tx1"/>
          </a:solidFill>
          <a:latin typeface="+mn-lt"/>
          <a:ea typeface="+mn-ea"/>
          <a:cs typeface="+mn-cs"/>
        </a:defRPr>
      </a:lvl6pPr>
      <a:lvl7pPr marL="2742971" algn="l" defTabSz="457161" rtl="0" eaLnBrk="1" latinLnBrk="0" hangingPunct="1">
        <a:defRPr sz="1900" kern="1200">
          <a:solidFill>
            <a:schemeClr val="tx1"/>
          </a:solidFill>
          <a:latin typeface="+mn-lt"/>
          <a:ea typeface="+mn-ea"/>
          <a:cs typeface="+mn-cs"/>
        </a:defRPr>
      </a:lvl7pPr>
      <a:lvl8pPr marL="3200133" algn="l" defTabSz="457161" rtl="0" eaLnBrk="1" latinLnBrk="0" hangingPunct="1">
        <a:defRPr sz="1900" kern="1200">
          <a:solidFill>
            <a:schemeClr val="tx1"/>
          </a:solidFill>
          <a:latin typeface="+mn-lt"/>
          <a:ea typeface="+mn-ea"/>
          <a:cs typeface="+mn-cs"/>
        </a:defRPr>
      </a:lvl8pPr>
      <a:lvl9pPr marL="3657296" algn="l" defTabSz="4571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0FFA4-DAF9-4D98-877F-CF83D723F6C2}"/>
              </a:ext>
            </a:extLst>
          </p:cNvPr>
          <p:cNvPicPr>
            <a:picLocks noChangeAspect="1"/>
          </p:cNvPicPr>
          <p:nvPr/>
        </p:nvPicPr>
        <p:blipFill rotWithShape="1">
          <a:blip r:embed="rId3">
            <a:duotone>
              <a:schemeClr val="accent2">
                <a:shade val="45000"/>
                <a:satMod val="135000"/>
              </a:schemeClr>
              <a:prstClr val="white"/>
            </a:duotone>
          </a:blip>
          <a:srcRect t="8554" r="2884" b="4533"/>
          <a:stretch/>
        </p:blipFill>
        <p:spPr>
          <a:xfrm>
            <a:off x="0" y="-12033"/>
            <a:ext cx="12199269" cy="6858001"/>
          </a:xfrm>
          <a:prstGeom prst="rect">
            <a:avLst/>
          </a:prstGeom>
        </p:spPr>
      </p:pic>
      <p:sp>
        <p:nvSpPr>
          <p:cNvPr id="4" name="Rectangle 3"/>
          <p:cNvSpPr/>
          <p:nvPr/>
        </p:nvSpPr>
        <p:spPr bwMode="auto">
          <a:xfrm>
            <a:off x="1" y="0"/>
            <a:ext cx="7770811" cy="6858000"/>
          </a:xfrm>
          <a:prstGeom prst="rect">
            <a:avLst/>
          </a:prstGeom>
          <a:solidFill>
            <a:schemeClr val="accent2">
              <a:lumMod val="50000"/>
              <a:alpha val="8902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
        <p:nvSpPr>
          <p:cNvPr id="2" name="Title 1"/>
          <p:cNvSpPr>
            <a:spLocks noGrp="1"/>
          </p:cNvSpPr>
          <p:nvPr>
            <p:ph type="ctrTitle"/>
          </p:nvPr>
        </p:nvSpPr>
        <p:spPr>
          <a:xfrm>
            <a:off x="571381" y="1300549"/>
            <a:ext cx="6628049" cy="1066800"/>
          </a:xfrm>
        </p:spPr>
        <p:txBody>
          <a:bodyPr/>
          <a:lstStyle/>
          <a:p>
            <a:r>
              <a:rPr lang="en-US" sz="2000" b="1" dirty="0">
                <a:solidFill>
                  <a:schemeClr val="bg1"/>
                </a:solidFill>
              </a:rPr>
              <a:t>Section 3</a:t>
            </a:r>
            <a:br>
              <a:rPr lang="en-US" sz="2000" b="1" dirty="0">
                <a:solidFill>
                  <a:schemeClr val="bg1"/>
                </a:solidFill>
              </a:rPr>
            </a:br>
            <a:r>
              <a:rPr lang="en-US" sz="3600" b="1" dirty="0">
                <a:solidFill>
                  <a:schemeClr val="bg1"/>
                </a:solidFill>
              </a:rPr>
              <a:t>Digital Tools for Persuading Customers</a:t>
            </a:r>
            <a:br>
              <a:rPr lang="en-US" sz="3600" b="1" dirty="0">
                <a:solidFill>
                  <a:schemeClr val="bg1"/>
                </a:solidFill>
              </a:rPr>
            </a:br>
            <a:endParaRPr lang="en-US" sz="2000" b="1" dirty="0">
              <a:solidFill>
                <a:schemeClr val="bg1"/>
              </a:solidFill>
            </a:endParaRPr>
          </a:p>
        </p:txBody>
      </p:sp>
      <p:sp>
        <p:nvSpPr>
          <p:cNvPr id="3" name="Subtitle 2"/>
          <p:cNvSpPr>
            <a:spLocks noGrp="1"/>
          </p:cNvSpPr>
          <p:nvPr>
            <p:ph type="subTitle" idx="1"/>
          </p:nvPr>
        </p:nvSpPr>
        <p:spPr>
          <a:xfrm>
            <a:off x="912812" y="3124200"/>
            <a:ext cx="5335587" cy="1595052"/>
          </a:xfrm>
        </p:spPr>
        <p:txBody>
          <a:bodyPr/>
          <a:lstStyle/>
          <a:p>
            <a:r>
              <a:rPr lang="en-US" sz="1800" dirty="0">
                <a:solidFill>
                  <a:schemeClr val="bg1"/>
                </a:solidFill>
              </a:rPr>
              <a:t>Prepared for </a:t>
            </a:r>
          </a:p>
          <a:p>
            <a:r>
              <a:rPr lang="en-US" sz="1800" dirty="0">
                <a:solidFill>
                  <a:schemeClr val="bg1"/>
                </a:solidFill>
              </a:rPr>
              <a:t>Magister Management Class</a:t>
            </a:r>
          </a:p>
          <a:p>
            <a:r>
              <a:rPr lang="en-US" sz="2400" dirty="0" err="1">
                <a:solidFill>
                  <a:schemeClr val="bg1"/>
                </a:solidFill>
              </a:rPr>
              <a:t>Esa</a:t>
            </a:r>
            <a:r>
              <a:rPr lang="en-US" sz="2400" dirty="0">
                <a:solidFill>
                  <a:schemeClr val="bg1"/>
                </a:solidFill>
              </a:rPr>
              <a:t> </a:t>
            </a:r>
            <a:r>
              <a:rPr lang="en-US" sz="2400" dirty="0" err="1">
                <a:solidFill>
                  <a:schemeClr val="bg1"/>
                </a:solidFill>
              </a:rPr>
              <a:t>Unggul</a:t>
            </a:r>
            <a:r>
              <a:rPr lang="en-US" sz="2400" dirty="0">
                <a:solidFill>
                  <a:schemeClr val="bg1"/>
                </a:solidFill>
              </a:rPr>
              <a:t> University</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1800" dirty="0">
                <a:solidFill>
                  <a:schemeClr val="bg1"/>
                </a:solidFill>
              </a:rPr>
              <a:t>Prepared by</a:t>
            </a:r>
          </a:p>
          <a:p>
            <a:r>
              <a:rPr lang="en-US" sz="1800" dirty="0">
                <a:solidFill>
                  <a:schemeClr val="bg1"/>
                </a:solidFill>
              </a:rPr>
              <a:t>Diana </a:t>
            </a:r>
            <a:r>
              <a:rPr lang="en-US" sz="1800" dirty="0" err="1">
                <a:solidFill>
                  <a:schemeClr val="bg1"/>
                </a:solidFill>
              </a:rPr>
              <a:t>Fajarwati</a:t>
            </a:r>
            <a:endParaRPr lang="en-US" sz="1800" dirty="0">
              <a:solidFill>
                <a:schemeClr val="bg1"/>
              </a:solidFill>
            </a:endParaRPr>
          </a:p>
        </p:txBody>
      </p:sp>
      <p:sp>
        <p:nvSpPr>
          <p:cNvPr id="6" name="Rectangle 5">
            <a:extLst>
              <a:ext uri="{FF2B5EF4-FFF2-40B4-BE49-F238E27FC236}">
                <a16:creationId xmlns:a16="http://schemas.microsoft.com/office/drawing/2014/main" id="{990DF56A-4F46-469E-90F1-46F3E5E4325D}"/>
              </a:ext>
            </a:extLst>
          </p:cNvPr>
          <p:cNvSpPr/>
          <p:nvPr/>
        </p:nvSpPr>
        <p:spPr>
          <a:xfrm>
            <a:off x="303212" y="310634"/>
            <a:ext cx="2715808" cy="461665"/>
          </a:xfrm>
          <a:prstGeom prst="rect">
            <a:avLst/>
          </a:prstGeom>
        </p:spPr>
        <p:txBody>
          <a:bodyPr wrap="none">
            <a:spAutoFit/>
          </a:bodyPr>
          <a:lstStyle/>
          <a:p>
            <a:r>
              <a:rPr lang="en-US" sz="2400" b="1" dirty="0">
                <a:solidFill>
                  <a:schemeClr val="bg1"/>
                </a:solidFill>
              </a:rPr>
              <a:t>Digital Marketing</a:t>
            </a:r>
            <a:endParaRPr lang="en-US" sz="2400" dirty="0"/>
          </a:p>
        </p:txBody>
      </p:sp>
    </p:spTree>
    <p:extLst>
      <p:ext uri="{BB962C8B-B14F-4D97-AF65-F5344CB8AC3E}">
        <p14:creationId xmlns:p14="http://schemas.microsoft.com/office/powerpoint/2010/main" val="329210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9AAE-517E-4D1C-9040-C15F4EB458C4}"/>
              </a:ext>
            </a:extLst>
          </p:cNvPr>
          <p:cNvSpPr>
            <a:spLocks noGrp="1"/>
          </p:cNvSpPr>
          <p:nvPr>
            <p:ph type="title"/>
          </p:nvPr>
        </p:nvSpPr>
        <p:spPr/>
        <p:txBody>
          <a:bodyPr/>
          <a:lstStyle/>
          <a:p>
            <a:r>
              <a:rPr lang="en-US" dirty="0"/>
              <a:t>PERSUASION THEORY</a:t>
            </a:r>
          </a:p>
        </p:txBody>
      </p:sp>
      <p:sp>
        <p:nvSpPr>
          <p:cNvPr id="3" name="Content Placeholder 2">
            <a:extLst>
              <a:ext uri="{FF2B5EF4-FFF2-40B4-BE49-F238E27FC236}">
                <a16:creationId xmlns:a16="http://schemas.microsoft.com/office/drawing/2014/main" id="{B514565C-5AEB-4CBE-B47E-A0E50F78EB77}"/>
              </a:ext>
            </a:extLst>
          </p:cNvPr>
          <p:cNvSpPr>
            <a:spLocks noGrp="1"/>
          </p:cNvSpPr>
          <p:nvPr>
            <p:ph idx="1"/>
          </p:nvPr>
        </p:nvSpPr>
        <p:spPr>
          <a:xfrm>
            <a:off x="4494212" y="2133600"/>
            <a:ext cx="7289190" cy="3733800"/>
          </a:xfrm>
        </p:spPr>
        <p:txBody>
          <a:bodyPr/>
          <a:lstStyle/>
          <a:p>
            <a:pPr marL="0" indent="0" algn="l">
              <a:spcBef>
                <a:spcPts val="0"/>
              </a:spcBef>
              <a:spcAft>
                <a:spcPts val="1800"/>
              </a:spcAft>
              <a:buNone/>
            </a:pPr>
            <a:r>
              <a:rPr lang="en-US" sz="4000" b="1" dirty="0"/>
              <a:t>Elaboration Likelihood Model (ELM)</a:t>
            </a:r>
          </a:p>
          <a:p>
            <a:pPr marL="0" indent="0" algn="l">
              <a:spcBef>
                <a:spcPts val="0"/>
              </a:spcBef>
              <a:spcAft>
                <a:spcPts val="1800"/>
              </a:spcAft>
              <a:buNone/>
            </a:pPr>
            <a:r>
              <a:rPr lang="en-US" sz="3200" b="1" dirty="0"/>
              <a:t>Central Route </a:t>
            </a:r>
            <a:r>
              <a:rPr lang="en-US" sz="3200" dirty="0"/>
              <a:t>which is cognitive in nature</a:t>
            </a:r>
          </a:p>
          <a:p>
            <a:pPr marL="0" indent="0" algn="l">
              <a:spcBef>
                <a:spcPts val="0"/>
              </a:spcBef>
              <a:spcAft>
                <a:spcPts val="1800"/>
              </a:spcAft>
              <a:buNone/>
            </a:pPr>
            <a:r>
              <a:rPr lang="en-US" sz="3200" b="1" dirty="0"/>
              <a:t>Peripheral Route </a:t>
            </a:r>
            <a:r>
              <a:rPr lang="en-US" sz="3200" dirty="0"/>
              <a:t>which is more emotional in nature</a:t>
            </a:r>
          </a:p>
        </p:txBody>
      </p:sp>
    </p:spTree>
    <p:extLst>
      <p:ext uri="{BB962C8B-B14F-4D97-AF65-F5344CB8AC3E}">
        <p14:creationId xmlns:p14="http://schemas.microsoft.com/office/powerpoint/2010/main" val="57867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screenshot of a cell phone&#10;&#10;Description automatically generated">
            <a:extLst>
              <a:ext uri="{FF2B5EF4-FFF2-40B4-BE49-F238E27FC236}">
                <a16:creationId xmlns:a16="http://schemas.microsoft.com/office/drawing/2014/main" id="{97B889C5-1FA8-445D-857B-E4337CC6920E}"/>
              </a:ext>
            </a:extLst>
          </p:cNvPr>
          <p:cNvPicPr>
            <a:picLocks noGrp="1" noChangeAspect="1"/>
          </p:cNvPicPr>
          <p:nvPr>
            <p:ph idx="1"/>
          </p:nvPr>
        </p:nvPicPr>
        <p:blipFill rotWithShape="1">
          <a:blip r:embed="rId2"/>
          <a:srcRect l="1359"/>
          <a:stretch/>
        </p:blipFill>
        <p:spPr>
          <a:xfrm>
            <a:off x="20" y="10"/>
            <a:ext cx="12188805" cy="6857990"/>
          </a:xfrm>
          <a:prstGeom prst="rect">
            <a:avLst/>
          </a:prstGeom>
        </p:spPr>
      </p:pic>
    </p:spTree>
    <p:extLst>
      <p:ext uri="{BB962C8B-B14F-4D97-AF65-F5344CB8AC3E}">
        <p14:creationId xmlns:p14="http://schemas.microsoft.com/office/powerpoint/2010/main" val="3581934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3BB1E50-E2AA-4111-B3E4-104104436ADC}"/>
              </a:ext>
            </a:extLst>
          </p:cNvPr>
          <p:cNvPicPr>
            <a:picLocks noGrp="1" noChangeAspect="1"/>
          </p:cNvPicPr>
          <p:nvPr>
            <p:ph idx="1"/>
          </p:nvPr>
        </p:nvPicPr>
        <p:blipFill rotWithShape="1">
          <a:blip r:embed="rId2"/>
          <a:srcRect b="1290"/>
          <a:stretch/>
        </p:blipFill>
        <p:spPr>
          <a:xfrm>
            <a:off x="20" y="10"/>
            <a:ext cx="12188805" cy="6857990"/>
          </a:xfrm>
          <a:prstGeom prst="rect">
            <a:avLst/>
          </a:prstGeom>
        </p:spPr>
      </p:pic>
    </p:spTree>
    <p:extLst>
      <p:ext uri="{BB962C8B-B14F-4D97-AF65-F5344CB8AC3E}">
        <p14:creationId xmlns:p14="http://schemas.microsoft.com/office/powerpoint/2010/main" val="172277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3D50FF-B16C-4721-84A9-C9FCD369E753}"/>
              </a:ext>
            </a:extLst>
          </p:cNvPr>
          <p:cNvSpPr>
            <a:spLocks noGrp="1"/>
          </p:cNvSpPr>
          <p:nvPr>
            <p:ph type="title"/>
          </p:nvPr>
        </p:nvSpPr>
        <p:spPr/>
        <p:txBody>
          <a:bodyPr/>
          <a:lstStyle/>
          <a:p>
            <a:r>
              <a:rPr lang="en-US" dirty="0"/>
              <a:t>CURRENT ASSUMPTION</a:t>
            </a:r>
          </a:p>
        </p:txBody>
      </p:sp>
      <p:sp>
        <p:nvSpPr>
          <p:cNvPr id="5" name="Content Placeholder 4">
            <a:extLst>
              <a:ext uri="{FF2B5EF4-FFF2-40B4-BE49-F238E27FC236}">
                <a16:creationId xmlns:a16="http://schemas.microsoft.com/office/drawing/2014/main" id="{49DD94DA-205D-4634-867C-A71B5C5A7A43}"/>
              </a:ext>
            </a:extLst>
          </p:cNvPr>
          <p:cNvSpPr>
            <a:spLocks noGrp="1"/>
          </p:cNvSpPr>
          <p:nvPr>
            <p:ph idx="1"/>
          </p:nvPr>
        </p:nvSpPr>
        <p:spPr>
          <a:xfrm>
            <a:off x="3884612" y="3276600"/>
            <a:ext cx="8026307" cy="3200400"/>
          </a:xfrm>
        </p:spPr>
        <p:txBody>
          <a:bodyPr/>
          <a:lstStyle/>
          <a:p>
            <a:pPr marL="627063" indent="-627063">
              <a:spcBef>
                <a:spcPts val="0"/>
              </a:spcBef>
              <a:spcAft>
                <a:spcPts val="2400"/>
              </a:spcAft>
            </a:pPr>
            <a:r>
              <a:rPr lang="en-US" sz="3200" dirty="0"/>
              <a:t>Convince customers that a product is appealing</a:t>
            </a:r>
          </a:p>
          <a:p>
            <a:pPr marL="627063" indent="-627063">
              <a:spcBef>
                <a:spcPts val="0"/>
              </a:spcBef>
              <a:spcAft>
                <a:spcPts val="2400"/>
              </a:spcAft>
            </a:pPr>
            <a:r>
              <a:rPr lang="en-US" sz="3200" dirty="0"/>
              <a:t>Firm just need to find the right message (or message provider)</a:t>
            </a:r>
          </a:p>
        </p:txBody>
      </p:sp>
    </p:spTree>
    <p:extLst>
      <p:ext uri="{BB962C8B-B14F-4D97-AF65-F5344CB8AC3E}">
        <p14:creationId xmlns:p14="http://schemas.microsoft.com/office/powerpoint/2010/main" val="20163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16D6DE-94DE-45B1-B8A8-AB96883E311E}"/>
              </a:ext>
            </a:extLst>
          </p:cNvPr>
          <p:cNvSpPr>
            <a:spLocks noGrp="1"/>
          </p:cNvSpPr>
          <p:nvPr>
            <p:ph type="title"/>
          </p:nvPr>
        </p:nvSpPr>
        <p:spPr/>
        <p:txBody>
          <a:bodyPr/>
          <a:lstStyle/>
          <a:p>
            <a:r>
              <a:rPr lang="en-US" dirty="0"/>
              <a:t>WHAT’S CHANGE</a:t>
            </a:r>
          </a:p>
        </p:txBody>
      </p:sp>
      <p:sp>
        <p:nvSpPr>
          <p:cNvPr id="5" name="Content Placeholder 4">
            <a:extLst>
              <a:ext uri="{FF2B5EF4-FFF2-40B4-BE49-F238E27FC236}">
                <a16:creationId xmlns:a16="http://schemas.microsoft.com/office/drawing/2014/main" id="{B5EDF2E7-8B05-44A5-B162-9CB5E0E69EB4}"/>
              </a:ext>
            </a:extLst>
          </p:cNvPr>
          <p:cNvSpPr>
            <a:spLocks noGrp="1"/>
          </p:cNvSpPr>
          <p:nvPr>
            <p:ph idx="1"/>
          </p:nvPr>
        </p:nvSpPr>
        <p:spPr>
          <a:xfrm>
            <a:off x="851853" y="1701800"/>
            <a:ext cx="9914944" cy="4650010"/>
          </a:xfrm>
        </p:spPr>
        <p:txBody>
          <a:bodyPr/>
          <a:lstStyle/>
          <a:p>
            <a:pPr marL="0" indent="0">
              <a:spcBef>
                <a:spcPts val="0"/>
              </a:spcBef>
              <a:spcAft>
                <a:spcPts val="1200"/>
              </a:spcAft>
              <a:buNone/>
            </a:pPr>
            <a:r>
              <a:rPr lang="en-US" sz="4000" b="1" dirty="0">
                <a:solidFill>
                  <a:schemeClr val="accent2">
                    <a:lumMod val="75000"/>
                  </a:schemeClr>
                </a:solidFill>
              </a:rPr>
              <a:t>Historically </a:t>
            </a:r>
          </a:p>
          <a:p>
            <a:pPr marL="0" indent="0">
              <a:spcBef>
                <a:spcPts val="0"/>
              </a:spcBef>
              <a:spcAft>
                <a:spcPts val="1200"/>
              </a:spcAft>
              <a:buNone/>
            </a:pPr>
            <a:endParaRPr lang="en-US" sz="3200" b="1" dirty="0"/>
          </a:p>
          <a:p>
            <a:pPr marL="0" indent="0">
              <a:spcBef>
                <a:spcPts val="0"/>
              </a:spcBef>
              <a:spcAft>
                <a:spcPts val="2400"/>
              </a:spcAft>
              <a:buNone/>
            </a:pPr>
            <a:r>
              <a:rPr lang="en-US" sz="3200" dirty="0"/>
              <a:t>Ad Agency           Television</a:t>
            </a:r>
          </a:p>
          <a:p>
            <a:pPr marL="0" indent="0">
              <a:spcBef>
                <a:spcPts val="0"/>
              </a:spcBef>
              <a:spcAft>
                <a:spcPts val="2400"/>
              </a:spcAft>
              <a:buNone/>
            </a:pPr>
            <a:r>
              <a:rPr lang="en-US" sz="3200" dirty="0"/>
              <a:t>Top down ---- Little customer involvement</a:t>
            </a:r>
          </a:p>
          <a:p>
            <a:pPr marL="0" indent="0">
              <a:spcBef>
                <a:spcPts val="0"/>
              </a:spcBef>
              <a:spcAft>
                <a:spcPts val="2400"/>
              </a:spcAft>
              <a:buNone/>
            </a:pPr>
            <a:r>
              <a:rPr lang="en-US" sz="3200" dirty="0"/>
              <a:t>Gain attention for brand</a:t>
            </a:r>
          </a:p>
          <a:p>
            <a:pPr marL="0" indent="0">
              <a:spcBef>
                <a:spcPts val="0"/>
              </a:spcBef>
              <a:spcAft>
                <a:spcPts val="2400"/>
              </a:spcAft>
              <a:buNone/>
            </a:pPr>
            <a:r>
              <a:rPr lang="en-US" sz="3200" dirty="0"/>
              <a:t>Persuading customer to purchase</a:t>
            </a:r>
          </a:p>
        </p:txBody>
      </p:sp>
      <p:cxnSp>
        <p:nvCxnSpPr>
          <p:cNvPr id="7" name="Straight Arrow Connector 6">
            <a:extLst>
              <a:ext uri="{FF2B5EF4-FFF2-40B4-BE49-F238E27FC236}">
                <a16:creationId xmlns:a16="http://schemas.microsoft.com/office/drawing/2014/main" id="{0FE24731-893F-4C2F-BE26-CC9546FD5736}"/>
              </a:ext>
            </a:extLst>
          </p:cNvPr>
          <p:cNvCxnSpPr/>
          <p:nvPr/>
        </p:nvCxnSpPr>
        <p:spPr>
          <a:xfrm>
            <a:off x="3427412" y="3276600"/>
            <a:ext cx="762000" cy="0"/>
          </a:xfrm>
          <a:prstGeom prst="straightConnector1">
            <a:avLst/>
          </a:prstGeom>
          <a:ln w="381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461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2701-D2DB-47E2-BB4F-E3859E02D984}"/>
              </a:ext>
            </a:extLst>
          </p:cNvPr>
          <p:cNvSpPr>
            <a:spLocks noGrp="1"/>
          </p:cNvSpPr>
          <p:nvPr>
            <p:ph type="title"/>
          </p:nvPr>
        </p:nvSpPr>
        <p:spPr/>
        <p:txBody>
          <a:bodyPr/>
          <a:lstStyle/>
          <a:p>
            <a:r>
              <a:rPr lang="en-US" dirty="0"/>
              <a:t>IMPACT OF DIGITAL TOOLS </a:t>
            </a:r>
          </a:p>
        </p:txBody>
      </p:sp>
      <p:sp>
        <p:nvSpPr>
          <p:cNvPr id="3" name="Content Placeholder 2">
            <a:extLst>
              <a:ext uri="{FF2B5EF4-FFF2-40B4-BE49-F238E27FC236}">
                <a16:creationId xmlns:a16="http://schemas.microsoft.com/office/drawing/2014/main" id="{F1BFC02B-F988-446E-B2B5-ACEE33756836}"/>
              </a:ext>
            </a:extLst>
          </p:cNvPr>
          <p:cNvSpPr>
            <a:spLocks noGrp="1"/>
          </p:cNvSpPr>
          <p:nvPr>
            <p:ph idx="1"/>
          </p:nvPr>
        </p:nvSpPr>
        <p:spPr>
          <a:xfrm>
            <a:off x="621665" y="2540000"/>
            <a:ext cx="10654347" cy="2108200"/>
          </a:xfrm>
        </p:spPr>
        <p:txBody>
          <a:bodyPr/>
          <a:lstStyle/>
          <a:p>
            <a:pPr marL="0" indent="0" algn="l">
              <a:buNone/>
            </a:pPr>
            <a:r>
              <a:rPr lang="en-US" sz="3600" dirty="0"/>
              <a:t>Moving from Managed Message designed to </a:t>
            </a:r>
            <a:r>
              <a:rPr lang="en-US" sz="4000" dirty="0"/>
              <a:t>persuade</a:t>
            </a:r>
            <a:r>
              <a:rPr lang="en-US" sz="3600" dirty="0"/>
              <a:t> to </a:t>
            </a:r>
            <a:r>
              <a:rPr lang="en-US" sz="4000" b="1" dirty="0">
                <a:solidFill>
                  <a:schemeClr val="accent2">
                    <a:lumMod val="75000"/>
                  </a:schemeClr>
                </a:solidFill>
              </a:rPr>
              <a:t>Authentic Message </a:t>
            </a:r>
            <a:r>
              <a:rPr lang="en-US" sz="3600" dirty="0"/>
              <a:t>designed to </a:t>
            </a:r>
            <a:r>
              <a:rPr lang="en-US" sz="4000" b="1" dirty="0">
                <a:solidFill>
                  <a:schemeClr val="accent2">
                    <a:lumMod val="75000"/>
                  </a:schemeClr>
                </a:solidFill>
              </a:rPr>
              <a:t>Narrate </a:t>
            </a:r>
            <a:endParaRPr lang="en-US" sz="3600" b="1" dirty="0">
              <a:solidFill>
                <a:schemeClr val="accent2">
                  <a:lumMod val="75000"/>
                </a:schemeClr>
              </a:solidFill>
            </a:endParaRPr>
          </a:p>
        </p:txBody>
      </p:sp>
    </p:spTree>
    <p:extLst>
      <p:ext uri="{BB962C8B-B14F-4D97-AF65-F5344CB8AC3E}">
        <p14:creationId xmlns:p14="http://schemas.microsoft.com/office/powerpoint/2010/main" val="1379481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C7AE-1CA4-4485-B739-DCF654A4C450}"/>
              </a:ext>
            </a:extLst>
          </p:cNvPr>
          <p:cNvSpPr>
            <a:spLocks noGrp="1"/>
          </p:cNvSpPr>
          <p:nvPr>
            <p:ph type="title"/>
          </p:nvPr>
        </p:nvSpPr>
        <p:spPr/>
        <p:txBody>
          <a:bodyPr/>
          <a:lstStyle/>
          <a:p>
            <a:r>
              <a:rPr lang="en-US" dirty="0"/>
              <a:t>Marketing IQ : Promotion</a:t>
            </a:r>
          </a:p>
        </p:txBody>
      </p:sp>
      <p:sp>
        <p:nvSpPr>
          <p:cNvPr id="3" name="Content Placeholder 2">
            <a:extLst>
              <a:ext uri="{FF2B5EF4-FFF2-40B4-BE49-F238E27FC236}">
                <a16:creationId xmlns:a16="http://schemas.microsoft.com/office/drawing/2014/main" id="{A515CE27-A041-4A45-A3EE-C7F8925F234B}"/>
              </a:ext>
            </a:extLst>
          </p:cNvPr>
          <p:cNvSpPr>
            <a:spLocks noGrp="1"/>
          </p:cNvSpPr>
          <p:nvPr>
            <p:ph idx="1"/>
          </p:nvPr>
        </p:nvSpPr>
        <p:spPr>
          <a:xfrm>
            <a:off x="388636" y="1371600"/>
            <a:ext cx="10378161" cy="5334000"/>
          </a:xfrm>
        </p:spPr>
        <p:txBody>
          <a:bodyPr/>
          <a:lstStyle/>
          <a:p>
            <a:pPr marL="0" indent="0">
              <a:buNone/>
            </a:pPr>
            <a:r>
              <a:rPr lang="en-US" dirty="0"/>
              <a:t>How much they know about promotion side of digital Marketing</a:t>
            </a:r>
          </a:p>
          <a:p>
            <a:r>
              <a:rPr lang="en-US" dirty="0"/>
              <a:t>True, or false, due to the increase in digital advertising, firms spent less on Superbowl television commercials last year that in prior years. Is that true, or false?</a:t>
            </a:r>
          </a:p>
          <a:p>
            <a:pPr lvl="1"/>
            <a:r>
              <a:rPr lang="en-US" dirty="0"/>
              <a:t>That would be false.  I think, they definitely spend more on Super Bowl commercials</a:t>
            </a:r>
          </a:p>
          <a:p>
            <a:pPr lvl="1"/>
            <a:r>
              <a:rPr lang="en-US" dirty="0"/>
              <a:t>In 2017, firms spent a record $385 million on Super Bowl ads</a:t>
            </a:r>
          </a:p>
          <a:p>
            <a:r>
              <a:rPr lang="en-US" dirty="0"/>
              <a:t>In the US, which is larger, the amount spent on television advertising, or online advertising? </a:t>
            </a:r>
          </a:p>
          <a:p>
            <a:pPr lvl="1"/>
            <a:r>
              <a:rPr lang="en-US" dirty="0"/>
              <a:t>it's actually more online advertising. </a:t>
            </a:r>
          </a:p>
          <a:p>
            <a:pPr lvl="1"/>
            <a:r>
              <a:rPr lang="en-US" dirty="0"/>
              <a:t>online they spend $77 billion, versus for television it's $72 billion. </a:t>
            </a:r>
          </a:p>
          <a:p>
            <a:r>
              <a:rPr lang="en-US" dirty="0"/>
              <a:t>Which of the following companies was the first to run an ad on Instagram? Is it A, Audi, B, BMW, C, Michael Kors, or D, Victoria's Secret? </a:t>
            </a:r>
          </a:p>
          <a:p>
            <a:pPr lvl="1"/>
            <a:r>
              <a:rPr lang="en-US" dirty="0"/>
              <a:t>C, Michael Kors</a:t>
            </a:r>
          </a:p>
          <a:p>
            <a:pPr lvl="1"/>
            <a:endParaRPr lang="en-US" dirty="0"/>
          </a:p>
        </p:txBody>
      </p:sp>
    </p:spTree>
    <p:extLst>
      <p:ext uri="{BB962C8B-B14F-4D97-AF65-F5344CB8AC3E}">
        <p14:creationId xmlns:p14="http://schemas.microsoft.com/office/powerpoint/2010/main" val="421310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6B07EF-F197-400B-AE6A-6D6EE8A85736}"/>
              </a:ext>
            </a:extLst>
          </p:cNvPr>
          <p:cNvSpPr>
            <a:spLocks noGrp="1"/>
          </p:cNvSpPr>
          <p:nvPr>
            <p:ph type="ctrTitle"/>
          </p:nvPr>
        </p:nvSpPr>
        <p:spPr/>
        <p:txBody>
          <a:bodyPr/>
          <a:lstStyle/>
          <a:p>
            <a:r>
              <a:rPr lang="en-US" sz="3600" dirty="0"/>
              <a:t>DIGITAL CONCEPT # 1</a:t>
            </a:r>
            <a:br>
              <a:rPr lang="en-US" sz="3600" dirty="0"/>
            </a:br>
            <a:r>
              <a:rPr lang="en-US" sz="7200" b="1" dirty="0">
                <a:solidFill>
                  <a:schemeClr val="accent2">
                    <a:lumMod val="75000"/>
                  </a:schemeClr>
                </a:solidFill>
              </a:rPr>
              <a:t>AUTHENTICITY</a:t>
            </a:r>
            <a:endParaRPr lang="en-US" b="1" dirty="0">
              <a:solidFill>
                <a:schemeClr val="accent2">
                  <a:lumMod val="75000"/>
                </a:schemeClr>
              </a:solidFill>
            </a:endParaRPr>
          </a:p>
        </p:txBody>
      </p:sp>
      <p:sp>
        <p:nvSpPr>
          <p:cNvPr id="5" name="Subtitle 4">
            <a:extLst>
              <a:ext uri="{FF2B5EF4-FFF2-40B4-BE49-F238E27FC236}">
                <a16:creationId xmlns:a16="http://schemas.microsoft.com/office/drawing/2014/main" id="{FF61D43B-A98E-438B-950E-60C2DE592E4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2111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CF5E-747C-4762-8B66-B6ED2A8FFDA0}"/>
              </a:ext>
            </a:extLst>
          </p:cNvPr>
          <p:cNvSpPr>
            <a:spLocks noGrp="1"/>
          </p:cNvSpPr>
          <p:nvPr>
            <p:ph type="title"/>
          </p:nvPr>
        </p:nvSpPr>
        <p:spPr/>
        <p:txBody>
          <a:bodyPr/>
          <a:lstStyle/>
          <a:p>
            <a:r>
              <a:rPr lang="en-US" dirty="0"/>
              <a:t>DIGITAL AUTHENTICITY</a:t>
            </a:r>
          </a:p>
        </p:txBody>
      </p:sp>
      <p:sp>
        <p:nvSpPr>
          <p:cNvPr id="3" name="Content Placeholder 2">
            <a:extLst>
              <a:ext uri="{FF2B5EF4-FFF2-40B4-BE49-F238E27FC236}">
                <a16:creationId xmlns:a16="http://schemas.microsoft.com/office/drawing/2014/main" id="{D256A8F0-F3B7-4D2D-95F2-140C8948728B}"/>
              </a:ext>
            </a:extLst>
          </p:cNvPr>
          <p:cNvSpPr>
            <a:spLocks noGrp="1"/>
          </p:cNvSpPr>
          <p:nvPr>
            <p:ph idx="1"/>
          </p:nvPr>
        </p:nvSpPr>
        <p:spPr>
          <a:xfrm>
            <a:off x="4341812" y="3429000"/>
            <a:ext cx="6272585" cy="2133600"/>
          </a:xfrm>
        </p:spPr>
        <p:txBody>
          <a:bodyPr/>
          <a:lstStyle/>
          <a:p>
            <a:endParaRPr lang="en-US" sz="3200" dirty="0"/>
          </a:p>
          <a:p>
            <a:pPr marL="0" indent="0">
              <a:buNone/>
            </a:pPr>
            <a:r>
              <a:rPr lang="en-US" sz="3200" dirty="0"/>
              <a:t>early cigarette ads routinely made claims about the health benefits of smoking</a:t>
            </a:r>
          </a:p>
          <a:p>
            <a:pPr marL="0" indent="0">
              <a:buNone/>
            </a:pPr>
            <a:endParaRPr lang="en-US" sz="3200" dirty="0"/>
          </a:p>
        </p:txBody>
      </p:sp>
      <p:pic>
        <p:nvPicPr>
          <p:cNvPr id="4" name="Picture 3">
            <a:extLst>
              <a:ext uri="{FF2B5EF4-FFF2-40B4-BE49-F238E27FC236}">
                <a16:creationId xmlns:a16="http://schemas.microsoft.com/office/drawing/2014/main" id="{BFD94E96-06F3-4A4D-B31E-5EAD54D37FF0}"/>
              </a:ext>
            </a:extLst>
          </p:cNvPr>
          <p:cNvPicPr>
            <a:picLocks noChangeAspect="1"/>
          </p:cNvPicPr>
          <p:nvPr/>
        </p:nvPicPr>
        <p:blipFill>
          <a:blip r:embed="rId2"/>
          <a:stretch>
            <a:fillRect/>
          </a:stretch>
        </p:blipFill>
        <p:spPr>
          <a:xfrm>
            <a:off x="388636" y="1684502"/>
            <a:ext cx="3495976" cy="4667308"/>
          </a:xfrm>
          <a:prstGeom prst="rect">
            <a:avLst/>
          </a:prstGeom>
        </p:spPr>
      </p:pic>
    </p:spTree>
    <p:extLst>
      <p:ext uri="{BB962C8B-B14F-4D97-AF65-F5344CB8AC3E}">
        <p14:creationId xmlns:p14="http://schemas.microsoft.com/office/powerpoint/2010/main" val="1117709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0D3C7-0692-4672-8703-D4D83F7BDCC7}"/>
              </a:ext>
            </a:extLst>
          </p:cNvPr>
          <p:cNvSpPr>
            <a:spLocks noGrp="1"/>
          </p:cNvSpPr>
          <p:nvPr>
            <p:ph type="title"/>
          </p:nvPr>
        </p:nvSpPr>
        <p:spPr/>
        <p:txBody>
          <a:bodyPr/>
          <a:lstStyle/>
          <a:p>
            <a:r>
              <a:rPr lang="en-US" dirty="0"/>
              <a:t>BASIC IDEA</a:t>
            </a:r>
          </a:p>
        </p:txBody>
      </p:sp>
      <p:sp>
        <p:nvSpPr>
          <p:cNvPr id="5" name="Content Placeholder 4">
            <a:extLst>
              <a:ext uri="{FF2B5EF4-FFF2-40B4-BE49-F238E27FC236}">
                <a16:creationId xmlns:a16="http://schemas.microsoft.com/office/drawing/2014/main" id="{A2495FB0-AFB7-44B2-A754-CEF8F6CB69D6}"/>
              </a:ext>
            </a:extLst>
          </p:cNvPr>
          <p:cNvSpPr>
            <a:spLocks noGrp="1"/>
          </p:cNvSpPr>
          <p:nvPr>
            <p:ph idx="1"/>
          </p:nvPr>
        </p:nvSpPr>
        <p:spPr>
          <a:xfrm>
            <a:off x="531812" y="2971800"/>
            <a:ext cx="10591800" cy="2032000"/>
          </a:xfrm>
        </p:spPr>
        <p:txBody>
          <a:bodyPr/>
          <a:lstStyle/>
          <a:p>
            <a:pPr marL="0" indent="0">
              <a:buNone/>
            </a:pPr>
            <a:r>
              <a:rPr lang="en-US" sz="3600" dirty="0"/>
              <a:t>A growing number of firms are realizing that </a:t>
            </a:r>
            <a:r>
              <a:rPr lang="en-US" sz="3600" b="1" dirty="0">
                <a:solidFill>
                  <a:schemeClr val="accent2">
                    <a:lumMod val="75000"/>
                  </a:schemeClr>
                </a:solidFill>
              </a:rPr>
              <a:t>representing themselves </a:t>
            </a:r>
            <a:r>
              <a:rPr lang="en-US" sz="3600" dirty="0"/>
              <a:t>and their products in </a:t>
            </a:r>
            <a:r>
              <a:rPr lang="en-US" sz="3600" b="1" dirty="0">
                <a:solidFill>
                  <a:schemeClr val="accent2">
                    <a:lumMod val="75000"/>
                  </a:schemeClr>
                </a:solidFill>
              </a:rPr>
              <a:t>a genuine manner </a:t>
            </a:r>
            <a:r>
              <a:rPr lang="en-US" sz="3600" dirty="0"/>
              <a:t>is good </a:t>
            </a:r>
            <a:r>
              <a:rPr lang="en-US" sz="3600" b="1" dirty="0">
                <a:solidFill>
                  <a:schemeClr val="accent2">
                    <a:lumMod val="75000"/>
                  </a:schemeClr>
                </a:solidFill>
              </a:rPr>
              <a:t>business practice</a:t>
            </a:r>
            <a:r>
              <a:rPr lang="en-US" sz="3600" dirty="0"/>
              <a:t> in a digital age</a:t>
            </a:r>
          </a:p>
        </p:txBody>
      </p:sp>
    </p:spTree>
    <p:extLst>
      <p:ext uri="{BB962C8B-B14F-4D97-AF65-F5344CB8AC3E}">
        <p14:creationId xmlns:p14="http://schemas.microsoft.com/office/powerpoint/2010/main" val="187872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A70E6C-2C41-43A9-9558-087BB5DCA892}"/>
              </a:ext>
            </a:extLst>
          </p:cNvPr>
          <p:cNvSpPr/>
          <p:nvPr/>
        </p:nvSpPr>
        <p:spPr bwMode="auto">
          <a:xfrm>
            <a:off x="284655" y="5170827"/>
            <a:ext cx="3800776" cy="1572617"/>
          </a:xfrm>
          <a:prstGeom prst="rect">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
        <p:nvSpPr>
          <p:cNvPr id="2" name="Title 1">
            <a:extLst>
              <a:ext uri="{FF2B5EF4-FFF2-40B4-BE49-F238E27FC236}">
                <a16:creationId xmlns:a16="http://schemas.microsoft.com/office/drawing/2014/main" id="{A232BB64-DEDB-4785-ABD4-F13A1854A699}"/>
              </a:ext>
            </a:extLst>
          </p:cNvPr>
          <p:cNvSpPr>
            <a:spLocks noGrp="1"/>
          </p:cNvSpPr>
          <p:nvPr>
            <p:ph type="title"/>
          </p:nvPr>
        </p:nvSpPr>
        <p:spPr/>
        <p:txBody>
          <a:bodyPr/>
          <a:lstStyle/>
          <a:p>
            <a:r>
              <a:rPr lang="en-US" dirty="0"/>
              <a:t>Syllabus </a:t>
            </a:r>
          </a:p>
        </p:txBody>
      </p:sp>
      <p:sp>
        <p:nvSpPr>
          <p:cNvPr id="4" name="TextBox 3">
            <a:extLst>
              <a:ext uri="{FF2B5EF4-FFF2-40B4-BE49-F238E27FC236}">
                <a16:creationId xmlns:a16="http://schemas.microsoft.com/office/drawing/2014/main" id="{0700201C-CCB7-4805-8989-F3C184167F0E}"/>
              </a:ext>
            </a:extLst>
          </p:cNvPr>
          <p:cNvSpPr txBox="1"/>
          <p:nvPr/>
        </p:nvSpPr>
        <p:spPr>
          <a:xfrm>
            <a:off x="388636" y="1447800"/>
            <a:ext cx="9134776" cy="461665"/>
          </a:xfrm>
          <a:prstGeom prst="rect">
            <a:avLst/>
          </a:prstGeom>
          <a:noFill/>
        </p:spPr>
        <p:txBody>
          <a:bodyPr wrap="square" rtlCol="0">
            <a:spAutoFit/>
          </a:bodyPr>
          <a:lstStyle/>
          <a:p>
            <a:r>
              <a:rPr lang="en-US" sz="2000" dirty="0"/>
              <a:t>The first half of semesters will explore the </a:t>
            </a:r>
            <a:r>
              <a:rPr lang="en-US" sz="2400" b="1" dirty="0">
                <a:solidFill>
                  <a:schemeClr val="accent2">
                    <a:lumMod val="75000"/>
                  </a:schemeClr>
                </a:solidFill>
              </a:rPr>
              <a:t>digital marketing concepts</a:t>
            </a:r>
            <a:endParaRPr lang="en-US" sz="2000" b="1" dirty="0">
              <a:solidFill>
                <a:schemeClr val="accent2">
                  <a:lumMod val="75000"/>
                </a:schemeClr>
              </a:solidFill>
            </a:endParaRPr>
          </a:p>
        </p:txBody>
      </p:sp>
      <p:sp>
        <p:nvSpPr>
          <p:cNvPr id="6" name="TextBox 5">
            <a:extLst>
              <a:ext uri="{FF2B5EF4-FFF2-40B4-BE49-F238E27FC236}">
                <a16:creationId xmlns:a16="http://schemas.microsoft.com/office/drawing/2014/main" id="{52207603-C0B1-4E80-BB65-485701296E9A}"/>
              </a:ext>
            </a:extLst>
          </p:cNvPr>
          <p:cNvSpPr txBox="1"/>
          <p:nvPr/>
        </p:nvSpPr>
        <p:spPr>
          <a:xfrm>
            <a:off x="1065212" y="2190690"/>
            <a:ext cx="2971800" cy="338554"/>
          </a:xfrm>
          <a:prstGeom prst="rect">
            <a:avLst/>
          </a:prstGeom>
          <a:noFill/>
        </p:spPr>
        <p:txBody>
          <a:bodyPr wrap="square" rtlCol="0">
            <a:spAutoFit/>
          </a:bodyPr>
          <a:lstStyle/>
          <a:p>
            <a:r>
              <a:rPr lang="en-US" sz="1600" b="1" dirty="0">
                <a:solidFill>
                  <a:schemeClr val="bg1">
                    <a:lumMod val="75000"/>
                  </a:schemeClr>
                </a:solidFill>
              </a:rPr>
              <a:t>Marketing in Digital World </a:t>
            </a:r>
          </a:p>
        </p:txBody>
      </p:sp>
      <p:sp>
        <p:nvSpPr>
          <p:cNvPr id="8" name="TextBox 7">
            <a:extLst>
              <a:ext uri="{FF2B5EF4-FFF2-40B4-BE49-F238E27FC236}">
                <a16:creationId xmlns:a16="http://schemas.microsoft.com/office/drawing/2014/main" id="{2B61AEB9-3443-421E-AA23-904C7C8E74BA}"/>
              </a:ext>
            </a:extLst>
          </p:cNvPr>
          <p:cNvSpPr txBox="1"/>
          <p:nvPr/>
        </p:nvSpPr>
        <p:spPr>
          <a:xfrm>
            <a:off x="1141412" y="2614575"/>
            <a:ext cx="30480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What is Digital Marketing</a:t>
            </a:r>
          </a:p>
          <a:p>
            <a:pPr marL="171450" indent="-171450">
              <a:spcAft>
                <a:spcPts val="600"/>
              </a:spcAft>
              <a:buFont typeface="Arial" panose="020B0604020202020204" pitchFamily="34" charset="0"/>
              <a:buChar char="•"/>
            </a:pPr>
            <a:r>
              <a:rPr lang="en-US" sz="1100" dirty="0">
                <a:solidFill>
                  <a:schemeClr val="bg1">
                    <a:lumMod val="75000"/>
                  </a:schemeClr>
                </a:solidFill>
              </a:rPr>
              <a:t>History of Digital Marketing</a:t>
            </a:r>
          </a:p>
          <a:p>
            <a:pPr marL="171450" indent="-171450">
              <a:spcAft>
                <a:spcPts val="600"/>
              </a:spcAft>
              <a:buFont typeface="Arial" panose="020B0604020202020204" pitchFamily="34" charset="0"/>
              <a:buChar char="•"/>
            </a:pPr>
            <a:r>
              <a:rPr lang="en-US" sz="1100" dirty="0">
                <a:solidFill>
                  <a:schemeClr val="bg1">
                    <a:lumMod val="75000"/>
                  </a:schemeClr>
                </a:solidFill>
              </a:rPr>
              <a:t>The Changes of Consumer Behavior  </a:t>
            </a:r>
          </a:p>
        </p:txBody>
      </p:sp>
      <p:sp>
        <p:nvSpPr>
          <p:cNvPr id="10" name="TextBox 9">
            <a:extLst>
              <a:ext uri="{FF2B5EF4-FFF2-40B4-BE49-F238E27FC236}">
                <a16:creationId xmlns:a16="http://schemas.microsoft.com/office/drawing/2014/main" id="{7357466D-C53E-4675-A3E1-6C41181F218A}"/>
              </a:ext>
            </a:extLst>
          </p:cNvPr>
          <p:cNvSpPr txBox="1"/>
          <p:nvPr/>
        </p:nvSpPr>
        <p:spPr>
          <a:xfrm>
            <a:off x="1065212" y="3711664"/>
            <a:ext cx="3276600" cy="584775"/>
          </a:xfrm>
          <a:prstGeom prst="rect">
            <a:avLst/>
          </a:prstGeom>
          <a:noFill/>
        </p:spPr>
        <p:txBody>
          <a:bodyPr wrap="square" rtlCol="0">
            <a:spAutoFit/>
          </a:bodyPr>
          <a:lstStyle/>
          <a:p>
            <a:r>
              <a:rPr lang="en-US" sz="1600" b="1" dirty="0">
                <a:solidFill>
                  <a:schemeClr val="bg1">
                    <a:lumMod val="75000"/>
                  </a:schemeClr>
                </a:solidFill>
              </a:rPr>
              <a:t>Digital Tools for Developing Innovative Product </a:t>
            </a:r>
          </a:p>
        </p:txBody>
      </p:sp>
      <p:sp>
        <p:nvSpPr>
          <p:cNvPr id="11" name="TextBox 10">
            <a:extLst>
              <a:ext uri="{FF2B5EF4-FFF2-40B4-BE49-F238E27FC236}">
                <a16:creationId xmlns:a16="http://schemas.microsoft.com/office/drawing/2014/main" id="{E590D651-0F13-4515-B88B-FE07D3927761}"/>
              </a:ext>
            </a:extLst>
          </p:cNvPr>
          <p:cNvSpPr txBox="1"/>
          <p:nvPr/>
        </p:nvSpPr>
        <p:spPr>
          <a:xfrm>
            <a:off x="1149349" y="4351347"/>
            <a:ext cx="3344863"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Basic Concept: Product</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Customer Co-Creation</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Doppelgänger Brand  </a:t>
            </a:r>
          </a:p>
        </p:txBody>
      </p:sp>
      <p:sp>
        <p:nvSpPr>
          <p:cNvPr id="13" name="TextBox 12">
            <a:extLst>
              <a:ext uri="{FF2B5EF4-FFF2-40B4-BE49-F238E27FC236}">
                <a16:creationId xmlns:a16="http://schemas.microsoft.com/office/drawing/2014/main" id="{79DA4956-2823-41A6-8A9E-5E458AB429C2}"/>
              </a:ext>
            </a:extLst>
          </p:cNvPr>
          <p:cNvSpPr txBox="1"/>
          <p:nvPr/>
        </p:nvSpPr>
        <p:spPr>
          <a:xfrm>
            <a:off x="1141412" y="5332814"/>
            <a:ext cx="3733800" cy="584775"/>
          </a:xfrm>
          <a:prstGeom prst="rect">
            <a:avLst/>
          </a:prstGeom>
          <a:noFill/>
        </p:spPr>
        <p:txBody>
          <a:bodyPr wrap="square" rtlCol="0">
            <a:spAutoFit/>
          </a:bodyPr>
          <a:lstStyle/>
          <a:p>
            <a:r>
              <a:rPr lang="en-US" sz="1600" b="1" dirty="0">
                <a:solidFill>
                  <a:srgbClr val="FFFFFF"/>
                </a:solidFill>
              </a:rPr>
              <a:t>Digital Tools for Persuading Costumers</a:t>
            </a:r>
          </a:p>
        </p:txBody>
      </p:sp>
      <p:sp>
        <p:nvSpPr>
          <p:cNvPr id="14" name="TextBox 13">
            <a:extLst>
              <a:ext uri="{FF2B5EF4-FFF2-40B4-BE49-F238E27FC236}">
                <a16:creationId xmlns:a16="http://schemas.microsoft.com/office/drawing/2014/main" id="{F9A63C77-978D-4687-982D-221E7D4A15F4}"/>
              </a:ext>
            </a:extLst>
          </p:cNvPr>
          <p:cNvSpPr txBox="1"/>
          <p:nvPr/>
        </p:nvSpPr>
        <p:spPr>
          <a:xfrm>
            <a:off x="1141412" y="5867400"/>
            <a:ext cx="32004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rgbClr val="FFFFFF"/>
                </a:solidFill>
              </a:rPr>
              <a:t>Basic Concept: Promotion</a:t>
            </a:r>
          </a:p>
          <a:p>
            <a:pPr marL="171450" indent="-171450">
              <a:spcAft>
                <a:spcPts val="600"/>
              </a:spcAft>
              <a:buFont typeface="Arial" panose="020B0604020202020204" pitchFamily="34" charset="0"/>
              <a:buChar char="•"/>
            </a:pPr>
            <a:r>
              <a:rPr lang="en-US" sz="1100" dirty="0">
                <a:solidFill>
                  <a:srgbClr val="FFFFFF"/>
                </a:solidFill>
              </a:rPr>
              <a:t>Digital Concept: Authenticity</a:t>
            </a:r>
          </a:p>
          <a:p>
            <a:pPr marL="171450" indent="-171450">
              <a:spcAft>
                <a:spcPts val="600"/>
              </a:spcAft>
              <a:buFont typeface="Arial" panose="020B0604020202020204" pitchFamily="34" charset="0"/>
              <a:buChar char="•"/>
            </a:pPr>
            <a:r>
              <a:rPr lang="en-US" sz="1100" dirty="0">
                <a:solidFill>
                  <a:srgbClr val="FFFFFF"/>
                </a:solidFill>
              </a:rPr>
              <a:t>Digital Concept: User-Generated Content</a:t>
            </a:r>
          </a:p>
        </p:txBody>
      </p:sp>
      <p:sp>
        <p:nvSpPr>
          <p:cNvPr id="15" name="Oval 14">
            <a:extLst>
              <a:ext uri="{FF2B5EF4-FFF2-40B4-BE49-F238E27FC236}">
                <a16:creationId xmlns:a16="http://schemas.microsoft.com/office/drawing/2014/main" id="{14E7AB82-7048-4B83-8BF0-84C93389853D}"/>
              </a:ext>
            </a:extLst>
          </p:cNvPr>
          <p:cNvSpPr/>
          <p:nvPr/>
        </p:nvSpPr>
        <p:spPr bwMode="auto">
          <a:xfrm>
            <a:off x="531812" y="2219265"/>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ctr" anchorCtr="1"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1</a:t>
            </a:r>
          </a:p>
        </p:txBody>
      </p:sp>
      <p:sp>
        <p:nvSpPr>
          <p:cNvPr id="16" name="Oval 15">
            <a:extLst>
              <a:ext uri="{FF2B5EF4-FFF2-40B4-BE49-F238E27FC236}">
                <a16:creationId xmlns:a16="http://schemas.microsoft.com/office/drawing/2014/main" id="{087287F5-9223-4EA9-8C9B-63D041117E5B}"/>
              </a:ext>
            </a:extLst>
          </p:cNvPr>
          <p:cNvSpPr/>
          <p:nvPr/>
        </p:nvSpPr>
        <p:spPr bwMode="auto">
          <a:xfrm>
            <a:off x="531812" y="3712852"/>
            <a:ext cx="457200" cy="457200"/>
          </a:xfrm>
          <a:prstGeom prst="ellipse">
            <a:avLst/>
          </a:prstGeom>
          <a:solidFill>
            <a:schemeClr val="bg2"/>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2</a:t>
            </a:r>
          </a:p>
        </p:txBody>
      </p:sp>
      <p:sp>
        <p:nvSpPr>
          <p:cNvPr id="17" name="Oval 16">
            <a:extLst>
              <a:ext uri="{FF2B5EF4-FFF2-40B4-BE49-F238E27FC236}">
                <a16:creationId xmlns:a16="http://schemas.microsoft.com/office/drawing/2014/main" id="{B89E6F37-9882-4E56-9D15-87E2127D214F}"/>
              </a:ext>
            </a:extLst>
          </p:cNvPr>
          <p:cNvSpPr/>
          <p:nvPr/>
        </p:nvSpPr>
        <p:spPr bwMode="auto">
          <a:xfrm>
            <a:off x="531812" y="5332814"/>
            <a:ext cx="457200" cy="457200"/>
          </a:xfrm>
          <a:prstGeom prst="ellipse">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chemeClr val="accent2">
                    <a:lumMod val="75000"/>
                  </a:schemeClr>
                </a:solidFill>
                <a:latin typeface="Arial" charset="0"/>
              </a:rPr>
              <a:t>3</a:t>
            </a:r>
          </a:p>
        </p:txBody>
      </p:sp>
      <p:sp>
        <p:nvSpPr>
          <p:cNvPr id="38" name="TextBox 37">
            <a:extLst>
              <a:ext uri="{FF2B5EF4-FFF2-40B4-BE49-F238E27FC236}">
                <a16:creationId xmlns:a16="http://schemas.microsoft.com/office/drawing/2014/main" id="{F2DDB424-78AA-4BFE-92E5-9EBA67A49005}"/>
              </a:ext>
            </a:extLst>
          </p:cNvPr>
          <p:cNvSpPr txBox="1"/>
          <p:nvPr/>
        </p:nvSpPr>
        <p:spPr>
          <a:xfrm>
            <a:off x="4875212" y="2190690"/>
            <a:ext cx="2971800" cy="584775"/>
          </a:xfrm>
          <a:prstGeom prst="rect">
            <a:avLst/>
          </a:prstGeom>
          <a:noFill/>
        </p:spPr>
        <p:txBody>
          <a:bodyPr wrap="square" rtlCol="0">
            <a:spAutoFit/>
          </a:bodyPr>
          <a:lstStyle/>
          <a:p>
            <a:r>
              <a:rPr lang="en-US" sz="1600" b="1" dirty="0">
                <a:solidFill>
                  <a:schemeClr val="bg1">
                    <a:lumMod val="75000"/>
                  </a:schemeClr>
                </a:solidFill>
              </a:rPr>
              <a:t>Digital Tools for Effectively Distribution</a:t>
            </a:r>
          </a:p>
        </p:txBody>
      </p:sp>
      <p:sp>
        <p:nvSpPr>
          <p:cNvPr id="40" name="TextBox 39">
            <a:extLst>
              <a:ext uri="{FF2B5EF4-FFF2-40B4-BE49-F238E27FC236}">
                <a16:creationId xmlns:a16="http://schemas.microsoft.com/office/drawing/2014/main" id="{54DC1EE6-D810-40C2-9A29-9811C6C70786}"/>
              </a:ext>
            </a:extLst>
          </p:cNvPr>
          <p:cNvSpPr txBox="1"/>
          <p:nvPr/>
        </p:nvSpPr>
        <p:spPr>
          <a:xfrm>
            <a:off x="4875212" y="3711664"/>
            <a:ext cx="3068638" cy="584775"/>
          </a:xfrm>
          <a:prstGeom prst="rect">
            <a:avLst/>
          </a:prstGeom>
          <a:noFill/>
        </p:spPr>
        <p:txBody>
          <a:bodyPr wrap="square" rtlCol="0">
            <a:spAutoFit/>
          </a:bodyPr>
          <a:lstStyle/>
          <a:p>
            <a:r>
              <a:rPr lang="en-US" sz="1600" b="1" dirty="0">
                <a:solidFill>
                  <a:schemeClr val="bg1">
                    <a:lumMod val="75000"/>
                  </a:schemeClr>
                </a:solidFill>
              </a:rPr>
              <a:t>Digital Tools for Setting Right Price</a:t>
            </a:r>
          </a:p>
        </p:txBody>
      </p:sp>
      <p:sp>
        <p:nvSpPr>
          <p:cNvPr id="42" name="TextBox 41">
            <a:extLst>
              <a:ext uri="{FF2B5EF4-FFF2-40B4-BE49-F238E27FC236}">
                <a16:creationId xmlns:a16="http://schemas.microsoft.com/office/drawing/2014/main" id="{51E14B01-62FE-487A-A390-9DCF426ED65D}"/>
              </a:ext>
            </a:extLst>
          </p:cNvPr>
          <p:cNvSpPr txBox="1"/>
          <p:nvPr/>
        </p:nvSpPr>
        <p:spPr>
          <a:xfrm>
            <a:off x="4854574" y="5332814"/>
            <a:ext cx="3733800" cy="584775"/>
          </a:xfrm>
          <a:prstGeom prst="rect">
            <a:avLst/>
          </a:prstGeom>
          <a:noFill/>
        </p:spPr>
        <p:txBody>
          <a:bodyPr wrap="square" rtlCol="0">
            <a:spAutoFit/>
          </a:bodyPr>
          <a:lstStyle/>
          <a:p>
            <a:r>
              <a:rPr lang="en-US" sz="1600" b="1" dirty="0">
                <a:solidFill>
                  <a:schemeClr val="bg1">
                    <a:lumMod val="75000"/>
                  </a:schemeClr>
                </a:solidFill>
              </a:rPr>
              <a:t>Digital Analytic for Marketing Professional #1 </a:t>
            </a:r>
          </a:p>
        </p:txBody>
      </p:sp>
      <p:sp>
        <p:nvSpPr>
          <p:cNvPr id="44" name="Oval 43">
            <a:extLst>
              <a:ext uri="{FF2B5EF4-FFF2-40B4-BE49-F238E27FC236}">
                <a16:creationId xmlns:a16="http://schemas.microsoft.com/office/drawing/2014/main" id="{89252E25-C2D0-430A-8B49-DDAFF11E5A1B}"/>
              </a:ext>
            </a:extLst>
          </p:cNvPr>
          <p:cNvSpPr/>
          <p:nvPr/>
        </p:nvSpPr>
        <p:spPr bwMode="auto">
          <a:xfrm>
            <a:off x="4341812" y="2219265"/>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4</a:t>
            </a:r>
          </a:p>
        </p:txBody>
      </p:sp>
      <p:sp>
        <p:nvSpPr>
          <p:cNvPr id="45" name="Oval 44">
            <a:extLst>
              <a:ext uri="{FF2B5EF4-FFF2-40B4-BE49-F238E27FC236}">
                <a16:creationId xmlns:a16="http://schemas.microsoft.com/office/drawing/2014/main" id="{0AE08266-D5A4-48D5-B7C5-23DD57113F4E}"/>
              </a:ext>
            </a:extLst>
          </p:cNvPr>
          <p:cNvSpPr/>
          <p:nvPr/>
        </p:nvSpPr>
        <p:spPr bwMode="auto">
          <a:xfrm>
            <a:off x="4341812" y="3712852"/>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5</a:t>
            </a:r>
          </a:p>
        </p:txBody>
      </p:sp>
      <p:sp>
        <p:nvSpPr>
          <p:cNvPr id="46" name="Oval 45">
            <a:extLst>
              <a:ext uri="{FF2B5EF4-FFF2-40B4-BE49-F238E27FC236}">
                <a16:creationId xmlns:a16="http://schemas.microsoft.com/office/drawing/2014/main" id="{61816FD2-10C4-4785-B80F-489CE7A82C19}"/>
              </a:ext>
            </a:extLst>
          </p:cNvPr>
          <p:cNvSpPr/>
          <p:nvPr/>
        </p:nvSpPr>
        <p:spPr bwMode="auto">
          <a:xfrm>
            <a:off x="4341812" y="5332814"/>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6</a:t>
            </a:r>
          </a:p>
        </p:txBody>
      </p:sp>
      <p:sp>
        <p:nvSpPr>
          <p:cNvPr id="49" name="TextBox 48">
            <a:extLst>
              <a:ext uri="{FF2B5EF4-FFF2-40B4-BE49-F238E27FC236}">
                <a16:creationId xmlns:a16="http://schemas.microsoft.com/office/drawing/2014/main" id="{150EF4DE-4D78-4833-8211-FE7BA53B162A}"/>
              </a:ext>
            </a:extLst>
          </p:cNvPr>
          <p:cNvSpPr txBox="1"/>
          <p:nvPr/>
        </p:nvSpPr>
        <p:spPr>
          <a:xfrm>
            <a:off x="8609012" y="3711664"/>
            <a:ext cx="3581400" cy="338554"/>
          </a:xfrm>
          <a:prstGeom prst="rect">
            <a:avLst/>
          </a:prstGeom>
          <a:noFill/>
        </p:spPr>
        <p:txBody>
          <a:bodyPr wrap="square" rtlCol="0">
            <a:spAutoFit/>
          </a:bodyPr>
          <a:lstStyle/>
          <a:p>
            <a:r>
              <a:rPr lang="en-US" sz="1600" b="1" dirty="0">
                <a:solidFill>
                  <a:schemeClr val="bg1">
                    <a:lumMod val="75000"/>
                  </a:schemeClr>
                </a:solidFill>
              </a:rPr>
              <a:t>Marketing in an Analog World </a:t>
            </a:r>
          </a:p>
        </p:txBody>
      </p:sp>
      <p:sp>
        <p:nvSpPr>
          <p:cNvPr id="50" name="TextBox 49">
            <a:extLst>
              <a:ext uri="{FF2B5EF4-FFF2-40B4-BE49-F238E27FC236}">
                <a16:creationId xmlns:a16="http://schemas.microsoft.com/office/drawing/2014/main" id="{91211A32-E13C-4035-A6A0-59F013A0D8ED}"/>
              </a:ext>
            </a:extLst>
          </p:cNvPr>
          <p:cNvSpPr txBox="1"/>
          <p:nvPr/>
        </p:nvSpPr>
        <p:spPr>
          <a:xfrm>
            <a:off x="8693149" y="4351347"/>
            <a:ext cx="3344863"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Analog vs Digital</a:t>
            </a:r>
          </a:p>
          <a:p>
            <a:pPr marL="171450" indent="-171450">
              <a:spcAft>
                <a:spcPts val="600"/>
              </a:spcAft>
              <a:buFont typeface="Arial" panose="020B0604020202020204" pitchFamily="34" charset="0"/>
              <a:buChar char="•"/>
            </a:pPr>
            <a:r>
              <a:rPr lang="en-US" sz="1100" dirty="0">
                <a:solidFill>
                  <a:schemeClr val="bg1">
                    <a:lumMod val="75000"/>
                  </a:schemeClr>
                </a:solidFill>
              </a:rPr>
              <a:t>4 </a:t>
            </a:r>
            <a:r>
              <a:rPr lang="en-US" sz="1100" dirty="0" err="1">
                <a:solidFill>
                  <a:schemeClr val="bg1">
                    <a:lumMod val="75000"/>
                  </a:schemeClr>
                </a:solidFill>
              </a:rPr>
              <a:t>cara</a:t>
            </a:r>
            <a:r>
              <a:rPr lang="en-US" sz="1100" dirty="0">
                <a:solidFill>
                  <a:schemeClr val="bg1">
                    <a:lumMod val="75000"/>
                  </a:schemeClr>
                </a:solidFill>
              </a:rPr>
              <a:t> dunia analog </a:t>
            </a:r>
            <a:r>
              <a:rPr lang="en-US" sz="1100" dirty="0" err="1">
                <a:solidFill>
                  <a:schemeClr val="bg1">
                    <a:lumMod val="75000"/>
                  </a:schemeClr>
                </a:solidFill>
              </a:rPr>
              <a:t>mempengaruhi</a:t>
            </a:r>
            <a:r>
              <a:rPr lang="en-US" sz="1100" dirty="0">
                <a:solidFill>
                  <a:schemeClr val="bg1">
                    <a:lumMod val="75000"/>
                  </a:schemeClr>
                </a:solidFill>
              </a:rPr>
              <a:t> digital</a:t>
            </a:r>
          </a:p>
          <a:p>
            <a:pPr marL="171450" indent="-171450">
              <a:spcAft>
                <a:spcPts val="600"/>
              </a:spcAft>
              <a:buFont typeface="Arial" panose="020B0604020202020204" pitchFamily="34" charset="0"/>
              <a:buChar char="•"/>
            </a:pPr>
            <a:r>
              <a:rPr lang="en-US" sz="1100" dirty="0" err="1">
                <a:solidFill>
                  <a:schemeClr val="bg1">
                    <a:lumMod val="75000"/>
                  </a:schemeClr>
                </a:solidFill>
              </a:rPr>
              <a:t>Transformasi</a:t>
            </a:r>
            <a:r>
              <a:rPr lang="en-US" sz="1100" dirty="0">
                <a:solidFill>
                  <a:schemeClr val="bg1">
                    <a:lumMod val="75000"/>
                  </a:schemeClr>
                </a:solidFill>
              </a:rPr>
              <a:t> analog ke digital</a:t>
            </a:r>
          </a:p>
        </p:txBody>
      </p:sp>
      <p:sp>
        <p:nvSpPr>
          <p:cNvPr id="53" name="Oval 52">
            <a:extLst>
              <a:ext uri="{FF2B5EF4-FFF2-40B4-BE49-F238E27FC236}">
                <a16:creationId xmlns:a16="http://schemas.microsoft.com/office/drawing/2014/main" id="{70F073B9-10C2-44AC-8C0A-AAD8F3139652}"/>
              </a:ext>
            </a:extLst>
          </p:cNvPr>
          <p:cNvSpPr/>
          <p:nvPr/>
        </p:nvSpPr>
        <p:spPr bwMode="auto">
          <a:xfrm>
            <a:off x="8075612" y="2219265"/>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7</a:t>
            </a:r>
          </a:p>
        </p:txBody>
      </p:sp>
      <p:sp>
        <p:nvSpPr>
          <p:cNvPr id="54" name="Oval 53">
            <a:extLst>
              <a:ext uri="{FF2B5EF4-FFF2-40B4-BE49-F238E27FC236}">
                <a16:creationId xmlns:a16="http://schemas.microsoft.com/office/drawing/2014/main" id="{EFC52709-2FD9-43F2-9EC1-D9D748C32943}"/>
              </a:ext>
            </a:extLst>
          </p:cNvPr>
          <p:cNvSpPr/>
          <p:nvPr/>
        </p:nvSpPr>
        <p:spPr bwMode="auto">
          <a:xfrm>
            <a:off x="8075612" y="3712852"/>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8</a:t>
            </a:r>
          </a:p>
        </p:txBody>
      </p:sp>
      <p:sp>
        <p:nvSpPr>
          <p:cNvPr id="56" name="TextBox 55">
            <a:extLst>
              <a:ext uri="{FF2B5EF4-FFF2-40B4-BE49-F238E27FC236}">
                <a16:creationId xmlns:a16="http://schemas.microsoft.com/office/drawing/2014/main" id="{2C6FA831-1C9C-4138-B638-2DB8365776E3}"/>
              </a:ext>
            </a:extLst>
          </p:cNvPr>
          <p:cNvSpPr txBox="1"/>
          <p:nvPr/>
        </p:nvSpPr>
        <p:spPr>
          <a:xfrm>
            <a:off x="8609012" y="2190690"/>
            <a:ext cx="3733800" cy="584775"/>
          </a:xfrm>
          <a:prstGeom prst="rect">
            <a:avLst/>
          </a:prstGeom>
          <a:noFill/>
        </p:spPr>
        <p:txBody>
          <a:bodyPr wrap="square" rtlCol="0">
            <a:spAutoFit/>
          </a:bodyPr>
          <a:lstStyle/>
          <a:p>
            <a:r>
              <a:rPr lang="en-US" sz="1600" b="1" dirty="0">
                <a:solidFill>
                  <a:schemeClr val="bg1">
                    <a:lumMod val="75000"/>
                  </a:schemeClr>
                </a:solidFill>
              </a:rPr>
              <a:t>Digital Analytic for Marketing Professional #1 </a:t>
            </a:r>
          </a:p>
        </p:txBody>
      </p:sp>
      <p:sp>
        <p:nvSpPr>
          <p:cNvPr id="59" name="TextBox 58">
            <a:extLst>
              <a:ext uri="{FF2B5EF4-FFF2-40B4-BE49-F238E27FC236}">
                <a16:creationId xmlns:a16="http://schemas.microsoft.com/office/drawing/2014/main" id="{27DA57F9-63AE-43C0-8D19-F9356830CA53}"/>
              </a:ext>
            </a:extLst>
          </p:cNvPr>
          <p:cNvSpPr txBox="1"/>
          <p:nvPr/>
        </p:nvSpPr>
        <p:spPr>
          <a:xfrm>
            <a:off x="8693149" y="2751145"/>
            <a:ext cx="30480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err="1">
                <a:solidFill>
                  <a:schemeClr val="bg1">
                    <a:lumMod val="75000"/>
                  </a:schemeClr>
                </a:solidFill>
              </a:rPr>
              <a:t>Pengumpulan</a:t>
            </a:r>
            <a:r>
              <a:rPr lang="en-US" sz="1100" dirty="0">
                <a:solidFill>
                  <a:schemeClr val="bg1">
                    <a:lumMod val="75000"/>
                  </a:schemeClr>
                </a:solidFill>
              </a:rPr>
              <a:t> data-data sosial media</a:t>
            </a:r>
          </a:p>
          <a:p>
            <a:pPr marL="171450" indent="-171450">
              <a:spcAft>
                <a:spcPts val="600"/>
              </a:spcAft>
              <a:buFont typeface="Arial" panose="020B0604020202020204" pitchFamily="34" charset="0"/>
              <a:buChar char="•"/>
            </a:pPr>
            <a:r>
              <a:rPr lang="en-US" sz="1100" dirty="0" err="1">
                <a:solidFill>
                  <a:schemeClr val="bg1">
                    <a:lumMod val="75000"/>
                  </a:schemeClr>
                </a:solidFill>
              </a:rPr>
              <a:t>Kerangka</a:t>
            </a:r>
            <a:r>
              <a:rPr lang="en-US" sz="1100" dirty="0">
                <a:solidFill>
                  <a:schemeClr val="bg1">
                    <a:lumMod val="75000"/>
                  </a:schemeClr>
                </a:solidFill>
              </a:rPr>
              <a:t> </a:t>
            </a:r>
            <a:r>
              <a:rPr lang="en-US" sz="1100" dirty="0" err="1">
                <a:solidFill>
                  <a:schemeClr val="bg1">
                    <a:lumMod val="75000"/>
                  </a:schemeClr>
                </a:solidFill>
              </a:rPr>
              <a:t>analisa</a:t>
            </a:r>
            <a:endParaRPr lang="en-US" sz="1100" dirty="0">
              <a:solidFill>
                <a:schemeClr val="bg1">
                  <a:lumMod val="75000"/>
                </a:schemeClr>
              </a:solidFill>
            </a:endParaRPr>
          </a:p>
          <a:p>
            <a:pPr marL="171450" indent="-171450">
              <a:spcAft>
                <a:spcPts val="600"/>
              </a:spcAft>
              <a:buFont typeface="Arial" panose="020B0604020202020204" pitchFamily="34" charset="0"/>
              <a:buChar char="•"/>
            </a:pPr>
            <a:r>
              <a:rPr lang="en-US" sz="1100" dirty="0" err="1">
                <a:solidFill>
                  <a:schemeClr val="bg1">
                    <a:lumMod val="75000"/>
                  </a:schemeClr>
                </a:solidFill>
              </a:rPr>
              <a:t>Visualisasi</a:t>
            </a:r>
            <a:r>
              <a:rPr lang="en-US" sz="1100" dirty="0">
                <a:solidFill>
                  <a:schemeClr val="bg1">
                    <a:lumMod val="75000"/>
                  </a:schemeClr>
                </a:solidFill>
              </a:rPr>
              <a:t> data </a:t>
            </a:r>
          </a:p>
        </p:txBody>
      </p:sp>
      <p:sp>
        <p:nvSpPr>
          <p:cNvPr id="60" name="TextBox 59">
            <a:extLst>
              <a:ext uri="{FF2B5EF4-FFF2-40B4-BE49-F238E27FC236}">
                <a16:creationId xmlns:a16="http://schemas.microsoft.com/office/drawing/2014/main" id="{0EB5857C-D9C3-4633-AC45-D96489C7AD26}"/>
              </a:ext>
            </a:extLst>
          </p:cNvPr>
          <p:cNvSpPr txBox="1"/>
          <p:nvPr/>
        </p:nvSpPr>
        <p:spPr>
          <a:xfrm>
            <a:off x="4951412" y="2751146"/>
            <a:ext cx="32004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Basic Concept: Place</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New Retail </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3D Printer</a:t>
            </a:r>
          </a:p>
        </p:txBody>
      </p:sp>
      <p:sp>
        <p:nvSpPr>
          <p:cNvPr id="61" name="TextBox 60">
            <a:extLst>
              <a:ext uri="{FF2B5EF4-FFF2-40B4-BE49-F238E27FC236}">
                <a16:creationId xmlns:a16="http://schemas.microsoft.com/office/drawing/2014/main" id="{297562ED-9788-4724-A9F7-B949F442599D}"/>
              </a:ext>
            </a:extLst>
          </p:cNvPr>
          <p:cNvSpPr txBox="1"/>
          <p:nvPr/>
        </p:nvSpPr>
        <p:spPr>
          <a:xfrm>
            <a:off x="4854574" y="5944345"/>
            <a:ext cx="3200400" cy="677108"/>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err="1">
                <a:solidFill>
                  <a:schemeClr val="bg1">
                    <a:lumMod val="75000"/>
                  </a:schemeClr>
                </a:solidFill>
              </a:rPr>
              <a:t>Memahami</a:t>
            </a:r>
            <a:r>
              <a:rPr lang="en-US" sz="1100" dirty="0">
                <a:solidFill>
                  <a:schemeClr val="bg1">
                    <a:lumMod val="75000"/>
                  </a:schemeClr>
                </a:solidFill>
              </a:rPr>
              <a:t> berbagai web analytics</a:t>
            </a:r>
          </a:p>
          <a:p>
            <a:pPr marL="171450" indent="-171450">
              <a:spcAft>
                <a:spcPts val="600"/>
              </a:spcAft>
              <a:buFont typeface="Arial" panose="020B0604020202020204" pitchFamily="34" charset="0"/>
              <a:buChar char="•"/>
            </a:pPr>
            <a:r>
              <a:rPr lang="en-US" sz="1100" dirty="0" err="1">
                <a:solidFill>
                  <a:schemeClr val="bg1">
                    <a:lumMod val="75000"/>
                  </a:schemeClr>
                </a:solidFill>
              </a:rPr>
              <a:t>Kerangka</a:t>
            </a:r>
            <a:r>
              <a:rPr lang="en-US" sz="1100" dirty="0">
                <a:solidFill>
                  <a:schemeClr val="bg1">
                    <a:lumMod val="75000"/>
                  </a:schemeClr>
                </a:solidFill>
              </a:rPr>
              <a:t> analytic dan memilih web analytic yang tepat</a:t>
            </a:r>
          </a:p>
        </p:txBody>
      </p:sp>
      <p:sp>
        <p:nvSpPr>
          <p:cNvPr id="62" name="TextBox 61">
            <a:extLst>
              <a:ext uri="{FF2B5EF4-FFF2-40B4-BE49-F238E27FC236}">
                <a16:creationId xmlns:a16="http://schemas.microsoft.com/office/drawing/2014/main" id="{F8F6CC3F-B5C4-49D4-9170-FC9A2662E6D8}"/>
              </a:ext>
            </a:extLst>
          </p:cNvPr>
          <p:cNvSpPr txBox="1"/>
          <p:nvPr/>
        </p:nvSpPr>
        <p:spPr>
          <a:xfrm>
            <a:off x="4951412" y="4374406"/>
            <a:ext cx="32004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Basic Concept: Price</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Pay what you want</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Pricing comparison tools</a:t>
            </a:r>
          </a:p>
        </p:txBody>
      </p:sp>
    </p:spTree>
    <p:extLst>
      <p:ext uri="{BB962C8B-B14F-4D97-AF65-F5344CB8AC3E}">
        <p14:creationId xmlns:p14="http://schemas.microsoft.com/office/powerpoint/2010/main" val="223538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4E5E045-E22C-4CDB-AD2D-6E693BD7E8D4}"/>
              </a:ext>
            </a:extLst>
          </p:cNvPr>
          <p:cNvSpPr>
            <a:spLocks noGrp="1"/>
          </p:cNvSpPr>
          <p:nvPr>
            <p:ph idx="1"/>
          </p:nvPr>
        </p:nvSpPr>
        <p:spPr>
          <a:xfrm>
            <a:off x="455612" y="609600"/>
            <a:ext cx="9914944" cy="1143000"/>
          </a:xfrm>
        </p:spPr>
        <p:txBody>
          <a:bodyPr/>
          <a:lstStyle/>
          <a:p>
            <a:pPr marL="0" indent="0">
              <a:buNone/>
            </a:pPr>
            <a:r>
              <a:rPr lang="en-US" sz="2400" b="1" dirty="0"/>
              <a:t>Example </a:t>
            </a:r>
          </a:p>
        </p:txBody>
      </p:sp>
      <p:pic>
        <p:nvPicPr>
          <p:cNvPr id="5" name="Picture 4">
            <a:extLst>
              <a:ext uri="{FF2B5EF4-FFF2-40B4-BE49-F238E27FC236}">
                <a16:creationId xmlns:a16="http://schemas.microsoft.com/office/drawing/2014/main" id="{F042A2E1-C59A-4E87-9BE2-2594583C5459}"/>
              </a:ext>
            </a:extLst>
          </p:cNvPr>
          <p:cNvPicPr>
            <a:picLocks noChangeAspect="1"/>
          </p:cNvPicPr>
          <p:nvPr/>
        </p:nvPicPr>
        <p:blipFill>
          <a:blip r:embed="rId3"/>
          <a:stretch>
            <a:fillRect/>
          </a:stretch>
        </p:blipFill>
        <p:spPr>
          <a:xfrm>
            <a:off x="227013" y="1770888"/>
            <a:ext cx="7086600" cy="4000500"/>
          </a:xfrm>
          <a:prstGeom prst="rect">
            <a:avLst/>
          </a:prstGeom>
        </p:spPr>
      </p:pic>
      <p:sp>
        <p:nvSpPr>
          <p:cNvPr id="6" name="TextBox 5">
            <a:extLst>
              <a:ext uri="{FF2B5EF4-FFF2-40B4-BE49-F238E27FC236}">
                <a16:creationId xmlns:a16="http://schemas.microsoft.com/office/drawing/2014/main" id="{81F3127E-3319-4687-9924-92C875556BED}"/>
              </a:ext>
            </a:extLst>
          </p:cNvPr>
          <p:cNvSpPr txBox="1"/>
          <p:nvPr/>
        </p:nvSpPr>
        <p:spPr>
          <a:xfrm>
            <a:off x="7542212" y="2647753"/>
            <a:ext cx="4038600" cy="2246769"/>
          </a:xfrm>
          <a:prstGeom prst="rect">
            <a:avLst/>
          </a:prstGeom>
          <a:noFill/>
        </p:spPr>
        <p:txBody>
          <a:bodyPr wrap="square" rtlCol="0">
            <a:spAutoFit/>
          </a:bodyPr>
          <a:lstStyle/>
          <a:p>
            <a:r>
              <a:rPr lang="en-US" sz="2800" dirty="0"/>
              <a:t>“…. Our menu is purposely designed to be offensive. It’s absolutely as unhealthy as possible”</a:t>
            </a:r>
          </a:p>
        </p:txBody>
      </p:sp>
    </p:spTree>
    <p:extLst>
      <p:ext uri="{BB962C8B-B14F-4D97-AF65-F5344CB8AC3E}">
        <p14:creationId xmlns:p14="http://schemas.microsoft.com/office/powerpoint/2010/main" val="237837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94FE2-A912-4403-8B4C-1FB05AEE4AB8}"/>
              </a:ext>
            </a:extLst>
          </p:cNvPr>
          <p:cNvSpPr>
            <a:spLocks noGrp="1"/>
          </p:cNvSpPr>
          <p:nvPr>
            <p:ph type="title"/>
          </p:nvPr>
        </p:nvSpPr>
        <p:spPr/>
        <p:txBody>
          <a:bodyPr/>
          <a:lstStyle/>
          <a:p>
            <a:r>
              <a:rPr lang="en-US" dirty="0"/>
              <a:t>DEFINITION OF DIGITAL AUTHENTICITY</a:t>
            </a:r>
          </a:p>
        </p:txBody>
      </p:sp>
      <p:sp>
        <p:nvSpPr>
          <p:cNvPr id="4" name="Content Placeholder 3">
            <a:extLst>
              <a:ext uri="{FF2B5EF4-FFF2-40B4-BE49-F238E27FC236}">
                <a16:creationId xmlns:a16="http://schemas.microsoft.com/office/drawing/2014/main" id="{1871866C-C402-4F1B-80E7-840338924F88}"/>
              </a:ext>
            </a:extLst>
          </p:cNvPr>
          <p:cNvSpPr>
            <a:spLocks noGrp="1"/>
          </p:cNvSpPr>
          <p:nvPr>
            <p:ph idx="1"/>
          </p:nvPr>
        </p:nvSpPr>
        <p:spPr>
          <a:xfrm>
            <a:off x="851852" y="1701800"/>
            <a:ext cx="10500359" cy="3556000"/>
          </a:xfrm>
        </p:spPr>
        <p:txBody>
          <a:bodyPr/>
          <a:lstStyle/>
          <a:p>
            <a:pPr marL="0" indent="0">
              <a:spcBef>
                <a:spcPts val="0"/>
              </a:spcBef>
              <a:spcAft>
                <a:spcPts val="1800"/>
              </a:spcAft>
              <a:buNone/>
            </a:pPr>
            <a:r>
              <a:rPr lang="en-US" sz="3600" dirty="0"/>
              <a:t>The degree to which a product’s online promotion provides customers with a genuine portrayal of its origins, features and benefits (as well as its limitations)</a:t>
            </a:r>
          </a:p>
          <a:p>
            <a:pPr marL="0" indent="0">
              <a:spcBef>
                <a:spcPts val="0"/>
              </a:spcBef>
              <a:spcAft>
                <a:spcPts val="1800"/>
              </a:spcAft>
              <a:buNone/>
            </a:pPr>
            <a:r>
              <a:rPr lang="en-US" sz="3600" dirty="0"/>
              <a:t>Tells a </a:t>
            </a:r>
            <a:r>
              <a:rPr lang="en-US" sz="3600" dirty="0" err="1"/>
              <a:t>stiory</a:t>
            </a:r>
            <a:r>
              <a:rPr lang="en-US" sz="3600" dirty="0"/>
              <a:t> rather than making a claim</a:t>
            </a:r>
          </a:p>
        </p:txBody>
      </p:sp>
    </p:spTree>
    <p:extLst>
      <p:ext uri="{BB962C8B-B14F-4D97-AF65-F5344CB8AC3E}">
        <p14:creationId xmlns:p14="http://schemas.microsoft.com/office/powerpoint/2010/main" val="333090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FFCEE7-5576-46D5-B258-E3FABA2B5D9A}"/>
              </a:ext>
            </a:extLst>
          </p:cNvPr>
          <p:cNvSpPr>
            <a:spLocks noGrp="1"/>
          </p:cNvSpPr>
          <p:nvPr>
            <p:ph type="title"/>
          </p:nvPr>
        </p:nvSpPr>
        <p:spPr/>
        <p:txBody>
          <a:bodyPr/>
          <a:lstStyle/>
          <a:p>
            <a:r>
              <a:rPr lang="en-US" dirty="0"/>
              <a:t>3 Issue of Digital Authenticity</a:t>
            </a:r>
          </a:p>
        </p:txBody>
      </p:sp>
      <p:sp>
        <p:nvSpPr>
          <p:cNvPr id="5" name="Content Placeholder 4">
            <a:extLst>
              <a:ext uri="{FF2B5EF4-FFF2-40B4-BE49-F238E27FC236}">
                <a16:creationId xmlns:a16="http://schemas.microsoft.com/office/drawing/2014/main" id="{9D3A7179-DF5C-40F4-995D-803DD48555C0}"/>
              </a:ext>
            </a:extLst>
          </p:cNvPr>
          <p:cNvSpPr>
            <a:spLocks noGrp="1"/>
          </p:cNvSpPr>
          <p:nvPr>
            <p:ph idx="1"/>
          </p:nvPr>
        </p:nvSpPr>
        <p:spPr>
          <a:xfrm>
            <a:off x="4799011" y="2819400"/>
            <a:ext cx="6858001" cy="3200400"/>
          </a:xfrm>
        </p:spPr>
        <p:txBody>
          <a:bodyPr/>
          <a:lstStyle/>
          <a:p>
            <a:pPr marL="457200" indent="-457200">
              <a:spcBef>
                <a:spcPts val="0"/>
              </a:spcBef>
              <a:spcAft>
                <a:spcPts val="1800"/>
              </a:spcAft>
              <a:buFont typeface="+mj-lt"/>
              <a:buAutoNum type="arabicPeriod"/>
            </a:pPr>
            <a:r>
              <a:rPr lang="en-US" sz="3200" dirty="0"/>
              <a:t>What makes a promotion authentic ?</a:t>
            </a:r>
          </a:p>
          <a:p>
            <a:pPr marL="457200" indent="-457200">
              <a:spcBef>
                <a:spcPts val="0"/>
              </a:spcBef>
              <a:spcAft>
                <a:spcPts val="1800"/>
              </a:spcAft>
              <a:buFont typeface="+mj-lt"/>
              <a:buAutoNum type="arabicPeriod"/>
            </a:pPr>
            <a:r>
              <a:rPr lang="en-US" sz="3200" dirty="0"/>
              <a:t>What is the role of the customer in the process ?</a:t>
            </a:r>
          </a:p>
          <a:p>
            <a:pPr marL="457200" indent="-457200">
              <a:spcBef>
                <a:spcPts val="0"/>
              </a:spcBef>
              <a:spcAft>
                <a:spcPts val="1800"/>
              </a:spcAft>
              <a:buFont typeface="+mj-lt"/>
              <a:buAutoNum type="arabicPeriod"/>
            </a:pPr>
            <a:r>
              <a:rPr lang="en-US" sz="3200" dirty="0"/>
              <a:t>What are the benefit of being authentic ?</a:t>
            </a:r>
          </a:p>
        </p:txBody>
      </p:sp>
    </p:spTree>
    <p:extLst>
      <p:ext uri="{BB962C8B-B14F-4D97-AF65-F5344CB8AC3E}">
        <p14:creationId xmlns:p14="http://schemas.microsoft.com/office/powerpoint/2010/main" val="281043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05F3C-659A-4494-A893-DD2206BD97B6}"/>
              </a:ext>
            </a:extLst>
          </p:cNvPr>
          <p:cNvSpPr>
            <a:spLocks noGrp="1"/>
          </p:cNvSpPr>
          <p:nvPr>
            <p:ph type="title"/>
          </p:nvPr>
        </p:nvSpPr>
        <p:spPr>
          <a:xfrm>
            <a:off x="388635" y="506190"/>
            <a:ext cx="10378161" cy="713009"/>
          </a:xfrm>
        </p:spPr>
        <p:txBody>
          <a:bodyPr/>
          <a:lstStyle/>
          <a:p>
            <a:r>
              <a:rPr lang="en-US" sz="3600" dirty="0"/>
              <a:t>WHAT MAKES A PROMOTION AUTHENTICS ?</a:t>
            </a:r>
          </a:p>
        </p:txBody>
      </p:sp>
      <p:sp>
        <p:nvSpPr>
          <p:cNvPr id="5" name="Content Placeholder 4">
            <a:extLst>
              <a:ext uri="{FF2B5EF4-FFF2-40B4-BE49-F238E27FC236}">
                <a16:creationId xmlns:a16="http://schemas.microsoft.com/office/drawing/2014/main" id="{CF7D8358-47D9-4915-933C-E0D19A94EC3B}"/>
              </a:ext>
            </a:extLst>
          </p:cNvPr>
          <p:cNvSpPr>
            <a:spLocks noGrp="1"/>
          </p:cNvSpPr>
          <p:nvPr>
            <p:ph idx="1"/>
          </p:nvPr>
        </p:nvSpPr>
        <p:spPr>
          <a:xfrm>
            <a:off x="1065212" y="2057400"/>
            <a:ext cx="10134600" cy="3810000"/>
          </a:xfrm>
        </p:spPr>
        <p:txBody>
          <a:bodyPr/>
          <a:lstStyle/>
          <a:p>
            <a:pPr marL="749300" indent="-749300">
              <a:spcBef>
                <a:spcPts val="0"/>
              </a:spcBef>
              <a:spcAft>
                <a:spcPts val="2400"/>
              </a:spcAft>
            </a:pPr>
            <a:r>
              <a:rPr lang="en-US" sz="3200" dirty="0"/>
              <a:t>Tells a compelling story</a:t>
            </a:r>
          </a:p>
          <a:p>
            <a:pPr marL="749300" indent="-749300">
              <a:spcBef>
                <a:spcPts val="0"/>
              </a:spcBef>
              <a:spcAft>
                <a:spcPts val="2400"/>
              </a:spcAft>
            </a:pPr>
            <a:r>
              <a:rPr lang="en-US" sz="3200" dirty="0"/>
              <a:t>If claims are made, these claims are typically more authentic if they come from the actual users rather than paid spokes people. </a:t>
            </a:r>
          </a:p>
          <a:p>
            <a:pPr marL="749300" indent="-749300">
              <a:spcBef>
                <a:spcPts val="0"/>
              </a:spcBef>
              <a:spcAft>
                <a:spcPts val="2400"/>
              </a:spcAft>
            </a:pPr>
            <a:r>
              <a:rPr lang="en-US" sz="3200" dirty="0"/>
              <a:t>authentic promotions are genuine, and often have an element of uniqueness</a:t>
            </a:r>
          </a:p>
          <a:p>
            <a:endParaRPr lang="en-US" sz="3200" dirty="0"/>
          </a:p>
        </p:txBody>
      </p:sp>
    </p:spTree>
    <p:extLst>
      <p:ext uri="{BB962C8B-B14F-4D97-AF65-F5344CB8AC3E}">
        <p14:creationId xmlns:p14="http://schemas.microsoft.com/office/powerpoint/2010/main" val="2783402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6B07EF-F197-400B-AE6A-6D6EE8A85736}"/>
              </a:ext>
            </a:extLst>
          </p:cNvPr>
          <p:cNvSpPr>
            <a:spLocks noGrp="1"/>
          </p:cNvSpPr>
          <p:nvPr>
            <p:ph type="ctrTitle"/>
          </p:nvPr>
        </p:nvSpPr>
        <p:spPr/>
        <p:txBody>
          <a:bodyPr/>
          <a:lstStyle/>
          <a:p>
            <a:r>
              <a:rPr lang="en-US" sz="3600" dirty="0"/>
              <a:t>DIGITAL CONCEPT # 2</a:t>
            </a:r>
            <a:br>
              <a:rPr lang="en-US" sz="3600" dirty="0"/>
            </a:br>
            <a:r>
              <a:rPr lang="en-US" sz="6600" b="1" dirty="0">
                <a:solidFill>
                  <a:schemeClr val="accent2">
                    <a:lumMod val="75000"/>
                  </a:schemeClr>
                </a:solidFill>
              </a:rPr>
              <a:t>USER GENERATED CONTENT (UGC)</a:t>
            </a:r>
            <a:endParaRPr lang="en-US" b="1" dirty="0">
              <a:solidFill>
                <a:schemeClr val="accent2">
                  <a:lumMod val="75000"/>
                </a:schemeClr>
              </a:solidFill>
            </a:endParaRPr>
          </a:p>
        </p:txBody>
      </p:sp>
    </p:spTree>
    <p:extLst>
      <p:ext uri="{BB962C8B-B14F-4D97-AF65-F5344CB8AC3E}">
        <p14:creationId xmlns:p14="http://schemas.microsoft.com/office/powerpoint/2010/main" val="171519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C059BE-C771-427D-89B4-35EA42ACF23E}"/>
              </a:ext>
            </a:extLst>
          </p:cNvPr>
          <p:cNvSpPr>
            <a:spLocks noGrp="1"/>
          </p:cNvSpPr>
          <p:nvPr>
            <p:ph type="title"/>
          </p:nvPr>
        </p:nvSpPr>
        <p:spPr/>
        <p:txBody>
          <a:bodyPr/>
          <a:lstStyle/>
          <a:p>
            <a:r>
              <a:rPr lang="en-US" dirty="0"/>
              <a:t>BACIS IDEA</a:t>
            </a:r>
          </a:p>
        </p:txBody>
      </p:sp>
      <p:sp>
        <p:nvSpPr>
          <p:cNvPr id="5" name="Content Placeholder 4">
            <a:extLst>
              <a:ext uri="{FF2B5EF4-FFF2-40B4-BE49-F238E27FC236}">
                <a16:creationId xmlns:a16="http://schemas.microsoft.com/office/drawing/2014/main" id="{E2447FD8-8037-4ACB-8149-5F0C43E4287E}"/>
              </a:ext>
            </a:extLst>
          </p:cNvPr>
          <p:cNvSpPr>
            <a:spLocks noGrp="1"/>
          </p:cNvSpPr>
          <p:nvPr>
            <p:ph idx="1"/>
          </p:nvPr>
        </p:nvSpPr>
        <p:spPr>
          <a:xfrm>
            <a:off x="836612" y="1676400"/>
            <a:ext cx="8991600" cy="2057400"/>
          </a:xfrm>
        </p:spPr>
        <p:txBody>
          <a:bodyPr/>
          <a:lstStyle/>
          <a:p>
            <a:pPr marL="0" indent="0">
              <a:spcBef>
                <a:spcPts val="0"/>
              </a:spcBef>
              <a:spcAft>
                <a:spcPts val="1800"/>
              </a:spcAft>
              <a:buNone/>
            </a:pPr>
            <a:r>
              <a:rPr lang="en-US" sz="2800" dirty="0"/>
              <a:t>Promotion has been carefully managed is  because this activity is quite expensive</a:t>
            </a:r>
          </a:p>
          <a:p>
            <a:pPr marL="0" indent="0">
              <a:spcBef>
                <a:spcPts val="0"/>
              </a:spcBef>
              <a:spcAft>
                <a:spcPts val="1800"/>
              </a:spcAft>
              <a:buNone/>
            </a:pPr>
            <a:r>
              <a:rPr lang="en-US" sz="2800" dirty="0"/>
              <a:t>The rise of new digital tools has dramatically changed this equation</a:t>
            </a:r>
          </a:p>
          <a:p>
            <a:pPr marL="0" indent="0">
              <a:spcBef>
                <a:spcPts val="0"/>
              </a:spcBef>
              <a:spcAft>
                <a:spcPts val="1800"/>
              </a:spcAft>
              <a:buNone/>
            </a:pPr>
            <a:endParaRPr lang="en-US" sz="2800" dirty="0"/>
          </a:p>
        </p:txBody>
      </p:sp>
      <p:sp>
        <p:nvSpPr>
          <p:cNvPr id="6" name="TextBox 5">
            <a:extLst>
              <a:ext uri="{FF2B5EF4-FFF2-40B4-BE49-F238E27FC236}">
                <a16:creationId xmlns:a16="http://schemas.microsoft.com/office/drawing/2014/main" id="{CA70FD3D-DF48-4373-BB98-15898672FA7D}"/>
              </a:ext>
            </a:extLst>
          </p:cNvPr>
          <p:cNvSpPr txBox="1"/>
          <p:nvPr/>
        </p:nvSpPr>
        <p:spPr>
          <a:xfrm>
            <a:off x="1065212" y="5486400"/>
            <a:ext cx="2819400" cy="713010"/>
          </a:xfrm>
          <a:prstGeom prst="rect">
            <a:avLst/>
          </a:prstGeom>
          <a:noFill/>
        </p:spPr>
        <p:txBody>
          <a:bodyPr wrap="square" rtlCol="0">
            <a:spAutoFit/>
          </a:bodyPr>
          <a:lstStyle/>
          <a:p>
            <a:r>
              <a:rPr lang="en-US" sz="2000" dirty="0"/>
              <a:t>Low cost digital camera</a:t>
            </a:r>
          </a:p>
        </p:txBody>
      </p:sp>
      <p:sp>
        <p:nvSpPr>
          <p:cNvPr id="7" name="TextBox 6">
            <a:extLst>
              <a:ext uri="{FF2B5EF4-FFF2-40B4-BE49-F238E27FC236}">
                <a16:creationId xmlns:a16="http://schemas.microsoft.com/office/drawing/2014/main" id="{486947DA-C87F-4302-8D30-3DBC03DC5F16}"/>
              </a:ext>
            </a:extLst>
          </p:cNvPr>
          <p:cNvSpPr txBox="1"/>
          <p:nvPr/>
        </p:nvSpPr>
        <p:spPr>
          <a:xfrm>
            <a:off x="4684712" y="5486400"/>
            <a:ext cx="2819400" cy="707886"/>
          </a:xfrm>
          <a:prstGeom prst="rect">
            <a:avLst/>
          </a:prstGeom>
          <a:noFill/>
        </p:spPr>
        <p:txBody>
          <a:bodyPr wrap="square" rtlCol="0">
            <a:spAutoFit/>
          </a:bodyPr>
          <a:lstStyle/>
          <a:p>
            <a:r>
              <a:rPr lang="en-US" sz="2000" dirty="0"/>
              <a:t>Free digital editing software</a:t>
            </a:r>
          </a:p>
        </p:txBody>
      </p:sp>
      <p:sp>
        <p:nvSpPr>
          <p:cNvPr id="8" name="TextBox 7">
            <a:extLst>
              <a:ext uri="{FF2B5EF4-FFF2-40B4-BE49-F238E27FC236}">
                <a16:creationId xmlns:a16="http://schemas.microsoft.com/office/drawing/2014/main" id="{ABB013E9-B1B0-4B28-A233-A18A9480972F}"/>
              </a:ext>
            </a:extLst>
          </p:cNvPr>
          <p:cNvSpPr txBox="1"/>
          <p:nvPr/>
        </p:nvSpPr>
        <p:spPr>
          <a:xfrm>
            <a:off x="8723312" y="5486400"/>
            <a:ext cx="2819400" cy="707886"/>
          </a:xfrm>
          <a:prstGeom prst="rect">
            <a:avLst/>
          </a:prstGeom>
          <a:noFill/>
        </p:spPr>
        <p:txBody>
          <a:bodyPr wrap="square" rtlCol="0">
            <a:spAutoFit/>
          </a:bodyPr>
          <a:lstStyle/>
          <a:p>
            <a:r>
              <a:rPr lang="en-US" sz="2000" dirty="0"/>
              <a:t>Broadcasting Platform</a:t>
            </a:r>
          </a:p>
        </p:txBody>
      </p:sp>
      <p:pic>
        <p:nvPicPr>
          <p:cNvPr id="9" name="Picture 8">
            <a:extLst>
              <a:ext uri="{FF2B5EF4-FFF2-40B4-BE49-F238E27FC236}">
                <a16:creationId xmlns:a16="http://schemas.microsoft.com/office/drawing/2014/main" id="{0E8B7975-7253-44F7-81A3-4FF253D05C88}"/>
              </a:ext>
            </a:extLst>
          </p:cNvPr>
          <p:cNvPicPr>
            <a:picLocks noChangeAspect="1"/>
          </p:cNvPicPr>
          <p:nvPr/>
        </p:nvPicPr>
        <p:blipFill>
          <a:blip r:embed="rId3"/>
          <a:stretch>
            <a:fillRect/>
          </a:stretch>
        </p:blipFill>
        <p:spPr>
          <a:xfrm>
            <a:off x="608012" y="4157474"/>
            <a:ext cx="1434148" cy="1075611"/>
          </a:xfrm>
          <a:prstGeom prst="rect">
            <a:avLst/>
          </a:prstGeom>
        </p:spPr>
      </p:pic>
      <p:pic>
        <p:nvPicPr>
          <p:cNvPr id="10" name="Picture 9">
            <a:extLst>
              <a:ext uri="{FF2B5EF4-FFF2-40B4-BE49-F238E27FC236}">
                <a16:creationId xmlns:a16="http://schemas.microsoft.com/office/drawing/2014/main" id="{9552F2D7-9201-49CB-8473-91EAA13146C3}"/>
              </a:ext>
            </a:extLst>
          </p:cNvPr>
          <p:cNvPicPr>
            <a:picLocks noChangeAspect="1"/>
          </p:cNvPicPr>
          <p:nvPr/>
        </p:nvPicPr>
        <p:blipFill>
          <a:blip r:embed="rId4"/>
          <a:stretch>
            <a:fillRect/>
          </a:stretch>
        </p:blipFill>
        <p:spPr>
          <a:xfrm>
            <a:off x="2208211" y="4109033"/>
            <a:ext cx="1124051" cy="1124051"/>
          </a:xfrm>
          <a:prstGeom prst="rect">
            <a:avLst/>
          </a:prstGeom>
        </p:spPr>
      </p:pic>
      <p:pic>
        <p:nvPicPr>
          <p:cNvPr id="11" name="Picture 10">
            <a:extLst>
              <a:ext uri="{FF2B5EF4-FFF2-40B4-BE49-F238E27FC236}">
                <a16:creationId xmlns:a16="http://schemas.microsoft.com/office/drawing/2014/main" id="{0F2B7E2D-B960-44E4-BFC7-AEA14FB12508}"/>
              </a:ext>
            </a:extLst>
          </p:cNvPr>
          <p:cNvPicPr>
            <a:picLocks noChangeAspect="1"/>
          </p:cNvPicPr>
          <p:nvPr/>
        </p:nvPicPr>
        <p:blipFill>
          <a:blip r:embed="rId5"/>
          <a:stretch>
            <a:fillRect/>
          </a:stretch>
        </p:blipFill>
        <p:spPr>
          <a:xfrm>
            <a:off x="4649596" y="3993602"/>
            <a:ext cx="2409825" cy="1354912"/>
          </a:xfrm>
          <a:prstGeom prst="rect">
            <a:avLst/>
          </a:prstGeom>
        </p:spPr>
      </p:pic>
      <p:pic>
        <p:nvPicPr>
          <p:cNvPr id="12" name="Picture 11">
            <a:extLst>
              <a:ext uri="{FF2B5EF4-FFF2-40B4-BE49-F238E27FC236}">
                <a16:creationId xmlns:a16="http://schemas.microsoft.com/office/drawing/2014/main" id="{8D1695F0-3EBB-4456-A7B3-55AABB645E91}"/>
              </a:ext>
            </a:extLst>
          </p:cNvPr>
          <p:cNvPicPr>
            <a:picLocks noChangeAspect="1"/>
          </p:cNvPicPr>
          <p:nvPr/>
        </p:nvPicPr>
        <p:blipFill>
          <a:blip r:embed="rId6"/>
          <a:stretch>
            <a:fillRect/>
          </a:stretch>
        </p:blipFill>
        <p:spPr>
          <a:xfrm>
            <a:off x="8341639" y="4113373"/>
            <a:ext cx="1428750" cy="800100"/>
          </a:xfrm>
          <a:prstGeom prst="rect">
            <a:avLst/>
          </a:prstGeom>
        </p:spPr>
      </p:pic>
      <p:pic>
        <p:nvPicPr>
          <p:cNvPr id="13" name="Picture 12">
            <a:extLst>
              <a:ext uri="{FF2B5EF4-FFF2-40B4-BE49-F238E27FC236}">
                <a16:creationId xmlns:a16="http://schemas.microsoft.com/office/drawing/2014/main" id="{AB05645B-8EF8-437B-B664-F282A023B7CA}"/>
              </a:ext>
            </a:extLst>
          </p:cNvPr>
          <p:cNvPicPr>
            <a:picLocks noChangeAspect="1"/>
          </p:cNvPicPr>
          <p:nvPr/>
        </p:nvPicPr>
        <p:blipFill>
          <a:blip r:embed="rId7"/>
          <a:stretch>
            <a:fillRect/>
          </a:stretch>
        </p:blipFill>
        <p:spPr>
          <a:xfrm>
            <a:off x="9980614" y="4080073"/>
            <a:ext cx="919163" cy="919163"/>
          </a:xfrm>
          <a:prstGeom prst="rect">
            <a:avLst/>
          </a:prstGeom>
        </p:spPr>
      </p:pic>
      <p:pic>
        <p:nvPicPr>
          <p:cNvPr id="14" name="Picture 13">
            <a:extLst>
              <a:ext uri="{FF2B5EF4-FFF2-40B4-BE49-F238E27FC236}">
                <a16:creationId xmlns:a16="http://schemas.microsoft.com/office/drawing/2014/main" id="{C9408F0E-A9F2-4767-BA8D-BE50CB72AA98}"/>
              </a:ext>
            </a:extLst>
          </p:cNvPr>
          <p:cNvPicPr>
            <a:picLocks noChangeAspect="1"/>
          </p:cNvPicPr>
          <p:nvPr/>
        </p:nvPicPr>
        <p:blipFill>
          <a:blip r:embed="rId8"/>
          <a:stretch>
            <a:fillRect/>
          </a:stretch>
        </p:blipFill>
        <p:spPr>
          <a:xfrm>
            <a:off x="11023587" y="4070510"/>
            <a:ext cx="842963" cy="842963"/>
          </a:xfrm>
          <a:prstGeom prst="rect">
            <a:avLst/>
          </a:prstGeom>
        </p:spPr>
      </p:pic>
    </p:spTree>
    <p:extLst>
      <p:ext uri="{BB962C8B-B14F-4D97-AF65-F5344CB8AC3E}">
        <p14:creationId xmlns:p14="http://schemas.microsoft.com/office/powerpoint/2010/main" val="272352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CC3A2C2-0816-4BEB-85DA-1F10A1F16EAE}"/>
              </a:ext>
            </a:extLst>
          </p:cNvPr>
          <p:cNvSpPr>
            <a:spLocks noGrp="1"/>
          </p:cNvSpPr>
          <p:nvPr>
            <p:ph idx="1"/>
          </p:nvPr>
        </p:nvSpPr>
        <p:spPr>
          <a:xfrm>
            <a:off x="531812" y="457200"/>
            <a:ext cx="10972800" cy="2438400"/>
          </a:xfrm>
        </p:spPr>
        <p:txBody>
          <a:bodyPr/>
          <a:lstStyle/>
          <a:p>
            <a:pPr marL="0" indent="0">
              <a:buNone/>
            </a:pPr>
            <a:r>
              <a:rPr lang="en-US" sz="4000" b="1" dirty="0">
                <a:solidFill>
                  <a:schemeClr val="accent2">
                    <a:lumMod val="75000"/>
                  </a:schemeClr>
                </a:solidFill>
              </a:rPr>
              <a:t>GO PRO</a:t>
            </a:r>
          </a:p>
          <a:p>
            <a:pPr marL="0" indent="0">
              <a:buNone/>
            </a:pPr>
            <a:r>
              <a:rPr lang="en-US" sz="2400" dirty="0"/>
              <a:t>strategically uses UGC by holding contests  in which they ask their customers to submit photos  or videos of their adventures  that they have taken with their cameras. </a:t>
            </a:r>
          </a:p>
        </p:txBody>
      </p:sp>
      <p:pic>
        <p:nvPicPr>
          <p:cNvPr id="7" name="Picture 6">
            <a:extLst>
              <a:ext uri="{FF2B5EF4-FFF2-40B4-BE49-F238E27FC236}">
                <a16:creationId xmlns:a16="http://schemas.microsoft.com/office/drawing/2014/main" id="{4AD48888-BA9B-4406-8D65-6B1ABCE45E6E}"/>
              </a:ext>
            </a:extLst>
          </p:cNvPr>
          <p:cNvPicPr>
            <a:picLocks noChangeAspect="1"/>
          </p:cNvPicPr>
          <p:nvPr/>
        </p:nvPicPr>
        <p:blipFill>
          <a:blip r:embed="rId2"/>
          <a:stretch>
            <a:fillRect/>
          </a:stretch>
        </p:blipFill>
        <p:spPr>
          <a:xfrm>
            <a:off x="836612" y="2514600"/>
            <a:ext cx="8418104" cy="4014788"/>
          </a:xfrm>
          <a:prstGeom prst="rect">
            <a:avLst/>
          </a:prstGeom>
        </p:spPr>
      </p:pic>
    </p:spTree>
    <p:extLst>
      <p:ext uri="{BB962C8B-B14F-4D97-AF65-F5344CB8AC3E}">
        <p14:creationId xmlns:p14="http://schemas.microsoft.com/office/powerpoint/2010/main" val="4154429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CC3A2C2-0816-4BEB-85DA-1F10A1F16EAE}"/>
              </a:ext>
            </a:extLst>
          </p:cNvPr>
          <p:cNvSpPr>
            <a:spLocks noGrp="1"/>
          </p:cNvSpPr>
          <p:nvPr>
            <p:ph idx="1"/>
          </p:nvPr>
        </p:nvSpPr>
        <p:spPr>
          <a:xfrm>
            <a:off x="531812" y="457200"/>
            <a:ext cx="10972800" cy="2438400"/>
          </a:xfrm>
        </p:spPr>
        <p:txBody>
          <a:bodyPr/>
          <a:lstStyle/>
          <a:p>
            <a:pPr marL="0" indent="0">
              <a:buNone/>
            </a:pPr>
            <a:r>
              <a:rPr lang="en-US" sz="4000" b="1" dirty="0">
                <a:solidFill>
                  <a:schemeClr val="accent2">
                    <a:lumMod val="75000"/>
                  </a:schemeClr>
                </a:solidFill>
              </a:rPr>
              <a:t>WARBY PARKER</a:t>
            </a:r>
          </a:p>
          <a:p>
            <a:pPr marL="0" indent="0">
              <a:buNone/>
            </a:pPr>
            <a:r>
              <a:rPr lang="en-US" sz="2400" dirty="0"/>
              <a:t>encourages these customers to take photos of themselves and share these photos on social media using </a:t>
            </a:r>
            <a:r>
              <a:rPr lang="en-US" sz="3200" b="1" dirty="0"/>
              <a:t>#</a:t>
            </a:r>
            <a:r>
              <a:rPr lang="en-US" sz="3200" b="1" dirty="0" err="1"/>
              <a:t>Warby</a:t>
            </a:r>
            <a:r>
              <a:rPr lang="en-US" sz="3200" b="1" dirty="0"/>
              <a:t> home try on. </a:t>
            </a:r>
            <a:r>
              <a:rPr lang="en-US" sz="2400" dirty="0"/>
              <a:t>.</a:t>
            </a:r>
          </a:p>
        </p:txBody>
      </p:sp>
      <p:pic>
        <p:nvPicPr>
          <p:cNvPr id="2" name="Picture 1">
            <a:extLst>
              <a:ext uri="{FF2B5EF4-FFF2-40B4-BE49-F238E27FC236}">
                <a16:creationId xmlns:a16="http://schemas.microsoft.com/office/drawing/2014/main" id="{9C8A8618-A612-4993-8011-F2435DBF0CC3}"/>
              </a:ext>
            </a:extLst>
          </p:cNvPr>
          <p:cNvPicPr>
            <a:picLocks noChangeAspect="1"/>
          </p:cNvPicPr>
          <p:nvPr/>
        </p:nvPicPr>
        <p:blipFill>
          <a:blip r:embed="rId2"/>
          <a:stretch>
            <a:fillRect/>
          </a:stretch>
        </p:blipFill>
        <p:spPr>
          <a:xfrm>
            <a:off x="703960" y="2502408"/>
            <a:ext cx="4548445" cy="4050792"/>
          </a:xfrm>
          <a:prstGeom prst="rect">
            <a:avLst/>
          </a:prstGeom>
        </p:spPr>
      </p:pic>
      <p:pic>
        <p:nvPicPr>
          <p:cNvPr id="3" name="Picture 2">
            <a:extLst>
              <a:ext uri="{FF2B5EF4-FFF2-40B4-BE49-F238E27FC236}">
                <a16:creationId xmlns:a16="http://schemas.microsoft.com/office/drawing/2014/main" id="{8472F59A-1629-4C51-80B4-65FBC7253524}"/>
              </a:ext>
            </a:extLst>
          </p:cNvPr>
          <p:cNvPicPr>
            <a:picLocks noChangeAspect="1"/>
          </p:cNvPicPr>
          <p:nvPr/>
        </p:nvPicPr>
        <p:blipFill>
          <a:blip r:embed="rId3"/>
          <a:stretch>
            <a:fillRect/>
          </a:stretch>
        </p:blipFill>
        <p:spPr>
          <a:xfrm>
            <a:off x="5942012" y="2502407"/>
            <a:ext cx="4724400" cy="4175373"/>
          </a:xfrm>
          <a:prstGeom prst="rect">
            <a:avLst/>
          </a:prstGeom>
        </p:spPr>
      </p:pic>
    </p:spTree>
    <p:extLst>
      <p:ext uri="{BB962C8B-B14F-4D97-AF65-F5344CB8AC3E}">
        <p14:creationId xmlns:p14="http://schemas.microsoft.com/office/powerpoint/2010/main" val="3745716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F5C4E0-BB24-4799-8A45-6F880A875FF5}"/>
              </a:ext>
            </a:extLst>
          </p:cNvPr>
          <p:cNvSpPr>
            <a:spLocks noGrp="1"/>
          </p:cNvSpPr>
          <p:nvPr>
            <p:ph type="title"/>
          </p:nvPr>
        </p:nvSpPr>
        <p:spPr/>
        <p:txBody>
          <a:bodyPr/>
          <a:lstStyle/>
          <a:p>
            <a:r>
              <a:rPr lang="en-US" dirty="0"/>
              <a:t>What IS UGC ?</a:t>
            </a:r>
          </a:p>
        </p:txBody>
      </p:sp>
      <p:sp>
        <p:nvSpPr>
          <p:cNvPr id="6" name="Content Placeholder 5">
            <a:extLst>
              <a:ext uri="{FF2B5EF4-FFF2-40B4-BE49-F238E27FC236}">
                <a16:creationId xmlns:a16="http://schemas.microsoft.com/office/drawing/2014/main" id="{7B6DFA92-F76F-4A44-8576-277CA6C452B9}"/>
              </a:ext>
            </a:extLst>
          </p:cNvPr>
          <p:cNvSpPr>
            <a:spLocks noGrp="1"/>
          </p:cNvSpPr>
          <p:nvPr>
            <p:ph idx="1"/>
          </p:nvPr>
        </p:nvSpPr>
        <p:spPr>
          <a:xfrm>
            <a:off x="393144" y="1676400"/>
            <a:ext cx="11340068" cy="1041400"/>
          </a:xfrm>
        </p:spPr>
        <p:txBody>
          <a:bodyPr/>
          <a:lstStyle/>
          <a:p>
            <a:pPr marL="0" indent="0">
              <a:buNone/>
            </a:pPr>
            <a:r>
              <a:rPr lang="en-US" sz="2800" dirty="0"/>
              <a:t>a product's customers create  and disseminate online ideas about the product  of the firm that markets it. </a:t>
            </a:r>
          </a:p>
          <a:p>
            <a:pPr marL="0" indent="0">
              <a:buNone/>
            </a:pPr>
            <a:endParaRPr lang="en-US" sz="2800" dirty="0"/>
          </a:p>
        </p:txBody>
      </p:sp>
      <p:sp>
        <p:nvSpPr>
          <p:cNvPr id="7" name="Content Placeholder 5">
            <a:extLst>
              <a:ext uri="{FF2B5EF4-FFF2-40B4-BE49-F238E27FC236}">
                <a16:creationId xmlns:a16="http://schemas.microsoft.com/office/drawing/2014/main" id="{F9C7D389-02C9-4F8F-9E57-23435CB04B9F}"/>
              </a:ext>
            </a:extLst>
          </p:cNvPr>
          <p:cNvSpPr txBox="1">
            <a:spLocks/>
          </p:cNvSpPr>
          <p:nvPr/>
        </p:nvSpPr>
        <p:spPr>
          <a:xfrm>
            <a:off x="760412" y="3175001"/>
            <a:ext cx="10363200" cy="3198146"/>
          </a:xfrm>
          <a:prstGeom prst="rect">
            <a:avLst/>
          </a:prstGeom>
        </p:spPr>
        <p:txBody>
          <a:bodyPr lIns="90458" tIns="45231" rIns="90458" bIns="45231"/>
          <a:lstStyle>
            <a:lvl1pPr marL="342871" indent="-342871" algn="just" defTabSz="457161" rtl="0" eaLnBrk="1" latinLnBrk="0" hangingPunct="1">
              <a:spcBef>
                <a:spcPct val="20000"/>
              </a:spcBef>
              <a:buClr>
                <a:schemeClr val="tx2"/>
              </a:buClr>
              <a:buSzPct val="80000"/>
              <a:buFont typeface="Wingdings 2" pitchFamily="18" charset="2"/>
              <a:buChar char=""/>
              <a:defRPr sz="2000" kern="1200">
                <a:solidFill>
                  <a:schemeClr val="tx1"/>
                </a:solidFill>
                <a:latin typeface="+mn-lt"/>
                <a:ea typeface="+mn-ea"/>
                <a:cs typeface="+mn-cs"/>
              </a:defRPr>
            </a:lvl1pPr>
            <a:lvl2pPr marL="768184" indent="-304735" algn="just" defTabSz="457161" rtl="0" eaLnBrk="1" latinLnBrk="0" hangingPunct="1">
              <a:spcBef>
                <a:spcPct val="20000"/>
              </a:spcBef>
              <a:buClr>
                <a:schemeClr val="accent3">
                  <a:lumMod val="75000"/>
                </a:schemeClr>
              </a:buClr>
              <a:buSzPct val="70000"/>
              <a:buFont typeface="Wingdings" pitchFamily="2" charset="2"/>
              <a:buChar char="î"/>
              <a:defRPr sz="1800" kern="1200">
                <a:solidFill>
                  <a:schemeClr val="accent3">
                    <a:lumMod val="75000"/>
                  </a:schemeClr>
                </a:solidFill>
                <a:latin typeface="+mn-lt"/>
                <a:ea typeface="+mn-ea"/>
                <a:cs typeface="+mn-cs"/>
              </a:defRPr>
            </a:lvl2pPr>
            <a:lvl3pPr marL="1142904" indent="-228581" algn="just" defTabSz="457161" rtl="0" eaLnBrk="1" latinLnBrk="0" hangingPunct="1">
              <a:spcBef>
                <a:spcPct val="20000"/>
              </a:spcBef>
              <a:buFont typeface="Arial"/>
              <a:buChar char="•"/>
              <a:defRPr sz="1500" kern="1200">
                <a:solidFill>
                  <a:schemeClr val="tx1"/>
                </a:solidFill>
                <a:latin typeface="+mn-lt"/>
                <a:ea typeface="+mn-ea"/>
                <a:cs typeface="+mn-cs"/>
              </a:defRPr>
            </a:lvl3pPr>
            <a:lvl4pPr marL="1600067" indent="-228581" algn="just" defTabSz="457161" rtl="0" eaLnBrk="1" latinLnBrk="0" hangingPunct="1">
              <a:spcBef>
                <a:spcPct val="20000"/>
              </a:spcBef>
              <a:buFont typeface="Arial"/>
              <a:buChar char="–"/>
              <a:defRPr sz="1200" kern="1200">
                <a:solidFill>
                  <a:schemeClr val="tx1"/>
                </a:solidFill>
                <a:latin typeface="+mn-lt"/>
                <a:ea typeface="+mn-ea"/>
                <a:cs typeface="+mn-cs"/>
              </a:defRPr>
            </a:lvl4pPr>
            <a:lvl5pPr marL="2057229" indent="-228581" algn="just" defTabSz="457161" rtl="0" eaLnBrk="1" latinLnBrk="0" hangingPunct="1">
              <a:spcBef>
                <a:spcPct val="20000"/>
              </a:spcBef>
              <a:buFont typeface="Arial"/>
              <a:buChar char="»"/>
              <a:defRPr sz="12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2" pitchFamily="18" charset="2"/>
              <a:buNone/>
            </a:pPr>
            <a:r>
              <a:rPr lang="en-US" sz="3600" b="1" dirty="0"/>
              <a:t>3 Key Characteristics </a:t>
            </a:r>
          </a:p>
          <a:p>
            <a:pPr marL="514350" indent="-514350">
              <a:lnSpc>
                <a:spcPct val="150000"/>
              </a:lnSpc>
              <a:buFont typeface="+mj-lt"/>
              <a:buAutoNum type="arabicPeriod"/>
            </a:pPr>
            <a:r>
              <a:rPr lang="en-US" sz="2800" dirty="0"/>
              <a:t>Contribution by users of products</a:t>
            </a:r>
          </a:p>
          <a:p>
            <a:pPr marL="514350" indent="-514350">
              <a:lnSpc>
                <a:spcPct val="150000"/>
              </a:lnSpc>
              <a:buFont typeface="+mj-lt"/>
              <a:buAutoNum type="arabicPeriod"/>
            </a:pPr>
            <a:r>
              <a:rPr lang="en-US" sz="2800" dirty="0"/>
              <a:t>Creative in nature</a:t>
            </a:r>
          </a:p>
          <a:p>
            <a:pPr marL="514350" indent="-514350">
              <a:lnSpc>
                <a:spcPct val="150000"/>
              </a:lnSpc>
              <a:buFont typeface="+mj-lt"/>
              <a:buAutoNum type="arabicPeriod"/>
            </a:pPr>
            <a:r>
              <a:rPr lang="en-US" sz="2800" dirty="0"/>
              <a:t>Posted online/accessible </a:t>
            </a:r>
          </a:p>
          <a:p>
            <a:pPr marL="0" indent="0">
              <a:buFont typeface="Wingdings 2" pitchFamily="18" charset="2"/>
              <a:buNone/>
            </a:pPr>
            <a:endParaRPr lang="en-US" sz="2800" dirty="0"/>
          </a:p>
        </p:txBody>
      </p:sp>
    </p:spTree>
    <p:extLst>
      <p:ext uri="{BB962C8B-B14F-4D97-AF65-F5344CB8AC3E}">
        <p14:creationId xmlns:p14="http://schemas.microsoft.com/office/powerpoint/2010/main" val="294961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2641B-7F48-42A6-8E6C-E50FE6A05361}"/>
              </a:ext>
            </a:extLst>
          </p:cNvPr>
          <p:cNvSpPr>
            <a:spLocks noGrp="1"/>
          </p:cNvSpPr>
          <p:nvPr>
            <p:ph type="title"/>
          </p:nvPr>
        </p:nvSpPr>
        <p:spPr>
          <a:xfrm>
            <a:off x="531812" y="1657927"/>
            <a:ext cx="10515600" cy="1771073"/>
          </a:xfrm>
        </p:spPr>
        <p:txBody>
          <a:bodyPr/>
          <a:lstStyle/>
          <a:p>
            <a:r>
              <a:rPr lang="en-US" dirty="0"/>
              <a:t>What are the different type of UGC</a:t>
            </a:r>
          </a:p>
        </p:txBody>
      </p:sp>
      <p:sp>
        <p:nvSpPr>
          <p:cNvPr id="5" name="Content Placeholder 4">
            <a:extLst>
              <a:ext uri="{FF2B5EF4-FFF2-40B4-BE49-F238E27FC236}">
                <a16:creationId xmlns:a16="http://schemas.microsoft.com/office/drawing/2014/main" id="{5C8D9853-865F-4F4E-874E-BAEADC2CDA63}"/>
              </a:ext>
            </a:extLst>
          </p:cNvPr>
          <p:cNvSpPr>
            <a:spLocks noGrp="1"/>
          </p:cNvSpPr>
          <p:nvPr>
            <p:ph idx="1"/>
          </p:nvPr>
        </p:nvSpPr>
        <p:spPr>
          <a:xfrm>
            <a:off x="1053120" y="2971800"/>
            <a:ext cx="8775092" cy="2743200"/>
          </a:xfrm>
        </p:spPr>
        <p:txBody>
          <a:bodyPr/>
          <a:lstStyle/>
          <a:p>
            <a:pPr marL="622300" indent="-622300">
              <a:spcBef>
                <a:spcPts val="0"/>
              </a:spcBef>
              <a:spcAft>
                <a:spcPts val="1800"/>
              </a:spcAft>
            </a:pPr>
            <a:r>
              <a:rPr lang="en-US" sz="3200" dirty="0"/>
              <a:t>Social media platforms</a:t>
            </a:r>
          </a:p>
          <a:p>
            <a:pPr marL="622300" indent="-622300">
              <a:spcBef>
                <a:spcPts val="0"/>
              </a:spcBef>
              <a:spcAft>
                <a:spcPts val="1800"/>
              </a:spcAft>
            </a:pPr>
            <a:r>
              <a:rPr lang="en-US" sz="3200" dirty="0"/>
              <a:t>Online platforms </a:t>
            </a:r>
          </a:p>
          <a:p>
            <a:pPr marL="622300" indent="-622300">
              <a:spcBef>
                <a:spcPts val="0"/>
              </a:spcBef>
              <a:spcAft>
                <a:spcPts val="1800"/>
              </a:spcAft>
            </a:pPr>
            <a:r>
              <a:rPr lang="en-US" sz="3200" dirty="0"/>
              <a:t>Product reviews have strongest impact on customers decisions</a:t>
            </a:r>
          </a:p>
        </p:txBody>
      </p:sp>
    </p:spTree>
    <p:extLst>
      <p:ext uri="{BB962C8B-B14F-4D97-AF65-F5344CB8AC3E}">
        <p14:creationId xmlns:p14="http://schemas.microsoft.com/office/powerpoint/2010/main" val="244538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2765-544D-42C4-9547-2A87979C0A45}"/>
              </a:ext>
            </a:extLst>
          </p:cNvPr>
          <p:cNvSpPr>
            <a:spLocks noGrp="1"/>
          </p:cNvSpPr>
          <p:nvPr>
            <p:ph type="title"/>
          </p:nvPr>
        </p:nvSpPr>
        <p:spPr/>
        <p:txBody>
          <a:bodyPr/>
          <a:lstStyle/>
          <a:p>
            <a:r>
              <a:rPr lang="en-US" dirty="0"/>
              <a:t>Basic Concept : </a:t>
            </a:r>
          </a:p>
        </p:txBody>
      </p:sp>
      <p:sp>
        <p:nvSpPr>
          <p:cNvPr id="3" name="Content Placeholder 2">
            <a:extLst>
              <a:ext uri="{FF2B5EF4-FFF2-40B4-BE49-F238E27FC236}">
                <a16:creationId xmlns:a16="http://schemas.microsoft.com/office/drawing/2014/main" id="{5C4BD2FA-8AFE-4FC7-8DAD-5DAD84131174}"/>
              </a:ext>
            </a:extLst>
          </p:cNvPr>
          <p:cNvSpPr>
            <a:spLocks noGrp="1"/>
          </p:cNvSpPr>
          <p:nvPr>
            <p:ph idx="1"/>
          </p:nvPr>
        </p:nvSpPr>
        <p:spPr>
          <a:xfrm>
            <a:off x="1751012" y="1824135"/>
            <a:ext cx="8595359" cy="1955800"/>
          </a:xfrm>
        </p:spPr>
        <p:txBody>
          <a:bodyPr/>
          <a:lstStyle/>
          <a:p>
            <a:pPr marL="0" indent="0">
              <a:spcBef>
                <a:spcPts val="0"/>
              </a:spcBef>
              <a:spcAft>
                <a:spcPts val="3600"/>
              </a:spcAft>
              <a:buNone/>
            </a:pPr>
            <a:r>
              <a:rPr lang="en-US" sz="2800" dirty="0"/>
              <a:t>What is a promotion? </a:t>
            </a:r>
          </a:p>
          <a:p>
            <a:pPr marL="0" indent="0">
              <a:spcBef>
                <a:spcPts val="0"/>
              </a:spcBef>
              <a:spcAft>
                <a:spcPts val="3600"/>
              </a:spcAft>
              <a:buNone/>
            </a:pPr>
            <a:r>
              <a:rPr lang="en-US" sz="2800" dirty="0"/>
              <a:t>How are digital tools changing this part of the marketing mix?</a:t>
            </a:r>
          </a:p>
        </p:txBody>
      </p:sp>
      <p:sp>
        <p:nvSpPr>
          <p:cNvPr id="4" name="Oval 3">
            <a:extLst>
              <a:ext uri="{FF2B5EF4-FFF2-40B4-BE49-F238E27FC236}">
                <a16:creationId xmlns:a16="http://schemas.microsoft.com/office/drawing/2014/main" id="{5CC0D9DF-F7FE-4B7B-BF6F-C03FB3DAE450}"/>
              </a:ext>
            </a:extLst>
          </p:cNvPr>
          <p:cNvSpPr/>
          <p:nvPr/>
        </p:nvSpPr>
        <p:spPr bwMode="auto">
          <a:xfrm>
            <a:off x="989012" y="1824135"/>
            <a:ext cx="609600" cy="609600"/>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prstClr val="white"/>
                </a:solidFill>
                <a:latin typeface="Arial" charset="0"/>
              </a:rPr>
              <a:t>?</a:t>
            </a:r>
          </a:p>
        </p:txBody>
      </p:sp>
      <p:sp>
        <p:nvSpPr>
          <p:cNvPr id="5" name="Oval 4">
            <a:extLst>
              <a:ext uri="{FF2B5EF4-FFF2-40B4-BE49-F238E27FC236}">
                <a16:creationId xmlns:a16="http://schemas.microsoft.com/office/drawing/2014/main" id="{5378240B-78E6-40EA-B20A-FB990BC82A44}"/>
              </a:ext>
            </a:extLst>
          </p:cNvPr>
          <p:cNvSpPr/>
          <p:nvPr/>
        </p:nvSpPr>
        <p:spPr bwMode="auto">
          <a:xfrm>
            <a:off x="989012" y="2831841"/>
            <a:ext cx="609600" cy="609600"/>
          </a:xfrm>
          <a:prstGeom prst="ellipse">
            <a:avLst/>
          </a:prstGeom>
          <a:solidFill>
            <a:schemeClr val="accent2">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prstClr val="white"/>
                </a:solidFill>
                <a:latin typeface="Arial" charset="0"/>
              </a:rPr>
              <a:t>?</a:t>
            </a:r>
          </a:p>
        </p:txBody>
      </p:sp>
      <p:sp>
        <p:nvSpPr>
          <p:cNvPr id="6" name="Rectangle 5">
            <a:extLst>
              <a:ext uri="{FF2B5EF4-FFF2-40B4-BE49-F238E27FC236}">
                <a16:creationId xmlns:a16="http://schemas.microsoft.com/office/drawing/2014/main" id="{85058A9D-2C21-4D99-ACB3-00771BAE6634}"/>
              </a:ext>
            </a:extLst>
          </p:cNvPr>
          <p:cNvSpPr/>
          <p:nvPr/>
        </p:nvSpPr>
        <p:spPr>
          <a:xfrm>
            <a:off x="608012" y="4178041"/>
            <a:ext cx="10134600" cy="1046440"/>
          </a:xfrm>
          <a:prstGeom prst="rect">
            <a:avLst/>
          </a:prstGeom>
        </p:spPr>
        <p:txBody>
          <a:bodyPr wrap="square">
            <a:spAutoFit/>
          </a:bodyPr>
          <a:lstStyle/>
          <a:p>
            <a:pPr>
              <a:spcAft>
                <a:spcPts val="1200"/>
              </a:spcAft>
            </a:pPr>
            <a:r>
              <a:rPr lang="en-US" sz="2000" b="1" dirty="0"/>
              <a:t>Two key </a:t>
            </a:r>
            <a:r>
              <a:rPr lang="en-US" sz="2800" b="1" dirty="0">
                <a:solidFill>
                  <a:schemeClr val="accent2">
                    <a:lumMod val="75000"/>
                  </a:schemeClr>
                </a:solidFill>
              </a:rPr>
              <a:t>promotion</a:t>
            </a:r>
            <a:r>
              <a:rPr lang="en-US" sz="2000" b="1" dirty="0"/>
              <a:t> concepts: </a:t>
            </a:r>
          </a:p>
          <a:p>
            <a:pPr>
              <a:spcAft>
                <a:spcPts val="1200"/>
              </a:spcAft>
            </a:pPr>
            <a:r>
              <a:rPr lang="en-US" sz="2400" dirty="0">
                <a:solidFill>
                  <a:srgbClr val="373A3C"/>
                </a:solidFill>
              </a:rPr>
              <a:t>Advertising &amp; Persuasion</a:t>
            </a:r>
          </a:p>
        </p:txBody>
      </p:sp>
    </p:spTree>
    <p:extLst>
      <p:ext uri="{BB962C8B-B14F-4D97-AF65-F5344CB8AC3E}">
        <p14:creationId xmlns:p14="http://schemas.microsoft.com/office/powerpoint/2010/main" val="2456813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82641B-7F48-42A6-8E6C-E50FE6A05361}"/>
              </a:ext>
            </a:extLst>
          </p:cNvPr>
          <p:cNvSpPr>
            <a:spLocks noGrp="1"/>
          </p:cNvSpPr>
          <p:nvPr>
            <p:ph type="title"/>
          </p:nvPr>
        </p:nvSpPr>
        <p:spPr>
          <a:xfrm>
            <a:off x="531812" y="1657927"/>
            <a:ext cx="10515600" cy="1771073"/>
          </a:xfrm>
        </p:spPr>
        <p:txBody>
          <a:bodyPr/>
          <a:lstStyle/>
          <a:p>
            <a:r>
              <a:rPr lang="en-US" dirty="0"/>
              <a:t>What is motivation to create UGC</a:t>
            </a:r>
          </a:p>
        </p:txBody>
      </p:sp>
      <p:sp>
        <p:nvSpPr>
          <p:cNvPr id="3" name="Content Placeholder 2">
            <a:extLst>
              <a:ext uri="{FF2B5EF4-FFF2-40B4-BE49-F238E27FC236}">
                <a16:creationId xmlns:a16="http://schemas.microsoft.com/office/drawing/2014/main" id="{EB74A2D7-815B-4464-8E77-BAEB486D3906}"/>
              </a:ext>
            </a:extLst>
          </p:cNvPr>
          <p:cNvSpPr>
            <a:spLocks noGrp="1"/>
          </p:cNvSpPr>
          <p:nvPr>
            <p:ph idx="1"/>
          </p:nvPr>
        </p:nvSpPr>
        <p:spPr>
          <a:xfrm>
            <a:off x="760412" y="2819400"/>
            <a:ext cx="4095052" cy="819727"/>
          </a:xfrm>
        </p:spPr>
        <p:txBody>
          <a:bodyPr/>
          <a:lstStyle/>
          <a:p>
            <a:pPr marL="0" indent="0">
              <a:buNone/>
            </a:pPr>
            <a:r>
              <a:rPr lang="en-US" sz="2800" b="1" dirty="0"/>
              <a:t>Social Recognition</a:t>
            </a:r>
          </a:p>
        </p:txBody>
      </p:sp>
      <p:pic>
        <p:nvPicPr>
          <p:cNvPr id="7" name="Picture 6">
            <a:extLst>
              <a:ext uri="{FF2B5EF4-FFF2-40B4-BE49-F238E27FC236}">
                <a16:creationId xmlns:a16="http://schemas.microsoft.com/office/drawing/2014/main" id="{2F266E02-9E8E-4505-8C4B-21D86AEDB2A7}"/>
              </a:ext>
            </a:extLst>
          </p:cNvPr>
          <p:cNvPicPr>
            <a:picLocks noChangeAspect="1"/>
          </p:cNvPicPr>
          <p:nvPr/>
        </p:nvPicPr>
        <p:blipFill>
          <a:blip r:embed="rId2"/>
          <a:stretch>
            <a:fillRect/>
          </a:stretch>
        </p:blipFill>
        <p:spPr>
          <a:xfrm>
            <a:off x="760412" y="3736848"/>
            <a:ext cx="3442590" cy="1915663"/>
          </a:xfrm>
          <a:prstGeom prst="rect">
            <a:avLst/>
          </a:prstGeom>
        </p:spPr>
      </p:pic>
      <p:sp>
        <p:nvSpPr>
          <p:cNvPr id="8" name="Content Placeholder 2">
            <a:extLst>
              <a:ext uri="{FF2B5EF4-FFF2-40B4-BE49-F238E27FC236}">
                <a16:creationId xmlns:a16="http://schemas.microsoft.com/office/drawing/2014/main" id="{88CFFB66-E489-4DFE-8E04-4C91FDFFABE5}"/>
              </a:ext>
            </a:extLst>
          </p:cNvPr>
          <p:cNvSpPr txBox="1">
            <a:spLocks/>
          </p:cNvSpPr>
          <p:nvPr/>
        </p:nvSpPr>
        <p:spPr>
          <a:xfrm>
            <a:off x="6780212" y="2819400"/>
            <a:ext cx="4095052" cy="819727"/>
          </a:xfrm>
          <a:prstGeom prst="rect">
            <a:avLst/>
          </a:prstGeom>
        </p:spPr>
        <p:txBody>
          <a:bodyPr lIns="90458" tIns="45231" rIns="90458" bIns="45231"/>
          <a:lstStyle>
            <a:lvl1pPr marL="342871" indent="-342871" algn="just" defTabSz="457161" rtl="0" eaLnBrk="1" latinLnBrk="0" hangingPunct="1">
              <a:spcBef>
                <a:spcPct val="20000"/>
              </a:spcBef>
              <a:buClr>
                <a:schemeClr val="tx2"/>
              </a:buClr>
              <a:buSzPct val="80000"/>
              <a:buFont typeface="Wingdings 2" pitchFamily="18" charset="2"/>
              <a:buChar char=""/>
              <a:defRPr sz="2000" kern="1200">
                <a:solidFill>
                  <a:schemeClr val="tx1"/>
                </a:solidFill>
                <a:latin typeface="+mn-lt"/>
                <a:ea typeface="+mn-ea"/>
                <a:cs typeface="+mn-cs"/>
              </a:defRPr>
            </a:lvl1pPr>
            <a:lvl2pPr marL="768184" indent="-304735" algn="just" defTabSz="457161" rtl="0" eaLnBrk="1" latinLnBrk="0" hangingPunct="1">
              <a:spcBef>
                <a:spcPct val="20000"/>
              </a:spcBef>
              <a:buClr>
                <a:schemeClr val="accent3">
                  <a:lumMod val="75000"/>
                </a:schemeClr>
              </a:buClr>
              <a:buSzPct val="70000"/>
              <a:buFont typeface="Wingdings" pitchFamily="2" charset="2"/>
              <a:buChar char="î"/>
              <a:defRPr sz="1800" kern="1200">
                <a:solidFill>
                  <a:schemeClr val="accent3">
                    <a:lumMod val="75000"/>
                  </a:schemeClr>
                </a:solidFill>
                <a:latin typeface="+mn-lt"/>
                <a:ea typeface="+mn-ea"/>
                <a:cs typeface="+mn-cs"/>
              </a:defRPr>
            </a:lvl2pPr>
            <a:lvl3pPr marL="1142904" indent="-228581" algn="just" defTabSz="457161" rtl="0" eaLnBrk="1" latinLnBrk="0" hangingPunct="1">
              <a:spcBef>
                <a:spcPct val="20000"/>
              </a:spcBef>
              <a:buFont typeface="Arial"/>
              <a:buChar char="•"/>
              <a:defRPr sz="1500" kern="1200">
                <a:solidFill>
                  <a:schemeClr val="tx1"/>
                </a:solidFill>
                <a:latin typeface="+mn-lt"/>
                <a:ea typeface="+mn-ea"/>
                <a:cs typeface="+mn-cs"/>
              </a:defRPr>
            </a:lvl3pPr>
            <a:lvl4pPr marL="1600067" indent="-228581" algn="just" defTabSz="457161" rtl="0" eaLnBrk="1" latinLnBrk="0" hangingPunct="1">
              <a:spcBef>
                <a:spcPct val="20000"/>
              </a:spcBef>
              <a:buFont typeface="Arial"/>
              <a:buChar char="–"/>
              <a:defRPr sz="1200" kern="1200">
                <a:solidFill>
                  <a:schemeClr val="tx1"/>
                </a:solidFill>
                <a:latin typeface="+mn-lt"/>
                <a:ea typeface="+mn-ea"/>
                <a:cs typeface="+mn-cs"/>
              </a:defRPr>
            </a:lvl4pPr>
            <a:lvl5pPr marL="2057229" indent="-228581" algn="just" defTabSz="457161" rtl="0" eaLnBrk="1" latinLnBrk="0" hangingPunct="1">
              <a:spcBef>
                <a:spcPct val="20000"/>
              </a:spcBef>
              <a:buFont typeface="Arial"/>
              <a:buChar char="»"/>
              <a:defRPr sz="12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2" pitchFamily="18" charset="2"/>
              <a:buNone/>
            </a:pPr>
            <a:r>
              <a:rPr lang="en-US" sz="2800" b="1" dirty="0"/>
              <a:t>Financial Intensive </a:t>
            </a:r>
          </a:p>
        </p:txBody>
      </p:sp>
      <p:pic>
        <p:nvPicPr>
          <p:cNvPr id="9" name="Picture 8">
            <a:extLst>
              <a:ext uri="{FF2B5EF4-FFF2-40B4-BE49-F238E27FC236}">
                <a16:creationId xmlns:a16="http://schemas.microsoft.com/office/drawing/2014/main" id="{F246E84D-C11C-44C6-B8DD-A8B0E193942A}"/>
              </a:ext>
            </a:extLst>
          </p:cNvPr>
          <p:cNvPicPr>
            <a:picLocks noChangeAspect="1"/>
          </p:cNvPicPr>
          <p:nvPr/>
        </p:nvPicPr>
        <p:blipFill>
          <a:blip r:embed="rId3"/>
          <a:stretch>
            <a:fillRect/>
          </a:stretch>
        </p:blipFill>
        <p:spPr>
          <a:xfrm>
            <a:off x="6780212" y="3736848"/>
            <a:ext cx="3541340" cy="2364582"/>
          </a:xfrm>
          <a:prstGeom prst="rect">
            <a:avLst/>
          </a:prstGeom>
        </p:spPr>
      </p:pic>
    </p:spTree>
    <p:extLst>
      <p:ext uri="{BB962C8B-B14F-4D97-AF65-F5344CB8AC3E}">
        <p14:creationId xmlns:p14="http://schemas.microsoft.com/office/powerpoint/2010/main" val="2117525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36CD819-FC98-481C-9595-4C3A2209D1E1}"/>
              </a:ext>
            </a:extLst>
          </p:cNvPr>
          <p:cNvGrpSpPr/>
          <p:nvPr/>
        </p:nvGrpSpPr>
        <p:grpSpPr>
          <a:xfrm>
            <a:off x="3115451" y="2955558"/>
            <a:ext cx="5957923" cy="1236818"/>
            <a:chOff x="3116263" y="2984567"/>
            <a:chExt cx="5959475" cy="1237140"/>
          </a:xfrm>
        </p:grpSpPr>
        <p:sp>
          <p:nvSpPr>
            <p:cNvPr id="48132" name="TextBox 21">
              <a:extLst>
                <a:ext uri="{FF2B5EF4-FFF2-40B4-BE49-F238E27FC236}">
                  <a16:creationId xmlns:a16="http://schemas.microsoft.com/office/drawing/2014/main" id="{8FD68D51-38D2-4B01-8D7A-EBD7E02CA43E}"/>
                </a:ext>
              </a:extLst>
            </p:cNvPr>
            <p:cNvSpPr txBox="1">
              <a:spLocks noChangeArrowheads="1"/>
            </p:cNvSpPr>
            <p:nvPr/>
          </p:nvSpPr>
          <p:spPr bwMode="auto">
            <a:xfrm>
              <a:off x="3116263" y="3358688"/>
              <a:ext cx="5959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oppins Light" panose="00000400000000000000" pitchFamily="2" charset="0"/>
                </a:defRPr>
              </a:lvl1pPr>
              <a:lvl2pPr marL="742950" indent="-285750">
                <a:defRPr>
                  <a:solidFill>
                    <a:schemeClr val="tx1"/>
                  </a:solidFill>
                  <a:latin typeface="Poppins Light" panose="00000400000000000000" pitchFamily="2" charset="0"/>
                </a:defRPr>
              </a:lvl2pPr>
              <a:lvl3pPr marL="1143000" indent="-228600">
                <a:defRPr>
                  <a:solidFill>
                    <a:schemeClr val="tx1"/>
                  </a:solidFill>
                  <a:latin typeface="Poppins Light" panose="00000400000000000000" pitchFamily="2" charset="0"/>
                </a:defRPr>
              </a:lvl3pPr>
              <a:lvl4pPr marL="1600200" indent="-228600">
                <a:defRPr>
                  <a:solidFill>
                    <a:schemeClr val="tx1"/>
                  </a:solidFill>
                  <a:latin typeface="Poppins Light" panose="00000400000000000000" pitchFamily="2" charset="0"/>
                </a:defRPr>
              </a:lvl4pPr>
              <a:lvl5pPr marL="2057400" indent="-228600">
                <a:defRPr>
                  <a:solidFill>
                    <a:schemeClr val="tx1"/>
                  </a:solidFill>
                  <a:latin typeface="Poppins Light" panose="00000400000000000000" pitchFamily="2" charset="0"/>
                </a:defRPr>
              </a:lvl5pPr>
              <a:lvl6pPr marL="2514600" indent="-228600" fontAlgn="base">
                <a:spcBef>
                  <a:spcPct val="0"/>
                </a:spcBef>
                <a:spcAft>
                  <a:spcPct val="0"/>
                </a:spcAft>
                <a:defRPr>
                  <a:solidFill>
                    <a:schemeClr val="tx1"/>
                  </a:solidFill>
                  <a:latin typeface="Poppins Light" panose="00000400000000000000" pitchFamily="2" charset="0"/>
                </a:defRPr>
              </a:lvl6pPr>
              <a:lvl7pPr marL="2971800" indent="-228600" fontAlgn="base">
                <a:spcBef>
                  <a:spcPct val="0"/>
                </a:spcBef>
                <a:spcAft>
                  <a:spcPct val="0"/>
                </a:spcAft>
                <a:defRPr>
                  <a:solidFill>
                    <a:schemeClr val="tx1"/>
                  </a:solidFill>
                  <a:latin typeface="Poppins Light" panose="00000400000000000000" pitchFamily="2" charset="0"/>
                </a:defRPr>
              </a:lvl7pPr>
              <a:lvl8pPr marL="3429000" indent="-228600" fontAlgn="base">
                <a:spcBef>
                  <a:spcPct val="0"/>
                </a:spcBef>
                <a:spcAft>
                  <a:spcPct val="0"/>
                </a:spcAft>
                <a:defRPr>
                  <a:solidFill>
                    <a:schemeClr val="tx1"/>
                  </a:solidFill>
                  <a:latin typeface="Poppins Light" panose="00000400000000000000" pitchFamily="2" charset="0"/>
                </a:defRPr>
              </a:lvl8pPr>
              <a:lvl9pPr marL="3886200" indent="-228600" fontAlgn="base">
                <a:spcBef>
                  <a:spcPct val="0"/>
                </a:spcBef>
                <a:spcAft>
                  <a:spcPct val="0"/>
                </a:spcAft>
                <a:defRPr>
                  <a:solidFill>
                    <a:schemeClr val="tx1"/>
                  </a:solidFill>
                  <a:latin typeface="Poppins Light" panose="00000400000000000000" pitchFamily="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799" b="0" i="0" u="none" strike="noStrike" kern="1200" cap="none" spc="40" normalizeH="0" baseline="0" noProof="0" dirty="0">
                <a:ln>
                  <a:noFill/>
                </a:ln>
                <a:solidFill>
                  <a:srgbClr val="000000"/>
                </a:solidFill>
                <a:effectLst/>
                <a:uLnTx/>
                <a:uFillTx/>
                <a:latin typeface="Poppins Light" panose="00000400000000000000" pitchFamily="2" charset="0"/>
                <a:ea typeface="+mn-ea"/>
                <a:cs typeface="+mn-cs"/>
              </a:endParaRPr>
            </a:p>
          </p:txBody>
        </p:sp>
        <p:sp>
          <p:nvSpPr>
            <p:cNvPr id="23" name="Rectangle: Rounded Corners 22">
              <a:extLst>
                <a:ext uri="{FF2B5EF4-FFF2-40B4-BE49-F238E27FC236}">
                  <a16:creationId xmlns:a16="http://schemas.microsoft.com/office/drawing/2014/main" id="{32109CE1-6A07-444F-87BE-C32FC62419A6}"/>
                </a:ext>
              </a:extLst>
            </p:cNvPr>
            <p:cNvSpPr/>
            <p:nvPr/>
          </p:nvSpPr>
          <p:spPr bwMode="auto">
            <a:xfrm>
              <a:off x="5489575" y="3852375"/>
              <a:ext cx="1212850" cy="369332"/>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2F2F2"/>
                  </a:solidFill>
                  <a:effectLst/>
                  <a:uLnTx/>
                  <a:uFillTx/>
                  <a:latin typeface="Century Gothic"/>
                  <a:ea typeface="+mn-ea"/>
                  <a:cs typeface="+mn-cs"/>
                </a:rPr>
                <a:t>End</a:t>
              </a:r>
            </a:p>
          </p:txBody>
        </p:sp>
        <p:sp>
          <p:nvSpPr>
            <p:cNvPr id="24" name="TextBox 23">
              <a:extLst>
                <a:ext uri="{FF2B5EF4-FFF2-40B4-BE49-F238E27FC236}">
                  <a16:creationId xmlns:a16="http://schemas.microsoft.com/office/drawing/2014/main" id="{5EFF9CD0-E0B7-41CD-B16E-F9B36B77216D}"/>
                </a:ext>
              </a:extLst>
            </p:cNvPr>
            <p:cNvSpPr txBox="1"/>
            <p:nvPr/>
          </p:nvSpPr>
          <p:spPr bwMode="auto">
            <a:xfrm>
              <a:off x="4109545" y="2984567"/>
              <a:ext cx="397291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4E3438"/>
                  </a:solidFill>
                  <a:effectLst/>
                  <a:uLnTx/>
                  <a:uFillTx/>
                  <a:latin typeface="Century Gothic"/>
                  <a:ea typeface="+mn-ea"/>
                  <a:cs typeface="+mn-cs"/>
                </a:rPr>
                <a:t>Thank You !</a:t>
              </a:r>
            </a:p>
          </p:txBody>
        </p:sp>
      </p:grpSp>
      <p:pic>
        <p:nvPicPr>
          <p:cNvPr id="12" name="Picture Placeholder 11" descr="A desk with a computer on a table&#10;&#10;Description automatically generated">
            <a:extLst>
              <a:ext uri="{FF2B5EF4-FFF2-40B4-BE49-F238E27FC236}">
                <a16:creationId xmlns:a16="http://schemas.microsoft.com/office/drawing/2014/main" id="{5BC9A63C-4D72-4E59-A76E-581BFE9FE32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87" b="4487"/>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EFF31896-89C7-4A63-92F5-D9D35306420C}"/>
              </a:ext>
            </a:extLst>
          </p:cNvPr>
          <p:cNvSpPr/>
          <p:nvPr/>
        </p:nvSpPr>
        <p:spPr bwMode="auto">
          <a:xfrm>
            <a:off x="2665412" y="1066800"/>
            <a:ext cx="2133600" cy="2171700"/>
          </a:xfrm>
          <a:custGeom>
            <a:avLst/>
            <a:gdLst>
              <a:gd name="connsiteX0" fmla="*/ 0 w 2133600"/>
              <a:gd name="connsiteY0" fmla="*/ 0 h 2171700"/>
              <a:gd name="connsiteX1" fmla="*/ 2133600 w 2133600"/>
              <a:gd name="connsiteY1" fmla="*/ 2133600 h 2171700"/>
              <a:gd name="connsiteX2" fmla="*/ 2131676 w 2133600"/>
              <a:gd name="connsiteY2" fmla="*/ 2171700 h 2171700"/>
              <a:gd name="connsiteX3" fmla="*/ 0 w 2133600"/>
              <a:gd name="connsiteY3" fmla="*/ 2171700 h 2171700"/>
              <a:gd name="connsiteX4" fmla="*/ 0 w 21336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71700">
                <a:moveTo>
                  <a:pt x="0" y="0"/>
                </a:moveTo>
                <a:cubicBezTo>
                  <a:pt x="1178355" y="0"/>
                  <a:pt x="2133600" y="955245"/>
                  <a:pt x="2133600" y="2133600"/>
                </a:cubicBezTo>
                <a:lnTo>
                  <a:pt x="2131676" y="2171700"/>
                </a:lnTo>
                <a:lnTo>
                  <a:pt x="0" y="2171700"/>
                </a:lnTo>
                <a:lnTo>
                  <a:pt x="0" y="0"/>
                </a:lnTo>
                <a:close/>
              </a:path>
            </a:pathLst>
          </a:custGeom>
          <a:solidFill>
            <a:schemeClr val="accent2">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5" name="Freeform: Shape 14">
            <a:extLst>
              <a:ext uri="{FF2B5EF4-FFF2-40B4-BE49-F238E27FC236}">
                <a16:creationId xmlns:a16="http://schemas.microsoft.com/office/drawing/2014/main" id="{1A2D9FB7-A7ED-4CC3-8B7C-7E480CC6A8CA}"/>
              </a:ext>
            </a:extLst>
          </p:cNvPr>
          <p:cNvSpPr/>
          <p:nvPr/>
        </p:nvSpPr>
        <p:spPr bwMode="auto">
          <a:xfrm>
            <a:off x="531812" y="1070648"/>
            <a:ext cx="2057400" cy="2167852"/>
          </a:xfrm>
          <a:custGeom>
            <a:avLst/>
            <a:gdLst>
              <a:gd name="connsiteX0" fmla="*/ 2057400 w 2057400"/>
              <a:gd name="connsiteY0" fmla="*/ 0 h 2167852"/>
              <a:gd name="connsiteX1" fmla="*/ 2057400 w 2057400"/>
              <a:gd name="connsiteY1" fmla="*/ 2167852 h 2167852"/>
              <a:gd name="connsiteX2" fmla="*/ 1924 w 2057400"/>
              <a:gd name="connsiteY2" fmla="*/ 2167852 h 2167852"/>
              <a:gd name="connsiteX3" fmla="*/ 0 w 2057400"/>
              <a:gd name="connsiteY3" fmla="*/ 2129752 h 2167852"/>
              <a:gd name="connsiteX4" fmla="*/ 1915452 w 2057400"/>
              <a:gd name="connsiteY4" fmla="*/ 7168 h 2167852"/>
              <a:gd name="connsiteX5" fmla="*/ 2057400 w 2057400"/>
              <a:gd name="connsiteY5" fmla="*/ 0 h 216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0" h="2167852">
                <a:moveTo>
                  <a:pt x="2057400" y="0"/>
                </a:moveTo>
                <a:lnTo>
                  <a:pt x="2057400" y="2167852"/>
                </a:lnTo>
                <a:lnTo>
                  <a:pt x="1924" y="2167852"/>
                </a:lnTo>
                <a:lnTo>
                  <a:pt x="0" y="2129752"/>
                </a:lnTo>
                <a:cubicBezTo>
                  <a:pt x="0" y="1025044"/>
                  <a:pt x="839571" y="116429"/>
                  <a:pt x="1915452" y="7168"/>
                </a:cubicBezTo>
                <a:lnTo>
                  <a:pt x="2057400" y="0"/>
                </a:lnTo>
                <a:close/>
              </a:path>
            </a:pathLst>
          </a:custGeom>
          <a:solidFill>
            <a:schemeClr val="accent2">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1" name="Freeform: Shape 10">
            <a:extLst>
              <a:ext uri="{FF2B5EF4-FFF2-40B4-BE49-F238E27FC236}">
                <a16:creationId xmlns:a16="http://schemas.microsoft.com/office/drawing/2014/main" id="{6E497118-9C5E-4C3B-952D-2C4BC6B9986A}"/>
              </a:ext>
            </a:extLst>
          </p:cNvPr>
          <p:cNvSpPr/>
          <p:nvPr/>
        </p:nvSpPr>
        <p:spPr bwMode="auto">
          <a:xfrm>
            <a:off x="537584" y="3314700"/>
            <a:ext cx="2051628" cy="2015452"/>
          </a:xfrm>
          <a:custGeom>
            <a:avLst/>
            <a:gdLst>
              <a:gd name="connsiteX0" fmla="*/ 0 w 2051628"/>
              <a:gd name="connsiteY0" fmla="*/ 0 h 2015452"/>
              <a:gd name="connsiteX1" fmla="*/ 2051628 w 2051628"/>
              <a:gd name="connsiteY1" fmla="*/ 0 h 2015452"/>
              <a:gd name="connsiteX2" fmla="*/ 2051628 w 2051628"/>
              <a:gd name="connsiteY2" fmla="*/ 2015452 h 2015452"/>
              <a:gd name="connsiteX3" fmla="*/ 1909680 w 2051628"/>
              <a:gd name="connsiteY3" fmla="*/ 2008284 h 2015452"/>
              <a:gd name="connsiteX4" fmla="*/ 5244 w 2051628"/>
              <a:gd name="connsiteY4" fmla="*/ 103848 h 2015452"/>
              <a:gd name="connsiteX5" fmla="*/ 0 w 2051628"/>
              <a:gd name="connsiteY5" fmla="*/ 0 h 201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628" h="2015452">
                <a:moveTo>
                  <a:pt x="0" y="0"/>
                </a:moveTo>
                <a:lnTo>
                  <a:pt x="2051628" y="0"/>
                </a:lnTo>
                <a:lnTo>
                  <a:pt x="2051628" y="2015452"/>
                </a:lnTo>
                <a:lnTo>
                  <a:pt x="1909680" y="2008284"/>
                </a:lnTo>
                <a:cubicBezTo>
                  <a:pt x="905524" y="1906307"/>
                  <a:pt x="107221" y="1108004"/>
                  <a:pt x="5244" y="103848"/>
                </a:cubicBezTo>
                <a:lnTo>
                  <a:pt x="0" y="0"/>
                </a:lnTo>
                <a:close/>
              </a:path>
            </a:pathLst>
          </a:custGeom>
          <a:solidFill>
            <a:schemeClr val="accent2">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0" name="Freeform: Shape 9">
            <a:extLst>
              <a:ext uri="{FF2B5EF4-FFF2-40B4-BE49-F238E27FC236}">
                <a16:creationId xmlns:a16="http://schemas.microsoft.com/office/drawing/2014/main" id="{9F2D79BF-FC5A-42F5-BC97-E0DDBE10F16B}"/>
              </a:ext>
            </a:extLst>
          </p:cNvPr>
          <p:cNvSpPr/>
          <p:nvPr/>
        </p:nvSpPr>
        <p:spPr bwMode="auto">
          <a:xfrm>
            <a:off x="2665412" y="3314700"/>
            <a:ext cx="2127828" cy="2019300"/>
          </a:xfrm>
          <a:custGeom>
            <a:avLst/>
            <a:gdLst>
              <a:gd name="connsiteX0" fmla="*/ 0 w 2127828"/>
              <a:gd name="connsiteY0" fmla="*/ 0 h 2019300"/>
              <a:gd name="connsiteX1" fmla="*/ 2127828 w 2127828"/>
              <a:gd name="connsiteY1" fmla="*/ 0 h 2019300"/>
              <a:gd name="connsiteX2" fmla="*/ 2122584 w 2127828"/>
              <a:gd name="connsiteY2" fmla="*/ 103848 h 2019300"/>
              <a:gd name="connsiteX3" fmla="*/ 0 w 2127828"/>
              <a:gd name="connsiteY3" fmla="*/ 2019300 h 2019300"/>
              <a:gd name="connsiteX4" fmla="*/ 0 w 2127828"/>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828" h="2019300">
                <a:moveTo>
                  <a:pt x="0" y="0"/>
                </a:moveTo>
                <a:lnTo>
                  <a:pt x="2127828" y="0"/>
                </a:lnTo>
                <a:lnTo>
                  <a:pt x="2122584" y="103848"/>
                </a:lnTo>
                <a:cubicBezTo>
                  <a:pt x="2013323" y="1179729"/>
                  <a:pt x="1104708" y="2019300"/>
                  <a:pt x="0" y="2019300"/>
                </a:cubicBezTo>
                <a:lnTo>
                  <a:pt x="0" y="0"/>
                </a:lnTo>
                <a:close/>
              </a:path>
            </a:pathLst>
          </a:custGeom>
          <a:solidFill>
            <a:schemeClr val="accent2">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22" name="TextBox 21">
            <a:extLst>
              <a:ext uri="{FF2B5EF4-FFF2-40B4-BE49-F238E27FC236}">
                <a16:creationId xmlns:a16="http://schemas.microsoft.com/office/drawing/2014/main" id="{9AB1E0F9-FDB7-4059-A01E-8131CE11F818}"/>
              </a:ext>
            </a:extLst>
          </p:cNvPr>
          <p:cNvSpPr txBox="1"/>
          <p:nvPr/>
        </p:nvSpPr>
        <p:spPr>
          <a:xfrm>
            <a:off x="1065212" y="2209800"/>
            <a:ext cx="1295400" cy="369332"/>
          </a:xfrm>
          <a:prstGeom prst="rect">
            <a:avLst/>
          </a:prstGeom>
          <a:solidFill>
            <a:schemeClr val="accent2">
              <a:lumMod val="75000"/>
            </a:schemeClr>
          </a:solidFill>
        </p:spPr>
        <p:txBody>
          <a:bodyPr wrap="square" rtlCol="0">
            <a:spAutoFit/>
          </a:bodyPr>
          <a:lstStyle/>
          <a:p>
            <a:r>
              <a:rPr lang="en-US" dirty="0">
                <a:solidFill>
                  <a:schemeClr val="bg1"/>
                </a:solidFill>
              </a:rPr>
              <a:t>Product</a:t>
            </a:r>
          </a:p>
        </p:txBody>
      </p:sp>
      <p:sp>
        <p:nvSpPr>
          <p:cNvPr id="23" name="TextBox 22">
            <a:extLst>
              <a:ext uri="{FF2B5EF4-FFF2-40B4-BE49-F238E27FC236}">
                <a16:creationId xmlns:a16="http://schemas.microsoft.com/office/drawing/2014/main" id="{F25459DE-C4D6-43DD-A9F0-0EE222EC3EBD}"/>
              </a:ext>
            </a:extLst>
          </p:cNvPr>
          <p:cNvSpPr txBox="1"/>
          <p:nvPr/>
        </p:nvSpPr>
        <p:spPr>
          <a:xfrm>
            <a:off x="2970212" y="2209800"/>
            <a:ext cx="1524000" cy="369332"/>
          </a:xfrm>
          <a:prstGeom prst="rect">
            <a:avLst/>
          </a:prstGeom>
          <a:solidFill>
            <a:schemeClr val="accent2">
              <a:lumMod val="75000"/>
            </a:schemeClr>
          </a:solidFill>
        </p:spPr>
        <p:txBody>
          <a:bodyPr wrap="square" rtlCol="0">
            <a:spAutoFit/>
          </a:bodyPr>
          <a:lstStyle/>
          <a:p>
            <a:r>
              <a:rPr lang="en-US" dirty="0">
                <a:solidFill>
                  <a:schemeClr val="bg1"/>
                </a:solidFill>
              </a:rPr>
              <a:t>Promotion</a:t>
            </a:r>
          </a:p>
        </p:txBody>
      </p:sp>
      <p:sp>
        <p:nvSpPr>
          <p:cNvPr id="24" name="TextBox 23">
            <a:extLst>
              <a:ext uri="{FF2B5EF4-FFF2-40B4-BE49-F238E27FC236}">
                <a16:creationId xmlns:a16="http://schemas.microsoft.com/office/drawing/2014/main" id="{CC8998B0-458A-406F-BB80-7377E7DE6CC2}"/>
              </a:ext>
            </a:extLst>
          </p:cNvPr>
          <p:cNvSpPr txBox="1"/>
          <p:nvPr/>
        </p:nvSpPr>
        <p:spPr>
          <a:xfrm>
            <a:off x="2970212" y="4137760"/>
            <a:ext cx="1295400" cy="369332"/>
          </a:xfrm>
          <a:prstGeom prst="rect">
            <a:avLst/>
          </a:prstGeom>
          <a:solidFill>
            <a:schemeClr val="accent2">
              <a:lumMod val="75000"/>
            </a:schemeClr>
          </a:solidFill>
        </p:spPr>
        <p:txBody>
          <a:bodyPr wrap="square" rtlCol="0">
            <a:spAutoFit/>
          </a:bodyPr>
          <a:lstStyle/>
          <a:p>
            <a:r>
              <a:rPr lang="en-US" dirty="0">
                <a:solidFill>
                  <a:schemeClr val="bg1"/>
                </a:solidFill>
              </a:rPr>
              <a:t>Place</a:t>
            </a:r>
          </a:p>
        </p:txBody>
      </p:sp>
      <p:sp>
        <p:nvSpPr>
          <p:cNvPr id="25" name="TextBox 24">
            <a:extLst>
              <a:ext uri="{FF2B5EF4-FFF2-40B4-BE49-F238E27FC236}">
                <a16:creationId xmlns:a16="http://schemas.microsoft.com/office/drawing/2014/main" id="{FA648556-F0B8-4031-B186-B3E405D7F253}"/>
              </a:ext>
            </a:extLst>
          </p:cNvPr>
          <p:cNvSpPr txBox="1"/>
          <p:nvPr/>
        </p:nvSpPr>
        <p:spPr>
          <a:xfrm>
            <a:off x="1147184" y="4137760"/>
            <a:ext cx="1295400" cy="369332"/>
          </a:xfrm>
          <a:prstGeom prst="rect">
            <a:avLst/>
          </a:prstGeom>
          <a:solidFill>
            <a:schemeClr val="accent2">
              <a:lumMod val="75000"/>
            </a:schemeClr>
          </a:solidFill>
        </p:spPr>
        <p:txBody>
          <a:bodyPr wrap="square" rtlCol="0">
            <a:spAutoFit/>
          </a:bodyPr>
          <a:lstStyle/>
          <a:p>
            <a:r>
              <a:rPr lang="en-US" dirty="0">
                <a:solidFill>
                  <a:schemeClr val="bg1"/>
                </a:solidFill>
              </a:rPr>
              <a:t>Price</a:t>
            </a:r>
          </a:p>
        </p:txBody>
      </p:sp>
    </p:spTree>
    <p:extLst>
      <p:ext uri="{BB962C8B-B14F-4D97-AF65-F5344CB8AC3E}">
        <p14:creationId xmlns:p14="http://schemas.microsoft.com/office/powerpoint/2010/main" val="317910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B7A118D-7FE2-4D87-81B7-BA09F376B4B5}"/>
              </a:ext>
            </a:extLst>
          </p:cNvPr>
          <p:cNvSpPr>
            <a:spLocks noGrp="1"/>
          </p:cNvSpPr>
          <p:nvPr>
            <p:ph idx="1"/>
          </p:nvPr>
        </p:nvSpPr>
        <p:spPr>
          <a:xfrm>
            <a:off x="5332412" y="2235200"/>
            <a:ext cx="6711372" cy="4549040"/>
          </a:xfrm>
        </p:spPr>
        <p:txBody>
          <a:bodyPr/>
          <a:lstStyle/>
          <a:p>
            <a:pPr marL="0" indent="0" algn="l">
              <a:spcBef>
                <a:spcPts val="0"/>
              </a:spcBef>
              <a:spcAft>
                <a:spcPts val="1800"/>
              </a:spcAft>
              <a:buNone/>
            </a:pPr>
            <a:r>
              <a:rPr lang="en-US" sz="4000" b="1" dirty="0">
                <a:solidFill>
                  <a:schemeClr val="accent2">
                    <a:lumMod val="75000"/>
                  </a:schemeClr>
                </a:solidFill>
              </a:rPr>
              <a:t>Promotion</a:t>
            </a:r>
            <a:r>
              <a:rPr lang="en-US" sz="4000" b="1" dirty="0"/>
              <a:t> </a:t>
            </a:r>
            <a:r>
              <a:rPr lang="en-US" sz="2800" dirty="0"/>
              <a:t>covers the methods of communication that a marketer uses to provide information about its product</a:t>
            </a:r>
          </a:p>
          <a:p>
            <a:pPr marL="0" indent="0" algn="l">
              <a:spcBef>
                <a:spcPts val="0"/>
              </a:spcBef>
              <a:spcAft>
                <a:spcPts val="1800"/>
              </a:spcAft>
              <a:buNone/>
            </a:pPr>
            <a:r>
              <a:rPr lang="en-US" sz="2800" dirty="0"/>
              <a:t>Goal = Get Customer to buy the product</a:t>
            </a:r>
          </a:p>
          <a:p>
            <a:pPr marL="0" indent="0" algn="l">
              <a:spcBef>
                <a:spcPts val="0"/>
              </a:spcBef>
              <a:spcAft>
                <a:spcPts val="1800"/>
              </a:spcAft>
              <a:buNone/>
            </a:pPr>
            <a:r>
              <a:rPr lang="en-US" sz="2800" dirty="0"/>
              <a:t>Information can be both verbal and visual</a:t>
            </a:r>
          </a:p>
        </p:txBody>
      </p:sp>
      <p:sp>
        <p:nvSpPr>
          <p:cNvPr id="12" name="Freeform: Shape 11">
            <a:extLst>
              <a:ext uri="{FF2B5EF4-FFF2-40B4-BE49-F238E27FC236}">
                <a16:creationId xmlns:a16="http://schemas.microsoft.com/office/drawing/2014/main" id="{DB7AB9A4-B5F2-4004-BDFC-07E85A034060}"/>
              </a:ext>
            </a:extLst>
          </p:cNvPr>
          <p:cNvSpPr/>
          <p:nvPr/>
        </p:nvSpPr>
        <p:spPr bwMode="auto">
          <a:xfrm>
            <a:off x="2665412" y="1066800"/>
            <a:ext cx="2133600" cy="2171700"/>
          </a:xfrm>
          <a:custGeom>
            <a:avLst/>
            <a:gdLst>
              <a:gd name="connsiteX0" fmla="*/ 0 w 2133600"/>
              <a:gd name="connsiteY0" fmla="*/ 0 h 2171700"/>
              <a:gd name="connsiteX1" fmla="*/ 2133600 w 2133600"/>
              <a:gd name="connsiteY1" fmla="*/ 2133600 h 2171700"/>
              <a:gd name="connsiteX2" fmla="*/ 2131676 w 2133600"/>
              <a:gd name="connsiteY2" fmla="*/ 2171700 h 2171700"/>
              <a:gd name="connsiteX3" fmla="*/ 0 w 2133600"/>
              <a:gd name="connsiteY3" fmla="*/ 2171700 h 2171700"/>
              <a:gd name="connsiteX4" fmla="*/ 0 w 21336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71700">
                <a:moveTo>
                  <a:pt x="0" y="0"/>
                </a:moveTo>
                <a:cubicBezTo>
                  <a:pt x="1178355" y="0"/>
                  <a:pt x="2133600" y="955245"/>
                  <a:pt x="2133600" y="2133600"/>
                </a:cubicBezTo>
                <a:lnTo>
                  <a:pt x="2131676" y="2171700"/>
                </a:lnTo>
                <a:lnTo>
                  <a:pt x="0" y="2171700"/>
                </a:lnTo>
                <a:lnTo>
                  <a:pt x="0" y="0"/>
                </a:lnTo>
                <a:close/>
              </a:path>
            </a:pathLst>
          </a:custGeom>
          <a:solidFill>
            <a:schemeClr val="accent2">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3" name="Freeform: Shape 12">
            <a:extLst>
              <a:ext uri="{FF2B5EF4-FFF2-40B4-BE49-F238E27FC236}">
                <a16:creationId xmlns:a16="http://schemas.microsoft.com/office/drawing/2014/main" id="{B68C4138-5499-49C1-91C3-03ADD197383E}"/>
              </a:ext>
            </a:extLst>
          </p:cNvPr>
          <p:cNvSpPr/>
          <p:nvPr/>
        </p:nvSpPr>
        <p:spPr bwMode="auto">
          <a:xfrm>
            <a:off x="531812" y="1070648"/>
            <a:ext cx="2057400" cy="2167852"/>
          </a:xfrm>
          <a:custGeom>
            <a:avLst/>
            <a:gdLst>
              <a:gd name="connsiteX0" fmla="*/ 2057400 w 2057400"/>
              <a:gd name="connsiteY0" fmla="*/ 0 h 2167852"/>
              <a:gd name="connsiteX1" fmla="*/ 2057400 w 2057400"/>
              <a:gd name="connsiteY1" fmla="*/ 2167852 h 2167852"/>
              <a:gd name="connsiteX2" fmla="*/ 1924 w 2057400"/>
              <a:gd name="connsiteY2" fmla="*/ 2167852 h 2167852"/>
              <a:gd name="connsiteX3" fmla="*/ 0 w 2057400"/>
              <a:gd name="connsiteY3" fmla="*/ 2129752 h 2167852"/>
              <a:gd name="connsiteX4" fmla="*/ 1915452 w 2057400"/>
              <a:gd name="connsiteY4" fmla="*/ 7168 h 2167852"/>
              <a:gd name="connsiteX5" fmla="*/ 2057400 w 2057400"/>
              <a:gd name="connsiteY5" fmla="*/ 0 h 216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0" h="2167852">
                <a:moveTo>
                  <a:pt x="2057400" y="0"/>
                </a:moveTo>
                <a:lnTo>
                  <a:pt x="2057400" y="2167852"/>
                </a:lnTo>
                <a:lnTo>
                  <a:pt x="1924" y="2167852"/>
                </a:lnTo>
                <a:lnTo>
                  <a:pt x="0" y="2129752"/>
                </a:lnTo>
                <a:cubicBezTo>
                  <a:pt x="0" y="1025044"/>
                  <a:pt x="839571" y="116429"/>
                  <a:pt x="1915452" y="7168"/>
                </a:cubicBezTo>
                <a:lnTo>
                  <a:pt x="2057400" y="0"/>
                </a:lnTo>
                <a:close/>
              </a:path>
            </a:pathLst>
          </a:custGeom>
          <a:solidFill>
            <a:schemeClr val="bg1">
              <a:lumMod val="90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4" name="Freeform: Shape 13">
            <a:extLst>
              <a:ext uri="{FF2B5EF4-FFF2-40B4-BE49-F238E27FC236}">
                <a16:creationId xmlns:a16="http://schemas.microsoft.com/office/drawing/2014/main" id="{4E360B89-4A06-438B-A27D-067E38472FF8}"/>
              </a:ext>
            </a:extLst>
          </p:cNvPr>
          <p:cNvSpPr/>
          <p:nvPr/>
        </p:nvSpPr>
        <p:spPr bwMode="auto">
          <a:xfrm>
            <a:off x="537584" y="3314700"/>
            <a:ext cx="2051628" cy="2015452"/>
          </a:xfrm>
          <a:custGeom>
            <a:avLst/>
            <a:gdLst>
              <a:gd name="connsiteX0" fmla="*/ 0 w 2051628"/>
              <a:gd name="connsiteY0" fmla="*/ 0 h 2015452"/>
              <a:gd name="connsiteX1" fmla="*/ 2051628 w 2051628"/>
              <a:gd name="connsiteY1" fmla="*/ 0 h 2015452"/>
              <a:gd name="connsiteX2" fmla="*/ 2051628 w 2051628"/>
              <a:gd name="connsiteY2" fmla="*/ 2015452 h 2015452"/>
              <a:gd name="connsiteX3" fmla="*/ 1909680 w 2051628"/>
              <a:gd name="connsiteY3" fmla="*/ 2008284 h 2015452"/>
              <a:gd name="connsiteX4" fmla="*/ 5244 w 2051628"/>
              <a:gd name="connsiteY4" fmla="*/ 103848 h 2015452"/>
              <a:gd name="connsiteX5" fmla="*/ 0 w 2051628"/>
              <a:gd name="connsiteY5" fmla="*/ 0 h 201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628" h="2015452">
                <a:moveTo>
                  <a:pt x="0" y="0"/>
                </a:moveTo>
                <a:lnTo>
                  <a:pt x="2051628" y="0"/>
                </a:lnTo>
                <a:lnTo>
                  <a:pt x="2051628" y="2015452"/>
                </a:lnTo>
                <a:lnTo>
                  <a:pt x="1909680" y="2008284"/>
                </a:lnTo>
                <a:cubicBezTo>
                  <a:pt x="905524" y="1906307"/>
                  <a:pt x="107221" y="1108004"/>
                  <a:pt x="5244" y="103848"/>
                </a:cubicBezTo>
                <a:lnTo>
                  <a:pt x="0" y="0"/>
                </a:lnTo>
                <a:close/>
              </a:path>
            </a:pathLst>
          </a:custGeom>
          <a:solidFill>
            <a:schemeClr val="bg1">
              <a:lumMod val="90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7" name="Freeform: Shape 16">
            <a:extLst>
              <a:ext uri="{FF2B5EF4-FFF2-40B4-BE49-F238E27FC236}">
                <a16:creationId xmlns:a16="http://schemas.microsoft.com/office/drawing/2014/main" id="{2F156603-B748-484A-AA29-2C09853474BF}"/>
              </a:ext>
            </a:extLst>
          </p:cNvPr>
          <p:cNvSpPr/>
          <p:nvPr/>
        </p:nvSpPr>
        <p:spPr bwMode="auto">
          <a:xfrm>
            <a:off x="2665412" y="3314700"/>
            <a:ext cx="2127828" cy="2019300"/>
          </a:xfrm>
          <a:custGeom>
            <a:avLst/>
            <a:gdLst>
              <a:gd name="connsiteX0" fmla="*/ 0 w 2127828"/>
              <a:gd name="connsiteY0" fmla="*/ 0 h 2019300"/>
              <a:gd name="connsiteX1" fmla="*/ 2127828 w 2127828"/>
              <a:gd name="connsiteY1" fmla="*/ 0 h 2019300"/>
              <a:gd name="connsiteX2" fmla="*/ 2122584 w 2127828"/>
              <a:gd name="connsiteY2" fmla="*/ 103848 h 2019300"/>
              <a:gd name="connsiteX3" fmla="*/ 0 w 2127828"/>
              <a:gd name="connsiteY3" fmla="*/ 2019300 h 2019300"/>
              <a:gd name="connsiteX4" fmla="*/ 0 w 2127828"/>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828" h="2019300">
                <a:moveTo>
                  <a:pt x="0" y="0"/>
                </a:moveTo>
                <a:lnTo>
                  <a:pt x="2127828" y="0"/>
                </a:lnTo>
                <a:lnTo>
                  <a:pt x="2122584" y="103848"/>
                </a:lnTo>
                <a:cubicBezTo>
                  <a:pt x="2013323" y="1179729"/>
                  <a:pt x="1104708" y="2019300"/>
                  <a:pt x="0" y="2019300"/>
                </a:cubicBezTo>
                <a:lnTo>
                  <a:pt x="0" y="0"/>
                </a:lnTo>
                <a:close/>
              </a:path>
            </a:pathLst>
          </a:custGeom>
          <a:solidFill>
            <a:schemeClr val="bg1">
              <a:lumMod val="90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8" name="TextBox 17">
            <a:extLst>
              <a:ext uri="{FF2B5EF4-FFF2-40B4-BE49-F238E27FC236}">
                <a16:creationId xmlns:a16="http://schemas.microsoft.com/office/drawing/2014/main" id="{539C49CA-0C40-447B-A628-B641F2A7EC2D}"/>
              </a:ext>
            </a:extLst>
          </p:cNvPr>
          <p:cNvSpPr txBox="1"/>
          <p:nvPr/>
        </p:nvSpPr>
        <p:spPr>
          <a:xfrm>
            <a:off x="1065212" y="2209800"/>
            <a:ext cx="1295400" cy="369332"/>
          </a:xfrm>
          <a:prstGeom prst="rect">
            <a:avLst/>
          </a:prstGeom>
          <a:solidFill>
            <a:schemeClr val="bg1">
              <a:lumMod val="90000"/>
            </a:schemeClr>
          </a:solidFill>
        </p:spPr>
        <p:txBody>
          <a:bodyPr wrap="square" rtlCol="0">
            <a:spAutoFit/>
          </a:bodyPr>
          <a:lstStyle/>
          <a:p>
            <a:r>
              <a:rPr lang="en-US" dirty="0">
                <a:solidFill>
                  <a:schemeClr val="bg1"/>
                </a:solidFill>
              </a:rPr>
              <a:t>Product</a:t>
            </a:r>
          </a:p>
        </p:txBody>
      </p:sp>
      <p:sp>
        <p:nvSpPr>
          <p:cNvPr id="19" name="TextBox 18">
            <a:extLst>
              <a:ext uri="{FF2B5EF4-FFF2-40B4-BE49-F238E27FC236}">
                <a16:creationId xmlns:a16="http://schemas.microsoft.com/office/drawing/2014/main" id="{648BE86D-B490-41DB-A4C4-20A3E1BA5CD1}"/>
              </a:ext>
            </a:extLst>
          </p:cNvPr>
          <p:cNvSpPr txBox="1"/>
          <p:nvPr/>
        </p:nvSpPr>
        <p:spPr>
          <a:xfrm>
            <a:off x="2970212" y="2209800"/>
            <a:ext cx="1524000" cy="400110"/>
          </a:xfrm>
          <a:prstGeom prst="rect">
            <a:avLst/>
          </a:prstGeom>
          <a:noFill/>
        </p:spPr>
        <p:txBody>
          <a:bodyPr wrap="square" rtlCol="0">
            <a:spAutoFit/>
          </a:bodyPr>
          <a:lstStyle/>
          <a:p>
            <a:r>
              <a:rPr lang="en-US" sz="2000" b="1" dirty="0">
                <a:solidFill>
                  <a:schemeClr val="bg1"/>
                </a:solidFill>
              </a:rPr>
              <a:t>Promotion</a:t>
            </a:r>
          </a:p>
        </p:txBody>
      </p:sp>
      <p:sp>
        <p:nvSpPr>
          <p:cNvPr id="20" name="TextBox 19">
            <a:extLst>
              <a:ext uri="{FF2B5EF4-FFF2-40B4-BE49-F238E27FC236}">
                <a16:creationId xmlns:a16="http://schemas.microsoft.com/office/drawing/2014/main" id="{E2C2005B-F422-4E25-AA1A-18A04C09E7E9}"/>
              </a:ext>
            </a:extLst>
          </p:cNvPr>
          <p:cNvSpPr txBox="1"/>
          <p:nvPr/>
        </p:nvSpPr>
        <p:spPr>
          <a:xfrm>
            <a:off x="2970212" y="4137760"/>
            <a:ext cx="1295400" cy="369332"/>
          </a:xfrm>
          <a:prstGeom prst="rect">
            <a:avLst/>
          </a:prstGeom>
          <a:solidFill>
            <a:schemeClr val="bg1">
              <a:lumMod val="90000"/>
            </a:schemeClr>
          </a:solidFill>
        </p:spPr>
        <p:txBody>
          <a:bodyPr wrap="square" rtlCol="0">
            <a:spAutoFit/>
          </a:bodyPr>
          <a:lstStyle/>
          <a:p>
            <a:r>
              <a:rPr lang="en-US" dirty="0">
                <a:solidFill>
                  <a:schemeClr val="bg1"/>
                </a:solidFill>
              </a:rPr>
              <a:t>Place</a:t>
            </a:r>
          </a:p>
        </p:txBody>
      </p:sp>
      <p:sp>
        <p:nvSpPr>
          <p:cNvPr id="21" name="TextBox 20">
            <a:extLst>
              <a:ext uri="{FF2B5EF4-FFF2-40B4-BE49-F238E27FC236}">
                <a16:creationId xmlns:a16="http://schemas.microsoft.com/office/drawing/2014/main" id="{656F8610-C84C-44B6-BFF4-A2A9F64FB15B}"/>
              </a:ext>
            </a:extLst>
          </p:cNvPr>
          <p:cNvSpPr txBox="1"/>
          <p:nvPr/>
        </p:nvSpPr>
        <p:spPr>
          <a:xfrm>
            <a:off x="1147184" y="4137760"/>
            <a:ext cx="1295400" cy="369332"/>
          </a:xfrm>
          <a:prstGeom prst="rect">
            <a:avLst/>
          </a:prstGeom>
          <a:solidFill>
            <a:schemeClr val="bg1">
              <a:lumMod val="90000"/>
            </a:schemeClr>
          </a:solidFill>
        </p:spPr>
        <p:txBody>
          <a:bodyPr wrap="square" rtlCol="0">
            <a:spAutoFit/>
          </a:bodyPr>
          <a:lstStyle/>
          <a:p>
            <a:r>
              <a:rPr lang="en-US" dirty="0">
                <a:solidFill>
                  <a:schemeClr val="bg1"/>
                </a:solidFill>
              </a:rPr>
              <a:t>Price</a:t>
            </a:r>
          </a:p>
        </p:txBody>
      </p:sp>
    </p:spTree>
    <p:extLst>
      <p:ext uri="{BB962C8B-B14F-4D97-AF65-F5344CB8AC3E}">
        <p14:creationId xmlns:p14="http://schemas.microsoft.com/office/powerpoint/2010/main" val="236205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9C0DCD-57B1-4A2C-ACFE-8E366C43054D}"/>
              </a:ext>
            </a:extLst>
          </p:cNvPr>
          <p:cNvSpPr>
            <a:spLocks noGrp="1"/>
          </p:cNvSpPr>
          <p:nvPr>
            <p:ph idx="1"/>
          </p:nvPr>
        </p:nvSpPr>
        <p:spPr>
          <a:xfrm>
            <a:off x="760412" y="3962400"/>
            <a:ext cx="9914944" cy="2362200"/>
          </a:xfrm>
        </p:spPr>
        <p:txBody>
          <a:bodyPr/>
          <a:lstStyle/>
          <a:p>
            <a:pPr marL="0" indent="0">
              <a:spcBef>
                <a:spcPts val="0"/>
              </a:spcBef>
              <a:spcAft>
                <a:spcPts val="1200"/>
              </a:spcAft>
              <a:buNone/>
            </a:pPr>
            <a:r>
              <a:rPr lang="en-US" sz="3600" dirty="0"/>
              <a:t>100 years of effective promotion</a:t>
            </a:r>
          </a:p>
          <a:p>
            <a:pPr marL="0" indent="0">
              <a:spcBef>
                <a:spcPts val="0"/>
              </a:spcBef>
              <a:spcAft>
                <a:spcPts val="1200"/>
              </a:spcAft>
              <a:buNone/>
            </a:pPr>
            <a:r>
              <a:rPr lang="en-US" sz="3600" dirty="0"/>
              <a:t>$3.3 Billion in advertising in 2013</a:t>
            </a:r>
          </a:p>
          <a:p>
            <a:pPr marL="0" indent="0">
              <a:spcBef>
                <a:spcPts val="0"/>
              </a:spcBef>
              <a:spcAft>
                <a:spcPts val="1200"/>
              </a:spcAft>
              <a:buNone/>
            </a:pPr>
            <a:r>
              <a:rPr lang="en-US" sz="3600" dirty="0"/>
              <a:t>One of the world’s meet recognized brands</a:t>
            </a:r>
          </a:p>
        </p:txBody>
      </p:sp>
      <p:pic>
        <p:nvPicPr>
          <p:cNvPr id="3" name="Picture 2">
            <a:extLst>
              <a:ext uri="{FF2B5EF4-FFF2-40B4-BE49-F238E27FC236}">
                <a16:creationId xmlns:a16="http://schemas.microsoft.com/office/drawing/2014/main" id="{7D16E244-75A8-436D-BBFC-D4D7F4424D0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50812" y="22167"/>
            <a:ext cx="2416050" cy="3752850"/>
          </a:xfrm>
          <a:prstGeom prst="rect">
            <a:avLst/>
          </a:prstGeom>
        </p:spPr>
      </p:pic>
      <p:sp>
        <p:nvSpPr>
          <p:cNvPr id="4" name="TextBox 3">
            <a:extLst>
              <a:ext uri="{FF2B5EF4-FFF2-40B4-BE49-F238E27FC236}">
                <a16:creationId xmlns:a16="http://schemas.microsoft.com/office/drawing/2014/main" id="{9437B33F-A848-4754-98C8-D2F675C6C774}"/>
              </a:ext>
            </a:extLst>
          </p:cNvPr>
          <p:cNvSpPr txBox="1"/>
          <p:nvPr/>
        </p:nvSpPr>
        <p:spPr>
          <a:xfrm>
            <a:off x="2741612" y="1295400"/>
            <a:ext cx="3200400" cy="1015663"/>
          </a:xfrm>
          <a:prstGeom prst="rect">
            <a:avLst/>
          </a:prstGeom>
          <a:noFill/>
        </p:spPr>
        <p:txBody>
          <a:bodyPr wrap="square" rtlCol="0">
            <a:spAutoFit/>
          </a:bodyPr>
          <a:lstStyle/>
          <a:p>
            <a:r>
              <a:rPr lang="en-US" sz="6000" spc="600" dirty="0">
                <a:latin typeface="Comic Sans MS" panose="030F0702030302020204" pitchFamily="66" charset="0"/>
              </a:rPr>
              <a:t>COKE </a:t>
            </a:r>
          </a:p>
        </p:txBody>
      </p:sp>
    </p:spTree>
    <p:extLst>
      <p:ext uri="{BB962C8B-B14F-4D97-AF65-F5344CB8AC3E}">
        <p14:creationId xmlns:p14="http://schemas.microsoft.com/office/powerpoint/2010/main" val="168229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02E952-465E-45A0-B7B1-50DCE3B30D1D}"/>
              </a:ext>
            </a:extLst>
          </p:cNvPr>
          <p:cNvSpPr>
            <a:spLocks noGrp="1"/>
          </p:cNvSpPr>
          <p:nvPr>
            <p:ph type="title"/>
          </p:nvPr>
        </p:nvSpPr>
        <p:spPr>
          <a:xfrm>
            <a:off x="457665" y="500062"/>
            <a:ext cx="10512862" cy="1325563"/>
          </a:xfrm>
        </p:spPr>
        <p:txBody>
          <a:bodyPr vert="horz" lIns="91440" tIns="45720" rIns="91440" bIns="45720" rtlCol="0" anchor="ctr">
            <a:normAutofit/>
          </a:bodyPr>
          <a:lstStyle/>
          <a:p>
            <a:pPr defTabSz="914400">
              <a:lnSpc>
                <a:spcPct val="90000"/>
              </a:lnSpc>
            </a:pPr>
            <a:r>
              <a:rPr lang="en-US" sz="5400" kern="1200" dirty="0">
                <a:solidFill>
                  <a:schemeClr val="tx1"/>
                </a:solidFill>
                <a:latin typeface="+mj-lt"/>
                <a:ea typeface="+mj-ea"/>
                <a:cs typeface="+mj-cs"/>
              </a:rPr>
              <a:t>KEY CONCEPT</a:t>
            </a:r>
          </a:p>
        </p:txBody>
      </p:sp>
      <p:graphicFrame>
        <p:nvGraphicFramePr>
          <p:cNvPr id="6" name="Content Placeholder 3">
            <a:extLst>
              <a:ext uri="{FF2B5EF4-FFF2-40B4-BE49-F238E27FC236}">
                <a16:creationId xmlns:a16="http://schemas.microsoft.com/office/drawing/2014/main" id="{31472DE2-3144-4DEC-9936-AC2334C0A047}"/>
              </a:ext>
            </a:extLst>
          </p:cNvPr>
          <p:cNvGraphicFramePr>
            <a:graphicFrameLocks noGrp="1"/>
          </p:cNvGraphicFramePr>
          <p:nvPr>
            <p:ph idx="1"/>
            <p:extLst>
              <p:ext uri="{D42A27DB-BD31-4B8C-83A1-F6EECF244321}">
                <p14:modId xmlns:p14="http://schemas.microsoft.com/office/powerpoint/2010/main" val="603880817"/>
              </p:ext>
            </p:extLst>
          </p:nvPr>
        </p:nvGraphicFramePr>
        <p:xfrm>
          <a:off x="837981" y="1825625"/>
          <a:ext cx="9752231" cy="3813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549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3083"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6B487-0FBE-4218-BD4F-F894BFEF33C4}"/>
              </a:ext>
            </a:extLst>
          </p:cNvPr>
          <p:cNvSpPr>
            <a:spLocks noGrp="1"/>
          </p:cNvSpPr>
          <p:nvPr>
            <p:ph type="title"/>
          </p:nvPr>
        </p:nvSpPr>
        <p:spPr>
          <a:xfrm>
            <a:off x="643299" y="643467"/>
            <a:ext cx="3363098" cy="1597315"/>
          </a:xfrm>
          <a:noFill/>
          <a:ln w="19050">
            <a:solidFill>
              <a:schemeClr val="bg1"/>
            </a:solidFill>
          </a:ln>
        </p:spPr>
        <p:txBody>
          <a:bodyPr vert="horz" wrap="square" lIns="91440" tIns="45720" rIns="91440" bIns="45720" rtlCol="0" anchor="ctr">
            <a:normAutofit/>
          </a:bodyPr>
          <a:lstStyle/>
          <a:p>
            <a:pPr algn="ctr" defTabSz="914400">
              <a:lnSpc>
                <a:spcPct val="90000"/>
              </a:lnSpc>
            </a:pPr>
            <a:r>
              <a:rPr lang="en-US" sz="2800" kern="1200" spc="600">
                <a:solidFill>
                  <a:schemeClr val="bg1"/>
                </a:solidFill>
                <a:latin typeface="+mj-lt"/>
                <a:ea typeface="+mj-ea"/>
                <a:cs typeface="+mj-cs"/>
              </a:rPr>
              <a:t>ADVERTISING </a:t>
            </a:r>
          </a:p>
        </p:txBody>
      </p:sp>
      <p:sp>
        <p:nvSpPr>
          <p:cNvPr id="3" name="Content Placeholder 2">
            <a:extLst>
              <a:ext uri="{FF2B5EF4-FFF2-40B4-BE49-F238E27FC236}">
                <a16:creationId xmlns:a16="http://schemas.microsoft.com/office/drawing/2014/main" id="{084A4858-5A4F-4957-A1FC-057ED9CF653F}"/>
              </a:ext>
            </a:extLst>
          </p:cNvPr>
          <p:cNvSpPr>
            <a:spLocks noGrp="1"/>
          </p:cNvSpPr>
          <p:nvPr>
            <p:ph idx="1"/>
          </p:nvPr>
        </p:nvSpPr>
        <p:spPr>
          <a:xfrm>
            <a:off x="643300" y="2638044"/>
            <a:ext cx="3363098" cy="3415622"/>
          </a:xfrm>
        </p:spPr>
        <p:txBody>
          <a:bodyPr vert="horz" lIns="91440" tIns="45720" rIns="91440" bIns="45720" rtlCol="0">
            <a:normAutofit/>
          </a:bodyPr>
          <a:lstStyle/>
          <a:p>
            <a:pPr marL="0" indent="0" algn="l" defTabSz="914400">
              <a:spcBef>
                <a:spcPts val="0"/>
              </a:spcBef>
              <a:spcAft>
                <a:spcPts val="1800"/>
              </a:spcAft>
              <a:buNone/>
            </a:pPr>
            <a:r>
              <a:rPr lang="en-US" dirty="0">
                <a:solidFill>
                  <a:schemeClr val="bg1"/>
                </a:solidFill>
              </a:rPr>
              <a:t>Most Popular Promotion technique</a:t>
            </a:r>
          </a:p>
          <a:p>
            <a:pPr marL="0" indent="0" algn="l" defTabSz="914400">
              <a:lnSpc>
                <a:spcPct val="90000"/>
              </a:lnSpc>
              <a:buNone/>
            </a:pPr>
            <a:r>
              <a:rPr lang="en-US" dirty="0">
                <a:solidFill>
                  <a:schemeClr val="bg1"/>
                </a:solidFill>
              </a:rPr>
              <a:t>TV accounts for most of the budget</a:t>
            </a:r>
          </a:p>
        </p:txBody>
      </p:sp>
      <p:pic>
        <p:nvPicPr>
          <p:cNvPr id="4" name="Picture 3" descr="A screenshot of a cell phone&#10;&#10;Description automatically generated">
            <a:extLst>
              <a:ext uri="{FF2B5EF4-FFF2-40B4-BE49-F238E27FC236}">
                <a16:creationId xmlns:a16="http://schemas.microsoft.com/office/drawing/2014/main" id="{A6032735-D73E-4CE6-A8D8-6836A99A2A28}"/>
              </a:ext>
            </a:extLst>
          </p:cNvPr>
          <p:cNvPicPr>
            <a:picLocks noChangeAspect="1"/>
          </p:cNvPicPr>
          <p:nvPr/>
        </p:nvPicPr>
        <p:blipFill>
          <a:blip r:embed="rId2"/>
          <a:stretch>
            <a:fillRect/>
          </a:stretch>
        </p:blipFill>
        <p:spPr>
          <a:xfrm>
            <a:off x="5296383" y="1294161"/>
            <a:ext cx="6249141" cy="4108810"/>
          </a:xfrm>
          <a:prstGeom prst="rect">
            <a:avLst/>
          </a:prstGeom>
        </p:spPr>
      </p:pic>
    </p:spTree>
    <p:extLst>
      <p:ext uri="{BB962C8B-B14F-4D97-AF65-F5344CB8AC3E}">
        <p14:creationId xmlns:p14="http://schemas.microsoft.com/office/powerpoint/2010/main" val="53962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3083"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6B487-0FBE-4218-BD4F-F894BFEF33C4}"/>
              </a:ext>
            </a:extLst>
          </p:cNvPr>
          <p:cNvSpPr>
            <a:spLocks noGrp="1"/>
          </p:cNvSpPr>
          <p:nvPr>
            <p:ph type="title"/>
          </p:nvPr>
        </p:nvSpPr>
        <p:spPr>
          <a:xfrm>
            <a:off x="643299" y="643467"/>
            <a:ext cx="3363098" cy="1597315"/>
          </a:xfrm>
          <a:noFill/>
          <a:ln w="19050">
            <a:solidFill>
              <a:schemeClr val="bg1"/>
            </a:solidFill>
          </a:ln>
        </p:spPr>
        <p:txBody>
          <a:bodyPr vert="horz" wrap="square" lIns="91440" tIns="45720" rIns="91440" bIns="45720" rtlCol="0" anchor="ctr">
            <a:normAutofit/>
          </a:bodyPr>
          <a:lstStyle/>
          <a:p>
            <a:pPr algn="ctr" defTabSz="914400">
              <a:lnSpc>
                <a:spcPct val="90000"/>
              </a:lnSpc>
            </a:pPr>
            <a:r>
              <a:rPr lang="en-US" sz="2800" kern="1200" spc="600" dirty="0">
                <a:solidFill>
                  <a:schemeClr val="bg1"/>
                </a:solidFill>
                <a:latin typeface="+mj-lt"/>
                <a:ea typeface="+mj-ea"/>
                <a:cs typeface="+mj-cs"/>
              </a:rPr>
              <a:t>PERSUASION </a:t>
            </a:r>
          </a:p>
        </p:txBody>
      </p:sp>
      <p:sp>
        <p:nvSpPr>
          <p:cNvPr id="3" name="Content Placeholder 2">
            <a:extLst>
              <a:ext uri="{FF2B5EF4-FFF2-40B4-BE49-F238E27FC236}">
                <a16:creationId xmlns:a16="http://schemas.microsoft.com/office/drawing/2014/main" id="{084A4858-5A4F-4957-A1FC-057ED9CF653F}"/>
              </a:ext>
            </a:extLst>
          </p:cNvPr>
          <p:cNvSpPr>
            <a:spLocks noGrp="1"/>
          </p:cNvSpPr>
          <p:nvPr>
            <p:ph idx="1"/>
          </p:nvPr>
        </p:nvSpPr>
        <p:spPr>
          <a:xfrm>
            <a:off x="643300" y="2638044"/>
            <a:ext cx="3774712" cy="3415622"/>
          </a:xfrm>
        </p:spPr>
        <p:txBody>
          <a:bodyPr vert="horz" lIns="91440" tIns="45720" rIns="91440" bIns="45720" rtlCol="0">
            <a:normAutofit/>
          </a:bodyPr>
          <a:lstStyle/>
          <a:p>
            <a:pPr marL="0" indent="0" algn="l" defTabSz="914400">
              <a:spcBef>
                <a:spcPts val="0"/>
              </a:spcBef>
              <a:spcAft>
                <a:spcPts val="1800"/>
              </a:spcAft>
              <a:buNone/>
            </a:pPr>
            <a:r>
              <a:rPr lang="en-US" sz="2400" dirty="0">
                <a:solidFill>
                  <a:schemeClr val="bg1"/>
                </a:solidFill>
              </a:rPr>
              <a:t>Primary goal of most promotional campaigns is to persuade customers to buy a firm’s products instead of its competitors</a:t>
            </a:r>
          </a:p>
        </p:txBody>
      </p:sp>
      <p:sp>
        <p:nvSpPr>
          <p:cNvPr id="5" name="TextBox 4">
            <a:extLst>
              <a:ext uri="{FF2B5EF4-FFF2-40B4-BE49-F238E27FC236}">
                <a16:creationId xmlns:a16="http://schemas.microsoft.com/office/drawing/2014/main" id="{D1253B3B-CF78-4A91-9A14-6F80BB062155}"/>
              </a:ext>
            </a:extLst>
          </p:cNvPr>
          <p:cNvSpPr txBox="1"/>
          <p:nvPr/>
        </p:nvSpPr>
        <p:spPr>
          <a:xfrm>
            <a:off x="5637212" y="2660456"/>
            <a:ext cx="5486400" cy="2985433"/>
          </a:xfrm>
          <a:prstGeom prst="rect">
            <a:avLst/>
          </a:prstGeom>
          <a:noFill/>
        </p:spPr>
        <p:txBody>
          <a:bodyPr wrap="square" rtlCol="0">
            <a:spAutoFit/>
          </a:bodyPr>
          <a:lstStyle/>
          <a:p>
            <a:pPr>
              <a:spcAft>
                <a:spcPts val="2400"/>
              </a:spcAft>
            </a:pPr>
            <a:r>
              <a:rPr lang="en-US" sz="3200" b="1" dirty="0"/>
              <a:t>PERSUASION TACTICS </a:t>
            </a:r>
          </a:p>
          <a:p>
            <a:pPr>
              <a:spcAft>
                <a:spcPts val="2400"/>
              </a:spcAft>
            </a:pPr>
            <a:r>
              <a:rPr lang="en-US" sz="3200" dirty="0"/>
              <a:t>Celebrity endorsements</a:t>
            </a:r>
          </a:p>
          <a:p>
            <a:pPr>
              <a:spcAft>
                <a:spcPts val="2400"/>
              </a:spcAft>
            </a:pPr>
            <a:r>
              <a:rPr lang="en-US" sz="3200" dirty="0"/>
              <a:t>Humor</a:t>
            </a:r>
          </a:p>
          <a:p>
            <a:pPr>
              <a:spcAft>
                <a:spcPts val="2400"/>
              </a:spcAft>
            </a:pPr>
            <a:r>
              <a:rPr lang="en-US" sz="3200" dirty="0"/>
              <a:t>Scientific claims</a:t>
            </a:r>
          </a:p>
        </p:txBody>
      </p:sp>
    </p:spTree>
    <p:extLst>
      <p:ext uri="{BB962C8B-B14F-4D97-AF65-F5344CB8AC3E}">
        <p14:creationId xmlns:p14="http://schemas.microsoft.com/office/powerpoint/2010/main" val="2276942186"/>
      </p:ext>
    </p:extLst>
  </p:cSld>
  <p:clrMapOvr>
    <a:masterClrMapping/>
  </p:clrMapOvr>
</p:sld>
</file>

<file path=ppt/theme/theme1.xml><?xml version="1.0" encoding="utf-8"?>
<a:theme xmlns:a="http://schemas.openxmlformats.org/drawingml/2006/main" name="3_Office Theme">
  <a:themeElements>
    <a:clrScheme name="Custom 3">
      <a:dk1>
        <a:srgbClr val="000000"/>
      </a:dk1>
      <a:lt1>
        <a:srgbClr val="F2F2F2"/>
      </a:lt1>
      <a:dk2>
        <a:srgbClr val="4E3438"/>
      </a:dk2>
      <a:lt2>
        <a:srgbClr val="C0C0C0"/>
      </a:lt2>
      <a:accent1>
        <a:srgbClr val="FF0D6F"/>
      </a:accent1>
      <a:accent2>
        <a:srgbClr val="FFC000"/>
      </a:accent2>
      <a:accent3>
        <a:srgbClr val="00B0F0"/>
      </a:accent3>
      <a:accent4>
        <a:srgbClr val="A3767D"/>
      </a:accent4>
      <a:accent5>
        <a:srgbClr val="92D050"/>
      </a:accent5>
      <a:accent6>
        <a:srgbClr val="7A007A"/>
      </a:accent6>
      <a:hlink>
        <a:srgbClr val="FF0D6F"/>
      </a:hlink>
      <a:folHlink>
        <a:srgbClr val="91576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102397" tIns="51200" rIns="102397" bIns="51200" numCol="1" rtlCol="0" anchor="t" anchorCtr="0" compatLnSpc="1">
        <a:prstTxWarp prst="textNoShape">
          <a:avLst/>
        </a:prstTxWarp>
      </a:bodyPr>
      <a:lstStyle>
        <a:defPPr algn="ctr" defTabSz="1023981" fontAlgn="base">
          <a:spcBef>
            <a:spcPct val="0"/>
          </a:spcBef>
          <a:spcAft>
            <a:spcPct val="0"/>
          </a:spcAft>
          <a:defRPr b="1" dirty="0">
            <a:solidFill>
              <a:prstClr val="white"/>
            </a:solidFill>
            <a:latin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Custom 3">
      <a:dk1>
        <a:srgbClr val="000000"/>
      </a:dk1>
      <a:lt1>
        <a:srgbClr val="F2F2F2"/>
      </a:lt1>
      <a:dk2>
        <a:srgbClr val="4E3438"/>
      </a:dk2>
      <a:lt2>
        <a:srgbClr val="C0C0C0"/>
      </a:lt2>
      <a:accent1>
        <a:srgbClr val="FF0D6F"/>
      </a:accent1>
      <a:accent2>
        <a:srgbClr val="FFC000"/>
      </a:accent2>
      <a:accent3>
        <a:srgbClr val="00B0F0"/>
      </a:accent3>
      <a:accent4>
        <a:srgbClr val="A3767D"/>
      </a:accent4>
      <a:accent5>
        <a:srgbClr val="92D050"/>
      </a:accent5>
      <a:accent6>
        <a:srgbClr val="7A007A"/>
      </a:accent6>
      <a:hlink>
        <a:srgbClr val="FF0D6F"/>
      </a:hlink>
      <a:folHlink>
        <a:srgbClr val="91576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102397" tIns="51200" rIns="102397" bIns="51200" numCol="1" rtlCol="0" anchor="t" anchorCtr="0" compatLnSpc="1">
        <a:prstTxWarp prst="textNoShape">
          <a:avLst/>
        </a:prstTxWarp>
      </a:bodyPr>
      <a:lstStyle>
        <a:defPPr algn="ctr" defTabSz="1023981" fontAlgn="base">
          <a:spcBef>
            <a:spcPct val="0"/>
          </a:spcBef>
          <a:spcAft>
            <a:spcPct val="0"/>
          </a:spcAft>
          <a:defRPr b="1" dirty="0">
            <a:solidFill>
              <a:prstClr val="white"/>
            </a:solidFill>
            <a:latin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1142</Words>
  <Application>Microsoft Office PowerPoint</Application>
  <PresentationFormat>Custom</PresentationFormat>
  <Paragraphs>182</Paragraphs>
  <Slides>31</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Century Gothic</vt:lpstr>
      <vt:lpstr>Comic Sans MS</vt:lpstr>
      <vt:lpstr>Poppins Light</vt:lpstr>
      <vt:lpstr>Wingdings</vt:lpstr>
      <vt:lpstr>Wingdings 2</vt:lpstr>
      <vt:lpstr>3_Office Theme</vt:lpstr>
      <vt:lpstr>4_Office Theme</vt:lpstr>
      <vt:lpstr>Section 3 Digital Tools for Persuading Customers </vt:lpstr>
      <vt:lpstr>Syllabus </vt:lpstr>
      <vt:lpstr>Basic Concept : </vt:lpstr>
      <vt:lpstr>PowerPoint Presentation</vt:lpstr>
      <vt:lpstr>PowerPoint Presentation</vt:lpstr>
      <vt:lpstr>PowerPoint Presentation</vt:lpstr>
      <vt:lpstr>KEY CONCEPT</vt:lpstr>
      <vt:lpstr>ADVERTISING </vt:lpstr>
      <vt:lpstr>PERSUASION </vt:lpstr>
      <vt:lpstr>PERSUASION THEORY</vt:lpstr>
      <vt:lpstr>PowerPoint Presentation</vt:lpstr>
      <vt:lpstr>PowerPoint Presentation</vt:lpstr>
      <vt:lpstr>CURRENT ASSUMPTION</vt:lpstr>
      <vt:lpstr>WHAT’S CHANGE</vt:lpstr>
      <vt:lpstr>IMPACT OF DIGITAL TOOLS </vt:lpstr>
      <vt:lpstr>Marketing IQ : Promotion</vt:lpstr>
      <vt:lpstr>DIGITAL CONCEPT # 1 AUTHENTICITY</vt:lpstr>
      <vt:lpstr>DIGITAL AUTHENTICITY</vt:lpstr>
      <vt:lpstr>BASIC IDEA</vt:lpstr>
      <vt:lpstr>PowerPoint Presentation</vt:lpstr>
      <vt:lpstr>DEFINITION OF DIGITAL AUTHENTICITY</vt:lpstr>
      <vt:lpstr>3 Issue of Digital Authenticity</vt:lpstr>
      <vt:lpstr>WHAT MAKES A PROMOTION AUTHENTICS ?</vt:lpstr>
      <vt:lpstr>DIGITAL CONCEPT # 2 USER GENERATED CONTENT (UGC)</vt:lpstr>
      <vt:lpstr>BACIS IDEA</vt:lpstr>
      <vt:lpstr>PowerPoint Presentation</vt:lpstr>
      <vt:lpstr>PowerPoint Presentation</vt:lpstr>
      <vt:lpstr>What IS UGC ?</vt:lpstr>
      <vt:lpstr>What are the different type of UGC</vt:lpstr>
      <vt:lpstr>What is motivation to create UGC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 Digital Tools for Developing New Product </dc:title>
  <dc:creator>diana fajarwati</dc:creator>
  <cp:lastModifiedBy>diana fajarwati</cp:lastModifiedBy>
  <cp:revision>1</cp:revision>
  <dcterms:created xsi:type="dcterms:W3CDTF">2019-05-08T20:46:08Z</dcterms:created>
  <dcterms:modified xsi:type="dcterms:W3CDTF">2019-05-09T21:42:33Z</dcterms:modified>
</cp:coreProperties>
</file>