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9"/>
  </p:notesMasterIdLst>
  <p:sldIdLst>
    <p:sldId id="497" r:id="rId3"/>
    <p:sldId id="506" r:id="rId4"/>
    <p:sldId id="507" r:id="rId5"/>
    <p:sldId id="508"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1507"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fajarwati" initials="df" lastIdx="1" clrIdx="0">
    <p:extLst>
      <p:ext uri="{19B8F6BF-5375-455C-9EA6-DF929625EA0E}">
        <p15:presenceInfo xmlns:p15="http://schemas.microsoft.com/office/powerpoint/2012/main" userId="3c7b578798fa49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D6F"/>
    <a:srgbClr val="FFFFFF"/>
    <a:srgbClr val="BF9000"/>
    <a:srgbClr val="C90051"/>
    <a:srgbClr val="200CB4"/>
    <a:srgbClr val="00664D"/>
    <a:srgbClr val="EEEEE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C4C70-B5ED-4512-89BD-6B74AD88FD41}" v="256" dt="2019-05-08T22:21:03.854"/>
    <p1510:client id="{E3BC8B08-50B6-4657-826D-8E2A62D35A2C}" v="145" dt="2019-05-09T01:47:42.758"/>
    <p1510:client id="{D1658FFF-C53F-4283-B0D1-10AC58DB5078}" v="133" dt="2019-05-09T21:42:56.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1" autoAdjust="0"/>
    <p:restoredTop sz="84605" autoAdjust="0"/>
  </p:normalViewPr>
  <p:slideViewPr>
    <p:cSldViewPr>
      <p:cViewPr varScale="1">
        <p:scale>
          <a:sx n="69" d="100"/>
          <a:sy n="69" d="100"/>
        </p:scale>
        <p:origin x="1358"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fajarwati" userId="3c7b578798fa4979" providerId="LiveId" clId="{418C4C70-B5ED-4512-89BD-6B74AD88FD41}"/>
    <pc:docChg chg="undo custSel mod addSld delSld modSld sldOrd delMainMaster modMainMaster">
      <pc:chgData name="diana fajarwati" userId="3c7b578798fa4979" providerId="LiveId" clId="{418C4C70-B5ED-4512-89BD-6B74AD88FD41}" dt="2019-05-08T22:24:09.873" v="3033" actId="179"/>
      <pc:docMkLst>
        <pc:docMk/>
      </pc:docMkLst>
      <pc:sldChg chg="del">
        <pc:chgData name="diana fajarwati" userId="3c7b578798fa4979" providerId="LiveId" clId="{418C4C70-B5ED-4512-89BD-6B74AD88FD41}" dt="2019-05-08T20:09:31.337" v="5" actId="2696"/>
        <pc:sldMkLst>
          <pc:docMk/>
          <pc:sldMk cId="706925944" sldId="333"/>
        </pc:sldMkLst>
      </pc:sldChg>
      <pc:sldChg chg="del">
        <pc:chgData name="diana fajarwati" userId="3c7b578798fa4979" providerId="LiveId" clId="{418C4C70-B5ED-4512-89BD-6B74AD88FD41}" dt="2019-05-08T20:09:25.104" v="0" actId="2696"/>
        <pc:sldMkLst>
          <pc:docMk/>
          <pc:sldMk cId="3011347140" sldId="335"/>
        </pc:sldMkLst>
      </pc:sldChg>
      <pc:sldChg chg="del">
        <pc:chgData name="diana fajarwati" userId="3c7b578798fa4979" providerId="LiveId" clId="{418C4C70-B5ED-4512-89BD-6B74AD88FD41}" dt="2019-05-08T20:09:25.505" v="1" actId="2696"/>
        <pc:sldMkLst>
          <pc:docMk/>
          <pc:sldMk cId="184980310" sldId="336"/>
        </pc:sldMkLst>
      </pc:sldChg>
      <pc:sldChg chg="del">
        <pc:chgData name="diana fajarwati" userId="3c7b578798fa4979" providerId="LiveId" clId="{418C4C70-B5ED-4512-89BD-6B74AD88FD41}" dt="2019-05-08T20:09:27.812" v="4" actId="2696"/>
        <pc:sldMkLst>
          <pc:docMk/>
          <pc:sldMk cId="2205730553" sldId="338"/>
        </pc:sldMkLst>
      </pc:sldChg>
      <pc:sldChg chg="del">
        <pc:chgData name="diana fajarwati" userId="3c7b578798fa4979" providerId="LiveId" clId="{418C4C70-B5ED-4512-89BD-6B74AD88FD41}" dt="2019-05-08T20:10:12.570" v="59" actId="2696"/>
        <pc:sldMkLst>
          <pc:docMk/>
          <pc:sldMk cId="2514576311" sldId="341"/>
        </pc:sldMkLst>
      </pc:sldChg>
      <pc:sldChg chg="del">
        <pc:chgData name="diana fajarwati" userId="3c7b578798fa4979" providerId="LiveId" clId="{418C4C70-B5ED-4512-89BD-6B74AD88FD41}" dt="2019-05-08T20:10:12.762" v="60" actId="2696"/>
        <pc:sldMkLst>
          <pc:docMk/>
          <pc:sldMk cId="3126885101" sldId="342"/>
        </pc:sldMkLst>
      </pc:sldChg>
      <pc:sldChg chg="del">
        <pc:chgData name="diana fajarwati" userId="3c7b578798fa4979" providerId="LiveId" clId="{418C4C70-B5ED-4512-89BD-6B74AD88FD41}" dt="2019-05-08T20:10:12.933" v="61" actId="2696"/>
        <pc:sldMkLst>
          <pc:docMk/>
          <pc:sldMk cId="1904087690" sldId="343"/>
        </pc:sldMkLst>
      </pc:sldChg>
      <pc:sldChg chg="del">
        <pc:chgData name="diana fajarwati" userId="3c7b578798fa4979" providerId="LiveId" clId="{418C4C70-B5ED-4512-89BD-6B74AD88FD41}" dt="2019-05-08T20:10:13.094" v="62" actId="2696"/>
        <pc:sldMkLst>
          <pc:docMk/>
          <pc:sldMk cId="61406414" sldId="344"/>
        </pc:sldMkLst>
      </pc:sldChg>
      <pc:sldChg chg="del">
        <pc:chgData name="diana fajarwati" userId="3c7b578798fa4979" providerId="LiveId" clId="{418C4C70-B5ED-4512-89BD-6B74AD88FD41}" dt="2019-05-08T20:10:13.236" v="63" actId="2696"/>
        <pc:sldMkLst>
          <pc:docMk/>
          <pc:sldMk cId="572062137" sldId="345"/>
        </pc:sldMkLst>
      </pc:sldChg>
      <pc:sldChg chg="del">
        <pc:chgData name="diana fajarwati" userId="3c7b578798fa4979" providerId="LiveId" clId="{418C4C70-B5ED-4512-89BD-6B74AD88FD41}" dt="2019-05-08T20:10:13.407" v="64" actId="2696"/>
        <pc:sldMkLst>
          <pc:docMk/>
          <pc:sldMk cId="3566253886" sldId="346"/>
        </pc:sldMkLst>
      </pc:sldChg>
      <pc:sldChg chg="del">
        <pc:chgData name="diana fajarwati" userId="3c7b578798fa4979" providerId="LiveId" clId="{418C4C70-B5ED-4512-89BD-6B74AD88FD41}" dt="2019-05-08T20:10:13.577" v="65" actId="2696"/>
        <pc:sldMkLst>
          <pc:docMk/>
          <pc:sldMk cId="610402924" sldId="347"/>
        </pc:sldMkLst>
      </pc:sldChg>
      <pc:sldChg chg="del">
        <pc:chgData name="diana fajarwati" userId="3c7b578798fa4979" providerId="LiveId" clId="{418C4C70-B5ED-4512-89BD-6B74AD88FD41}" dt="2019-05-08T20:10:13.746" v="66" actId="2696"/>
        <pc:sldMkLst>
          <pc:docMk/>
          <pc:sldMk cId="1865861021" sldId="348"/>
        </pc:sldMkLst>
      </pc:sldChg>
      <pc:sldChg chg="del">
        <pc:chgData name="diana fajarwati" userId="3c7b578798fa4979" providerId="LiveId" clId="{418C4C70-B5ED-4512-89BD-6B74AD88FD41}" dt="2019-05-08T20:10:13.927" v="67" actId="2696"/>
        <pc:sldMkLst>
          <pc:docMk/>
          <pc:sldMk cId="1869945694" sldId="349"/>
        </pc:sldMkLst>
      </pc:sldChg>
      <pc:sldChg chg="del">
        <pc:chgData name="diana fajarwati" userId="3c7b578798fa4979" providerId="LiveId" clId="{418C4C70-B5ED-4512-89BD-6B74AD88FD41}" dt="2019-05-08T20:10:14.121" v="68" actId="2696"/>
        <pc:sldMkLst>
          <pc:docMk/>
          <pc:sldMk cId="3917927092" sldId="350"/>
        </pc:sldMkLst>
      </pc:sldChg>
      <pc:sldChg chg="del">
        <pc:chgData name="diana fajarwati" userId="3c7b578798fa4979" providerId="LiveId" clId="{418C4C70-B5ED-4512-89BD-6B74AD88FD41}" dt="2019-05-08T20:10:14.290" v="69" actId="2696"/>
        <pc:sldMkLst>
          <pc:docMk/>
          <pc:sldMk cId="3623294180" sldId="351"/>
        </pc:sldMkLst>
      </pc:sldChg>
      <pc:sldChg chg="del">
        <pc:chgData name="diana fajarwati" userId="3c7b578798fa4979" providerId="LiveId" clId="{418C4C70-B5ED-4512-89BD-6B74AD88FD41}" dt="2019-05-08T20:10:14.475" v="70" actId="2696"/>
        <pc:sldMkLst>
          <pc:docMk/>
          <pc:sldMk cId="2735115220" sldId="352"/>
        </pc:sldMkLst>
      </pc:sldChg>
      <pc:sldChg chg="del">
        <pc:chgData name="diana fajarwati" userId="3c7b578798fa4979" providerId="LiveId" clId="{418C4C70-B5ED-4512-89BD-6B74AD88FD41}" dt="2019-05-08T20:10:14.662" v="71" actId="2696"/>
        <pc:sldMkLst>
          <pc:docMk/>
          <pc:sldMk cId="501990609" sldId="353"/>
        </pc:sldMkLst>
      </pc:sldChg>
      <pc:sldChg chg="del">
        <pc:chgData name="diana fajarwati" userId="3c7b578798fa4979" providerId="LiveId" clId="{418C4C70-B5ED-4512-89BD-6B74AD88FD41}" dt="2019-05-08T20:10:15.107" v="73" actId="2696"/>
        <pc:sldMkLst>
          <pc:docMk/>
          <pc:sldMk cId="1575772849" sldId="355"/>
        </pc:sldMkLst>
      </pc:sldChg>
      <pc:sldChg chg="del">
        <pc:chgData name="diana fajarwati" userId="3c7b578798fa4979" providerId="LiveId" clId="{418C4C70-B5ED-4512-89BD-6B74AD88FD41}" dt="2019-05-08T20:10:15.498" v="74" actId="2696"/>
        <pc:sldMkLst>
          <pc:docMk/>
          <pc:sldMk cId="1441843439" sldId="356"/>
        </pc:sldMkLst>
      </pc:sldChg>
      <pc:sldChg chg="del">
        <pc:chgData name="diana fajarwati" userId="3c7b578798fa4979" providerId="LiveId" clId="{418C4C70-B5ED-4512-89BD-6B74AD88FD41}" dt="2019-05-08T20:10:15.714" v="75" actId="2696"/>
        <pc:sldMkLst>
          <pc:docMk/>
          <pc:sldMk cId="2342078237" sldId="357"/>
        </pc:sldMkLst>
      </pc:sldChg>
      <pc:sldChg chg="del">
        <pc:chgData name="diana fajarwati" userId="3c7b578798fa4979" providerId="LiveId" clId="{418C4C70-B5ED-4512-89BD-6B74AD88FD41}" dt="2019-05-08T20:10:15.945" v="76" actId="2696"/>
        <pc:sldMkLst>
          <pc:docMk/>
          <pc:sldMk cId="4085077772" sldId="358"/>
        </pc:sldMkLst>
      </pc:sldChg>
      <pc:sldChg chg="del">
        <pc:chgData name="diana fajarwati" userId="3c7b578798fa4979" providerId="LiveId" clId="{418C4C70-B5ED-4512-89BD-6B74AD88FD41}" dt="2019-05-08T20:10:16.185" v="77" actId="2696"/>
        <pc:sldMkLst>
          <pc:docMk/>
          <pc:sldMk cId="1473891059" sldId="359"/>
        </pc:sldMkLst>
      </pc:sldChg>
      <pc:sldChg chg="del">
        <pc:chgData name="diana fajarwati" userId="3c7b578798fa4979" providerId="LiveId" clId="{418C4C70-B5ED-4512-89BD-6B74AD88FD41}" dt="2019-05-08T20:10:16.611" v="79" actId="2696"/>
        <pc:sldMkLst>
          <pc:docMk/>
          <pc:sldMk cId="1192435437" sldId="361"/>
        </pc:sldMkLst>
      </pc:sldChg>
      <pc:sldChg chg="del">
        <pc:chgData name="diana fajarwati" userId="3c7b578798fa4979" providerId="LiveId" clId="{418C4C70-B5ED-4512-89BD-6B74AD88FD41}" dt="2019-05-08T20:10:16.944" v="80" actId="2696"/>
        <pc:sldMkLst>
          <pc:docMk/>
          <pc:sldMk cId="1009005161" sldId="362"/>
        </pc:sldMkLst>
      </pc:sldChg>
      <pc:sldChg chg="del">
        <pc:chgData name="diana fajarwati" userId="3c7b578798fa4979" providerId="LiveId" clId="{418C4C70-B5ED-4512-89BD-6B74AD88FD41}" dt="2019-05-08T20:10:17.176" v="81" actId="2696"/>
        <pc:sldMkLst>
          <pc:docMk/>
          <pc:sldMk cId="1990995864" sldId="363"/>
        </pc:sldMkLst>
      </pc:sldChg>
      <pc:sldChg chg="del">
        <pc:chgData name="diana fajarwati" userId="3c7b578798fa4979" providerId="LiveId" clId="{418C4C70-B5ED-4512-89BD-6B74AD88FD41}" dt="2019-05-08T20:10:17.377" v="82" actId="2696"/>
        <pc:sldMkLst>
          <pc:docMk/>
          <pc:sldMk cId="2198747316" sldId="364"/>
        </pc:sldMkLst>
      </pc:sldChg>
      <pc:sldChg chg="del">
        <pc:chgData name="diana fajarwati" userId="3c7b578798fa4979" providerId="LiveId" clId="{418C4C70-B5ED-4512-89BD-6B74AD88FD41}" dt="2019-05-08T20:10:17.864" v="83" actId="2696"/>
        <pc:sldMkLst>
          <pc:docMk/>
          <pc:sldMk cId="189235004" sldId="365"/>
        </pc:sldMkLst>
      </pc:sldChg>
      <pc:sldChg chg="del">
        <pc:chgData name="diana fajarwati" userId="3c7b578798fa4979" providerId="LiveId" clId="{418C4C70-B5ED-4512-89BD-6B74AD88FD41}" dt="2019-05-08T20:10:18.365" v="84" actId="2696"/>
        <pc:sldMkLst>
          <pc:docMk/>
          <pc:sldMk cId="2921246199" sldId="366"/>
        </pc:sldMkLst>
      </pc:sldChg>
      <pc:sldChg chg="del">
        <pc:chgData name="diana fajarwati" userId="3c7b578798fa4979" providerId="LiveId" clId="{418C4C70-B5ED-4512-89BD-6B74AD88FD41}" dt="2019-05-08T20:10:11.777" v="56" actId="2696"/>
        <pc:sldMkLst>
          <pc:docMk/>
          <pc:sldMk cId="3464773001" sldId="488"/>
        </pc:sldMkLst>
      </pc:sldChg>
      <pc:sldChg chg="del">
        <pc:chgData name="diana fajarwati" userId="3c7b578798fa4979" providerId="LiveId" clId="{418C4C70-B5ED-4512-89BD-6B74AD88FD41}" dt="2019-05-08T20:09:25.906" v="2" actId="2696"/>
        <pc:sldMkLst>
          <pc:docMk/>
          <pc:sldMk cId="4102019820" sldId="494"/>
        </pc:sldMkLst>
      </pc:sldChg>
      <pc:sldChg chg="del">
        <pc:chgData name="diana fajarwati" userId="3c7b578798fa4979" providerId="LiveId" clId="{418C4C70-B5ED-4512-89BD-6B74AD88FD41}" dt="2019-05-08T20:09:26.840" v="3" actId="2696"/>
        <pc:sldMkLst>
          <pc:docMk/>
          <pc:sldMk cId="355127653" sldId="495"/>
        </pc:sldMkLst>
      </pc:sldChg>
      <pc:sldChg chg="addSp delSp modSp">
        <pc:chgData name="diana fajarwati" userId="3c7b578798fa4979" providerId="LiveId" clId="{418C4C70-B5ED-4512-89BD-6B74AD88FD41}" dt="2019-05-08T20:14:46.506" v="122" actId="207"/>
        <pc:sldMkLst>
          <pc:docMk/>
          <pc:sldMk cId="3292102664" sldId="497"/>
        </pc:sldMkLst>
        <pc:spChg chg="mod">
          <ac:chgData name="diana fajarwati" userId="3c7b578798fa4979" providerId="LiveId" clId="{418C4C70-B5ED-4512-89BD-6B74AD88FD41}" dt="2019-05-08T20:09:56.130" v="51" actId="20577"/>
          <ac:spMkLst>
            <pc:docMk/>
            <pc:sldMk cId="3292102664" sldId="497"/>
            <ac:spMk id="2" creationId="{00000000-0000-0000-0000-000000000000}"/>
          </ac:spMkLst>
        </pc:spChg>
        <pc:spChg chg="mod">
          <ac:chgData name="diana fajarwati" userId="3c7b578798fa4979" providerId="LiveId" clId="{418C4C70-B5ED-4512-89BD-6B74AD88FD41}" dt="2019-05-08T20:10:03.721" v="53" actId="1076"/>
          <ac:spMkLst>
            <pc:docMk/>
            <pc:sldMk cId="3292102664" sldId="497"/>
            <ac:spMk id="3" creationId="{00000000-0000-0000-0000-000000000000}"/>
          </ac:spMkLst>
        </pc:spChg>
        <pc:spChg chg="mod">
          <ac:chgData name="diana fajarwati" userId="3c7b578798fa4979" providerId="LiveId" clId="{418C4C70-B5ED-4512-89BD-6B74AD88FD41}" dt="2019-05-08T20:14:46.506" v="122" actId="207"/>
          <ac:spMkLst>
            <pc:docMk/>
            <pc:sldMk cId="3292102664" sldId="497"/>
            <ac:spMk id="4" creationId="{00000000-0000-0000-0000-000000000000}"/>
          </ac:spMkLst>
        </pc:spChg>
        <pc:picChg chg="del mod">
          <ac:chgData name="diana fajarwati" userId="3c7b578798fa4979" providerId="LiveId" clId="{418C4C70-B5ED-4512-89BD-6B74AD88FD41}" dt="2019-05-08T20:10:06.331" v="55" actId="478"/>
          <ac:picMkLst>
            <pc:docMk/>
            <pc:sldMk cId="3292102664" sldId="497"/>
            <ac:picMk id="5" creationId="{62A631DF-9537-42C4-B431-7A931C3692D0}"/>
          </ac:picMkLst>
        </pc:picChg>
        <pc:picChg chg="add mod ord modCrop">
          <ac:chgData name="diana fajarwati" userId="3c7b578798fa4979" providerId="LiveId" clId="{418C4C70-B5ED-4512-89BD-6B74AD88FD41}" dt="2019-05-08T20:14:40.457" v="121" actId="167"/>
          <ac:picMkLst>
            <pc:docMk/>
            <pc:sldMk cId="3292102664" sldId="497"/>
            <ac:picMk id="7" creationId="{9D6A52AC-DFA1-4945-87B4-6858A3E033B9}"/>
          </ac:picMkLst>
        </pc:picChg>
      </pc:sldChg>
      <pc:sldChg chg="del">
        <pc:chgData name="diana fajarwati" userId="3c7b578798fa4979" providerId="LiveId" clId="{418C4C70-B5ED-4512-89BD-6B74AD88FD41}" dt="2019-05-08T20:10:12.248" v="58" actId="2696"/>
        <pc:sldMkLst>
          <pc:docMk/>
          <pc:sldMk cId="646977116" sldId="498"/>
        </pc:sldMkLst>
      </pc:sldChg>
      <pc:sldChg chg="modSp">
        <pc:chgData name="diana fajarwati" userId="3c7b578798fa4979" providerId="LiveId" clId="{418C4C70-B5ED-4512-89BD-6B74AD88FD41}" dt="2019-05-08T20:15:02.167" v="124" actId="207"/>
        <pc:sldMkLst>
          <pc:docMk/>
          <pc:sldMk cId="2235389346" sldId="506"/>
        </pc:sldMkLst>
        <pc:spChg chg="mod">
          <ac:chgData name="diana fajarwati" userId="3c7b578798fa4979" providerId="LiveId" clId="{418C4C70-B5ED-4512-89BD-6B74AD88FD41}" dt="2019-05-08T20:14:56.598" v="123" actId="207"/>
          <ac:spMkLst>
            <pc:docMk/>
            <pc:sldMk cId="2235389346" sldId="506"/>
            <ac:spMk id="3" creationId="{9FA70E6C-2C41-43A9-9558-087BB5DCA892}"/>
          </ac:spMkLst>
        </pc:spChg>
        <pc:spChg chg="mod">
          <ac:chgData name="diana fajarwati" userId="3c7b578798fa4979" providerId="LiveId" clId="{418C4C70-B5ED-4512-89BD-6B74AD88FD41}" dt="2019-05-08T20:11:04.410" v="100" actId="207"/>
          <ac:spMkLst>
            <pc:docMk/>
            <pc:sldMk cId="2235389346" sldId="506"/>
            <ac:spMk id="6" creationId="{52207603-C0B1-4E80-BB65-485701296E9A}"/>
          </ac:spMkLst>
        </pc:spChg>
        <pc:spChg chg="mod">
          <ac:chgData name="diana fajarwati" userId="3c7b578798fa4979" providerId="LiveId" clId="{418C4C70-B5ED-4512-89BD-6B74AD88FD41}" dt="2019-05-08T20:11:07.218" v="101" actId="207"/>
          <ac:spMkLst>
            <pc:docMk/>
            <pc:sldMk cId="2235389346" sldId="506"/>
            <ac:spMk id="8" creationId="{2B61AEB9-3443-421E-AA23-904C7C8E74BA}"/>
          </ac:spMkLst>
        </pc:spChg>
        <pc:spChg chg="mod">
          <ac:chgData name="diana fajarwati" userId="3c7b578798fa4979" providerId="LiveId" clId="{418C4C70-B5ED-4512-89BD-6B74AD88FD41}" dt="2019-05-08T20:10:47.508" v="98" actId="207"/>
          <ac:spMkLst>
            <pc:docMk/>
            <pc:sldMk cId="2235389346" sldId="506"/>
            <ac:spMk id="10" creationId="{7357466D-C53E-4675-A3E1-6C41181F218A}"/>
          </ac:spMkLst>
        </pc:spChg>
        <pc:spChg chg="mod">
          <ac:chgData name="diana fajarwati" userId="3c7b578798fa4979" providerId="LiveId" clId="{418C4C70-B5ED-4512-89BD-6B74AD88FD41}" dt="2019-05-08T20:10:52.640" v="99" actId="207"/>
          <ac:spMkLst>
            <pc:docMk/>
            <pc:sldMk cId="2235389346" sldId="506"/>
            <ac:spMk id="11" creationId="{E590D651-0F13-4515-B88B-FE07D3927761}"/>
          </ac:spMkLst>
        </pc:spChg>
        <pc:spChg chg="mod">
          <ac:chgData name="diana fajarwati" userId="3c7b578798fa4979" providerId="LiveId" clId="{418C4C70-B5ED-4512-89BD-6B74AD88FD41}" dt="2019-05-08T20:11:20.988" v="103" actId="207"/>
          <ac:spMkLst>
            <pc:docMk/>
            <pc:sldMk cId="2235389346" sldId="506"/>
            <ac:spMk id="15" creationId="{14E7AB82-7048-4B83-8BF0-84C93389853D}"/>
          </ac:spMkLst>
        </pc:spChg>
        <pc:spChg chg="mod">
          <ac:chgData name="diana fajarwati" userId="3c7b578798fa4979" providerId="LiveId" clId="{418C4C70-B5ED-4512-89BD-6B74AD88FD41}" dt="2019-05-08T20:15:02.167" v="124" actId="207"/>
          <ac:spMkLst>
            <pc:docMk/>
            <pc:sldMk cId="2235389346" sldId="506"/>
            <ac:spMk id="16" creationId="{087287F5-9223-4EA9-8C9B-63D041117E5B}"/>
          </ac:spMkLst>
        </pc:spChg>
      </pc:sldChg>
      <pc:sldChg chg="del">
        <pc:chgData name="diana fajarwati" userId="3c7b578798fa4979" providerId="LiveId" clId="{418C4C70-B5ED-4512-89BD-6B74AD88FD41}" dt="2019-05-08T20:10:14.893" v="72" actId="2696"/>
        <pc:sldMkLst>
          <pc:docMk/>
          <pc:sldMk cId="2391455782" sldId="507"/>
        </pc:sldMkLst>
      </pc:sldChg>
      <pc:sldChg chg="addSp modSp add">
        <pc:chgData name="diana fajarwati" userId="3c7b578798fa4979" providerId="LiveId" clId="{418C4C70-B5ED-4512-89BD-6B74AD88FD41}" dt="2019-05-08T20:19:47.859" v="216" actId="403"/>
        <pc:sldMkLst>
          <pc:docMk/>
          <pc:sldMk cId="2456813540" sldId="507"/>
        </pc:sldMkLst>
        <pc:spChg chg="mod">
          <ac:chgData name="diana fajarwati" userId="3c7b578798fa4979" providerId="LiveId" clId="{418C4C70-B5ED-4512-89BD-6B74AD88FD41}" dt="2019-05-08T20:15:12.452" v="141" actId="20577"/>
          <ac:spMkLst>
            <pc:docMk/>
            <pc:sldMk cId="2456813540" sldId="507"/>
            <ac:spMk id="2" creationId="{920A2765-544D-42C4-9547-2A87979C0A45}"/>
          </ac:spMkLst>
        </pc:spChg>
        <pc:spChg chg="mod">
          <ac:chgData name="diana fajarwati" userId="3c7b578798fa4979" providerId="LiveId" clId="{418C4C70-B5ED-4512-89BD-6B74AD88FD41}" dt="2019-05-08T20:18:01.367" v="160" actId="1076"/>
          <ac:spMkLst>
            <pc:docMk/>
            <pc:sldMk cId="2456813540" sldId="507"/>
            <ac:spMk id="3" creationId="{5C4BD2FA-8AFE-4FC7-8DAD-5DAD84131174}"/>
          </ac:spMkLst>
        </pc:spChg>
        <pc:spChg chg="add mod">
          <ac:chgData name="diana fajarwati" userId="3c7b578798fa4979" providerId="LiveId" clId="{418C4C70-B5ED-4512-89BD-6B74AD88FD41}" dt="2019-05-08T20:19:10.557" v="185" actId="207"/>
          <ac:spMkLst>
            <pc:docMk/>
            <pc:sldMk cId="2456813540" sldId="507"/>
            <ac:spMk id="4" creationId="{5CC0D9DF-F7FE-4B7B-BF6F-C03FB3DAE450}"/>
          </ac:spMkLst>
        </pc:spChg>
        <pc:spChg chg="add mod">
          <ac:chgData name="diana fajarwati" userId="3c7b578798fa4979" providerId="LiveId" clId="{418C4C70-B5ED-4512-89BD-6B74AD88FD41}" dt="2019-05-08T20:19:12.648" v="186" actId="207"/>
          <ac:spMkLst>
            <pc:docMk/>
            <pc:sldMk cId="2456813540" sldId="507"/>
            <ac:spMk id="5" creationId="{5378240B-78E6-40EA-B20A-FB990BC82A44}"/>
          </ac:spMkLst>
        </pc:spChg>
        <pc:spChg chg="add mod">
          <ac:chgData name="diana fajarwati" userId="3c7b578798fa4979" providerId="LiveId" clId="{418C4C70-B5ED-4512-89BD-6B74AD88FD41}" dt="2019-05-08T20:19:47.859" v="216" actId="403"/>
          <ac:spMkLst>
            <pc:docMk/>
            <pc:sldMk cId="2456813540" sldId="507"/>
            <ac:spMk id="6" creationId="{85058A9D-2C21-4D99-ACB3-00771BAE6634}"/>
          </ac:spMkLst>
        </pc:spChg>
      </pc:sldChg>
      <pc:sldChg chg="modSp add del">
        <pc:chgData name="diana fajarwati" userId="3c7b578798fa4979" providerId="LiveId" clId="{418C4C70-B5ED-4512-89BD-6B74AD88FD41}" dt="2019-05-08T20:16:34.666" v="144" actId="2696"/>
        <pc:sldMkLst>
          <pc:docMk/>
          <pc:sldMk cId="2978802950" sldId="508"/>
        </pc:sldMkLst>
        <pc:spChg chg="mod">
          <ac:chgData name="diana fajarwati" userId="3c7b578798fa4979" providerId="LiveId" clId="{418C4C70-B5ED-4512-89BD-6B74AD88FD41}" dt="2019-05-08T20:16:26.026" v="143" actId="20577"/>
          <ac:spMkLst>
            <pc:docMk/>
            <pc:sldMk cId="2978802950" sldId="508"/>
            <ac:spMk id="2" creationId="{EC8B0218-A239-40B5-8030-08C4192EFFC4}"/>
          </ac:spMkLst>
        </pc:spChg>
      </pc:sldChg>
      <pc:sldChg chg="del">
        <pc:chgData name="diana fajarwati" userId="3c7b578798fa4979" providerId="LiveId" clId="{418C4C70-B5ED-4512-89BD-6B74AD88FD41}" dt="2019-05-08T20:10:16.388" v="78" actId="2696"/>
        <pc:sldMkLst>
          <pc:docMk/>
          <pc:sldMk cId="2992883397" sldId="508"/>
        </pc:sldMkLst>
      </pc:sldChg>
      <pc:sldChg chg="addSp delSp modSp add">
        <pc:chgData name="diana fajarwati" userId="3c7b578798fa4979" providerId="LiveId" clId="{418C4C70-B5ED-4512-89BD-6B74AD88FD41}" dt="2019-05-08T20:40:40.899" v="458" actId="478"/>
        <pc:sldMkLst>
          <pc:docMk/>
          <pc:sldMk cId="3179105658" sldId="508"/>
        </pc:sldMkLst>
        <pc:spChg chg="del">
          <ac:chgData name="diana fajarwati" userId="3c7b578798fa4979" providerId="LiveId" clId="{418C4C70-B5ED-4512-89BD-6B74AD88FD41}" dt="2019-05-08T20:23:11.878" v="218"/>
          <ac:spMkLst>
            <pc:docMk/>
            <pc:sldMk cId="3179105658" sldId="508"/>
            <ac:spMk id="2" creationId="{BD21AB3D-5143-4FC7-8F88-DB050C7BF473}"/>
          </ac:spMkLst>
        </pc:spChg>
        <pc:spChg chg="del">
          <ac:chgData name="diana fajarwati" userId="3c7b578798fa4979" providerId="LiveId" clId="{418C4C70-B5ED-4512-89BD-6B74AD88FD41}" dt="2019-05-08T20:23:11.878" v="218"/>
          <ac:spMkLst>
            <pc:docMk/>
            <pc:sldMk cId="3179105658" sldId="508"/>
            <ac:spMk id="3" creationId="{65F16644-04C8-4C9E-8779-8D4DF102B7BF}"/>
          </ac:spMkLst>
        </pc:spChg>
        <pc:spChg chg="add del mod">
          <ac:chgData name="diana fajarwati" userId="3c7b578798fa4979" providerId="LiveId" clId="{418C4C70-B5ED-4512-89BD-6B74AD88FD41}" dt="2019-05-08T20:40:38.277" v="457" actId="478"/>
          <ac:spMkLst>
            <pc:docMk/>
            <pc:sldMk cId="3179105658" sldId="508"/>
            <ac:spMk id="4" creationId="{BB7A118D-7FE2-4D87-81B7-BA09F376B4B5}"/>
          </ac:spMkLst>
        </pc:spChg>
        <pc:spChg chg="add del mod">
          <ac:chgData name="diana fajarwati" userId="3c7b578798fa4979" providerId="LiveId" clId="{418C4C70-B5ED-4512-89BD-6B74AD88FD41}" dt="2019-05-08T20:24:51.010" v="246"/>
          <ac:spMkLst>
            <pc:docMk/>
            <pc:sldMk cId="3179105658" sldId="508"/>
            <ac:spMk id="5" creationId="{1F5B4CB4-C4C5-44FA-B69B-36CD2DCA84F5}"/>
          </ac:spMkLst>
        </pc:spChg>
        <pc:spChg chg="add del mod">
          <ac:chgData name="diana fajarwati" userId="3c7b578798fa4979" providerId="LiveId" clId="{418C4C70-B5ED-4512-89BD-6B74AD88FD41}" dt="2019-05-08T20:24:06.282" v="225" actId="478"/>
          <ac:spMkLst>
            <pc:docMk/>
            <pc:sldMk cId="3179105658" sldId="508"/>
            <ac:spMk id="6" creationId="{B6E21EAE-8FB0-4F3B-B311-8BBA2EE484C0}"/>
          </ac:spMkLst>
        </pc:spChg>
        <pc:spChg chg="add del mod">
          <ac:chgData name="diana fajarwati" userId="3c7b578798fa4979" providerId="LiveId" clId="{418C4C70-B5ED-4512-89BD-6B74AD88FD41}" dt="2019-05-08T20:24:51.010" v="246"/>
          <ac:spMkLst>
            <pc:docMk/>
            <pc:sldMk cId="3179105658" sldId="508"/>
            <ac:spMk id="7" creationId="{3ADEC2CF-470E-40A8-B2C1-3BEF945BEBC7}"/>
          </ac:spMkLst>
        </pc:spChg>
        <pc:spChg chg="add del mod">
          <ac:chgData name="diana fajarwati" userId="3c7b578798fa4979" providerId="LiveId" clId="{418C4C70-B5ED-4512-89BD-6B74AD88FD41}" dt="2019-05-08T20:24:51.010" v="246"/>
          <ac:spMkLst>
            <pc:docMk/>
            <pc:sldMk cId="3179105658" sldId="508"/>
            <ac:spMk id="8" creationId="{8EB7F989-0C60-49D7-896F-08BA00BA3248}"/>
          </ac:spMkLst>
        </pc:spChg>
        <pc:spChg chg="del mod">
          <ac:chgData name="diana fajarwati" userId="3c7b578798fa4979" providerId="LiveId" clId="{418C4C70-B5ED-4512-89BD-6B74AD88FD41}" dt="2019-05-08T20:24:59.454" v="251" actId="478"/>
          <ac:spMkLst>
            <pc:docMk/>
            <pc:sldMk cId="3179105658" sldId="508"/>
            <ac:spMk id="9" creationId="{F5B5AE05-1172-42D5-8371-3FA795B95350}"/>
          </ac:spMkLst>
        </pc:spChg>
        <pc:spChg chg="mod">
          <ac:chgData name="diana fajarwati" userId="3c7b578798fa4979" providerId="LiveId" clId="{418C4C70-B5ED-4512-89BD-6B74AD88FD41}" dt="2019-05-08T20:40:15.150" v="455" actId="207"/>
          <ac:spMkLst>
            <pc:docMk/>
            <pc:sldMk cId="3179105658" sldId="508"/>
            <ac:spMk id="10" creationId="{9F2D79BF-FC5A-42F5-BC97-E0DDBE10F16B}"/>
          </ac:spMkLst>
        </pc:spChg>
        <pc:spChg chg="mod">
          <ac:chgData name="diana fajarwati" userId="3c7b578798fa4979" providerId="LiveId" clId="{418C4C70-B5ED-4512-89BD-6B74AD88FD41}" dt="2019-05-08T20:40:15.150" v="455" actId="207"/>
          <ac:spMkLst>
            <pc:docMk/>
            <pc:sldMk cId="3179105658" sldId="508"/>
            <ac:spMk id="11" creationId="{6E497118-9C5E-4C3B-952D-2C4BC6B9986A}"/>
          </ac:spMkLst>
        </pc:spChg>
        <pc:spChg chg="del mod">
          <ac:chgData name="diana fajarwati" userId="3c7b578798fa4979" providerId="LiveId" clId="{418C4C70-B5ED-4512-89BD-6B74AD88FD41}" dt="2019-05-08T20:24:55.475" v="248" actId="478"/>
          <ac:spMkLst>
            <pc:docMk/>
            <pc:sldMk cId="3179105658" sldId="508"/>
            <ac:spMk id="12" creationId="{000EBAB8-11BA-453F-860E-B4EBC8560979}"/>
          </ac:spMkLst>
        </pc:spChg>
        <pc:spChg chg="del mod">
          <ac:chgData name="diana fajarwati" userId="3c7b578798fa4979" providerId="LiveId" clId="{418C4C70-B5ED-4512-89BD-6B74AD88FD41}" dt="2019-05-08T20:25:09.036" v="255" actId="478"/>
          <ac:spMkLst>
            <pc:docMk/>
            <pc:sldMk cId="3179105658" sldId="508"/>
            <ac:spMk id="13" creationId="{FAA7B635-864D-4E1A-99A0-55FAC043F53B}"/>
          </ac:spMkLst>
        </pc:spChg>
        <pc:spChg chg="del mod">
          <ac:chgData name="diana fajarwati" userId="3c7b578798fa4979" providerId="LiveId" clId="{418C4C70-B5ED-4512-89BD-6B74AD88FD41}" dt="2019-05-08T20:24:57.843" v="250" actId="478"/>
          <ac:spMkLst>
            <pc:docMk/>
            <pc:sldMk cId="3179105658" sldId="508"/>
            <ac:spMk id="14" creationId="{98663715-7EC5-4DE9-9FAB-05450EECC66B}"/>
          </ac:spMkLst>
        </pc:spChg>
        <pc:spChg chg="mod">
          <ac:chgData name="diana fajarwati" userId="3c7b578798fa4979" providerId="LiveId" clId="{418C4C70-B5ED-4512-89BD-6B74AD88FD41}" dt="2019-05-08T20:40:15.150" v="455" actId="207"/>
          <ac:spMkLst>
            <pc:docMk/>
            <pc:sldMk cId="3179105658" sldId="508"/>
            <ac:spMk id="15" creationId="{1A2D9FB7-A7ED-4CC3-8B7C-7E480CC6A8CA}"/>
          </ac:spMkLst>
        </pc:spChg>
        <pc:spChg chg="mod">
          <ac:chgData name="diana fajarwati" userId="3c7b578798fa4979" providerId="LiveId" clId="{418C4C70-B5ED-4512-89BD-6B74AD88FD41}" dt="2019-05-08T20:40:15.150" v="455" actId="207"/>
          <ac:spMkLst>
            <pc:docMk/>
            <pc:sldMk cId="3179105658" sldId="508"/>
            <ac:spMk id="16" creationId="{EFF31896-89C7-4A63-92F5-D9D35306420C}"/>
          </ac:spMkLst>
        </pc:spChg>
        <pc:spChg chg="del mod">
          <ac:chgData name="diana fajarwati" userId="3c7b578798fa4979" providerId="LiveId" clId="{418C4C70-B5ED-4512-89BD-6B74AD88FD41}" dt="2019-05-08T20:25:04.968" v="254" actId="478"/>
          <ac:spMkLst>
            <pc:docMk/>
            <pc:sldMk cId="3179105658" sldId="508"/>
            <ac:spMk id="17" creationId="{865DB72D-888F-45CA-ACCF-2BAE20619918}"/>
          </ac:spMkLst>
        </pc:spChg>
        <pc:spChg chg="del mod">
          <ac:chgData name="diana fajarwati" userId="3c7b578798fa4979" providerId="LiveId" clId="{418C4C70-B5ED-4512-89BD-6B74AD88FD41}" dt="2019-05-08T20:25:00.753" v="252" actId="478"/>
          <ac:spMkLst>
            <pc:docMk/>
            <pc:sldMk cId="3179105658" sldId="508"/>
            <ac:spMk id="18" creationId="{F141C6AF-F4B0-4C41-8C85-96BA943964C0}"/>
          </ac:spMkLst>
        </pc:spChg>
        <pc:spChg chg="del mod">
          <ac:chgData name="diana fajarwati" userId="3c7b578798fa4979" providerId="LiveId" clId="{418C4C70-B5ED-4512-89BD-6B74AD88FD41}" dt="2019-05-08T20:24:54.320" v="247" actId="478"/>
          <ac:spMkLst>
            <pc:docMk/>
            <pc:sldMk cId="3179105658" sldId="508"/>
            <ac:spMk id="19" creationId="{8FDB0638-EDC3-45CF-A04A-0428AF0FE5B1}"/>
          </ac:spMkLst>
        </pc:spChg>
        <pc:spChg chg="del mod">
          <ac:chgData name="diana fajarwati" userId="3c7b578798fa4979" providerId="LiveId" clId="{418C4C70-B5ED-4512-89BD-6B74AD88FD41}" dt="2019-05-08T20:24:56.842" v="249" actId="478"/>
          <ac:spMkLst>
            <pc:docMk/>
            <pc:sldMk cId="3179105658" sldId="508"/>
            <ac:spMk id="20" creationId="{C82E3B51-B14B-4E1F-9F8F-84486137D048}"/>
          </ac:spMkLst>
        </pc:spChg>
        <pc:spChg chg="del mod">
          <ac:chgData name="diana fajarwati" userId="3c7b578798fa4979" providerId="LiveId" clId="{418C4C70-B5ED-4512-89BD-6B74AD88FD41}" dt="2019-05-08T20:25:02.611" v="253" actId="478"/>
          <ac:spMkLst>
            <pc:docMk/>
            <pc:sldMk cId="3179105658" sldId="508"/>
            <ac:spMk id="21" creationId="{C23A66A1-1F31-4615-B15D-E79A3F45C44D}"/>
          </ac:spMkLst>
        </pc:spChg>
        <pc:spChg chg="add mod">
          <ac:chgData name="diana fajarwati" userId="3c7b578798fa4979" providerId="LiveId" clId="{418C4C70-B5ED-4512-89BD-6B74AD88FD41}" dt="2019-05-08T20:40:15.150" v="455" actId="207"/>
          <ac:spMkLst>
            <pc:docMk/>
            <pc:sldMk cId="3179105658" sldId="508"/>
            <ac:spMk id="22" creationId="{9AB1E0F9-FDB7-4059-A01E-8131CE11F818}"/>
          </ac:spMkLst>
        </pc:spChg>
        <pc:spChg chg="add mod">
          <ac:chgData name="diana fajarwati" userId="3c7b578798fa4979" providerId="LiveId" clId="{418C4C70-B5ED-4512-89BD-6B74AD88FD41}" dt="2019-05-08T20:40:15.150" v="455" actId="207"/>
          <ac:spMkLst>
            <pc:docMk/>
            <pc:sldMk cId="3179105658" sldId="508"/>
            <ac:spMk id="23" creationId="{F25459DE-C4D6-43DD-A9F0-0EE222EC3EBD}"/>
          </ac:spMkLst>
        </pc:spChg>
        <pc:spChg chg="add mod">
          <ac:chgData name="diana fajarwati" userId="3c7b578798fa4979" providerId="LiveId" clId="{418C4C70-B5ED-4512-89BD-6B74AD88FD41}" dt="2019-05-08T20:40:15.150" v="455" actId="207"/>
          <ac:spMkLst>
            <pc:docMk/>
            <pc:sldMk cId="3179105658" sldId="508"/>
            <ac:spMk id="24" creationId="{CC8998B0-458A-406F-BB80-7377E7DE6CC2}"/>
          </ac:spMkLst>
        </pc:spChg>
        <pc:spChg chg="add mod">
          <ac:chgData name="diana fajarwati" userId="3c7b578798fa4979" providerId="LiveId" clId="{418C4C70-B5ED-4512-89BD-6B74AD88FD41}" dt="2019-05-08T20:40:15.150" v="455" actId="207"/>
          <ac:spMkLst>
            <pc:docMk/>
            <pc:sldMk cId="3179105658" sldId="508"/>
            <ac:spMk id="25" creationId="{FA648556-F0B8-4031-B186-B3E405D7F253}"/>
          </ac:spMkLst>
        </pc:spChg>
        <pc:spChg chg="add del mod">
          <ac:chgData name="diana fajarwati" userId="3c7b578798fa4979" providerId="LiveId" clId="{418C4C70-B5ED-4512-89BD-6B74AD88FD41}" dt="2019-05-08T20:40:40.899" v="458" actId="478"/>
          <ac:spMkLst>
            <pc:docMk/>
            <pc:sldMk cId="3179105658" sldId="508"/>
            <ac:spMk id="27" creationId="{4630B1E3-360F-4C0E-9577-9FB3CC4E71FE}"/>
          </ac:spMkLst>
        </pc:spChg>
      </pc:sldChg>
      <pc:sldChg chg="modSp add">
        <pc:chgData name="diana fajarwati" userId="3c7b578798fa4979" providerId="LiveId" clId="{418C4C70-B5ED-4512-89BD-6B74AD88FD41}" dt="2019-05-08T20:37:04.646" v="428" actId="1076"/>
        <pc:sldMkLst>
          <pc:docMk/>
          <pc:sldMk cId="2494100764" sldId="509"/>
        </pc:sldMkLst>
        <pc:spChg chg="mod">
          <ac:chgData name="diana fajarwati" userId="3c7b578798fa4979" providerId="LiveId" clId="{418C4C70-B5ED-4512-89BD-6B74AD88FD41}" dt="2019-05-08T20:37:04.646" v="428" actId="1076"/>
          <ac:spMkLst>
            <pc:docMk/>
            <pc:sldMk cId="2494100764" sldId="509"/>
            <ac:spMk id="2" creationId="{12AC6323-1E8B-4312-A4AE-E2F6198A9B43}"/>
          </ac:spMkLst>
        </pc:spChg>
      </pc:sldChg>
      <pc:sldChg chg="addSp delSp modSp add mod setBg">
        <pc:chgData name="diana fajarwati" userId="3c7b578798fa4979" providerId="LiveId" clId="{418C4C70-B5ED-4512-89BD-6B74AD88FD41}" dt="2019-05-08T20:42:46.283" v="530" actId="1076"/>
        <pc:sldMkLst>
          <pc:docMk/>
          <pc:sldMk cId="511627062" sldId="510"/>
        </pc:sldMkLst>
        <pc:spChg chg="del">
          <ac:chgData name="diana fajarwati" userId="3c7b578798fa4979" providerId="LiveId" clId="{418C4C70-B5ED-4512-89BD-6B74AD88FD41}" dt="2019-05-08T20:29:21.262" v="398"/>
          <ac:spMkLst>
            <pc:docMk/>
            <pc:sldMk cId="511627062" sldId="510"/>
            <ac:spMk id="2" creationId="{205EC93A-BCA9-4D5A-BD5F-6D2B4C735A12}"/>
          </ac:spMkLst>
        </pc:spChg>
        <pc:spChg chg="add mod">
          <ac:chgData name="diana fajarwati" userId="3c7b578798fa4979" providerId="LiveId" clId="{418C4C70-B5ED-4512-89BD-6B74AD88FD41}" dt="2019-05-08T20:42:46.283" v="530" actId="1076"/>
          <ac:spMkLst>
            <pc:docMk/>
            <pc:sldMk cId="511627062" sldId="510"/>
            <ac:spMk id="3" creationId="{FCA8BC6F-1087-4C14-907D-B3743E16B6F8}"/>
          </ac:spMkLst>
        </pc:spChg>
        <pc:spChg chg="add del mod">
          <ac:chgData name="diana fajarwati" userId="3c7b578798fa4979" providerId="LiveId" clId="{418C4C70-B5ED-4512-89BD-6B74AD88FD41}" dt="2019-05-08T20:42:15.598" v="528" actId="26606"/>
          <ac:spMkLst>
            <pc:docMk/>
            <pc:sldMk cId="511627062" sldId="510"/>
            <ac:spMk id="4" creationId="{66782516-CFDC-49A6-A9A6-5864FD38A67C}"/>
          </ac:spMkLst>
        </pc:spChg>
        <pc:graphicFrameChg chg="add mod">
          <ac:chgData name="diana fajarwati" userId="3c7b578798fa4979" providerId="LiveId" clId="{418C4C70-B5ED-4512-89BD-6B74AD88FD41}" dt="2019-05-08T20:42:42.771" v="529" actId="1076"/>
          <ac:graphicFrameMkLst>
            <pc:docMk/>
            <pc:sldMk cId="511627062" sldId="510"/>
            <ac:graphicFrameMk id="6" creationId="{78320443-A616-4378-9A3F-38FCBBF32B91}"/>
          </ac:graphicFrameMkLst>
        </pc:graphicFrameChg>
      </pc:sldChg>
      <pc:sldChg chg="modSp add">
        <pc:chgData name="diana fajarwati" userId="3c7b578798fa4979" providerId="LiveId" clId="{418C4C70-B5ED-4512-89BD-6B74AD88FD41}" dt="2019-05-08T20:41:01.547" v="464" actId="207"/>
        <pc:sldMkLst>
          <pc:docMk/>
          <pc:sldMk cId="2362058036" sldId="511"/>
        </pc:sldMkLst>
        <pc:spChg chg="mod">
          <ac:chgData name="diana fajarwati" userId="3c7b578798fa4979" providerId="LiveId" clId="{418C4C70-B5ED-4512-89BD-6B74AD88FD41}" dt="2019-05-08T20:40:48.207" v="460" actId="207"/>
          <ac:spMkLst>
            <pc:docMk/>
            <pc:sldMk cId="2362058036" sldId="511"/>
            <ac:spMk id="10" creationId="{9F2D79BF-FC5A-42F5-BC97-E0DDBE10F16B}"/>
          </ac:spMkLst>
        </pc:spChg>
        <pc:spChg chg="mod">
          <ac:chgData name="diana fajarwati" userId="3c7b578798fa4979" providerId="LiveId" clId="{418C4C70-B5ED-4512-89BD-6B74AD88FD41}" dt="2019-05-08T20:40:50.937" v="461" actId="207"/>
          <ac:spMkLst>
            <pc:docMk/>
            <pc:sldMk cId="2362058036" sldId="511"/>
            <ac:spMk id="11" creationId="{6E497118-9C5E-4C3B-952D-2C4BC6B9986A}"/>
          </ac:spMkLst>
        </pc:spChg>
        <pc:spChg chg="mod">
          <ac:chgData name="diana fajarwati" userId="3c7b578798fa4979" providerId="LiveId" clId="{418C4C70-B5ED-4512-89BD-6B74AD88FD41}" dt="2019-05-08T20:40:45.800" v="459" actId="207"/>
          <ac:spMkLst>
            <pc:docMk/>
            <pc:sldMk cId="2362058036" sldId="511"/>
            <ac:spMk id="16" creationId="{EFF31896-89C7-4A63-92F5-D9D35306420C}"/>
          </ac:spMkLst>
        </pc:spChg>
        <pc:spChg chg="mod">
          <ac:chgData name="diana fajarwati" userId="3c7b578798fa4979" providerId="LiveId" clId="{418C4C70-B5ED-4512-89BD-6B74AD88FD41}" dt="2019-05-08T20:40:56.016" v="462" actId="207"/>
          <ac:spMkLst>
            <pc:docMk/>
            <pc:sldMk cId="2362058036" sldId="511"/>
            <ac:spMk id="23" creationId="{F25459DE-C4D6-43DD-A9F0-0EE222EC3EBD}"/>
          </ac:spMkLst>
        </pc:spChg>
        <pc:spChg chg="mod">
          <ac:chgData name="diana fajarwati" userId="3c7b578798fa4979" providerId="LiveId" clId="{418C4C70-B5ED-4512-89BD-6B74AD88FD41}" dt="2019-05-08T20:40:58.854" v="463" actId="207"/>
          <ac:spMkLst>
            <pc:docMk/>
            <pc:sldMk cId="2362058036" sldId="511"/>
            <ac:spMk id="24" creationId="{CC8998B0-458A-406F-BB80-7377E7DE6CC2}"/>
          </ac:spMkLst>
        </pc:spChg>
        <pc:spChg chg="mod">
          <ac:chgData name="diana fajarwati" userId="3c7b578798fa4979" providerId="LiveId" clId="{418C4C70-B5ED-4512-89BD-6B74AD88FD41}" dt="2019-05-08T20:41:01.547" v="464" actId="207"/>
          <ac:spMkLst>
            <pc:docMk/>
            <pc:sldMk cId="2362058036" sldId="511"/>
            <ac:spMk id="25" creationId="{FA648556-F0B8-4031-B186-B3E405D7F253}"/>
          </ac:spMkLst>
        </pc:spChg>
      </pc:sldChg>
      <pc:sldChg chg="addSp delSp modSp add mod setBg delDesignElem">
        <pc:chgData name="diana fajarwati" userId="3c7b578798fa4979" providerId="LiveId" clId="{418C4C70-B5ED-4512-89BD-6B74AD88FD41}" dt="2019-05-08T21:15:49.185" v="1107" actId="255"/>
        <pc:sldMkLst>
          <pc:docMk/>
          <pc:sldMk cId="2900534410" sldId="512"/>
        </pc:sldMkLst>
        <pc:spChg chg="mod">
          <ac:chgData name="diana fajarwati" userId="3c7b578798fa4979" providerId="LiveId" clId="{418C4C70-B5ED-4512-89BD-6B74AD88FD41}" dt="2019-05-08T20:46:21.993" v="618" actId="1076"/>
          <ac:spMkLst>
            <pc:docMk/>
            <pc:sldMk cId="2900534410" sldId="512"/>
            <ac:spMk id="2" creationId="{F7A5EEE1-186D-40EE-A233-DE2CDAB9078E}"/>
          </ac:spMkLst>
        </pc:spChg>
        <pc:spChg chg="del mod">
          <ac:chgData name="diana fajarwati" userId="3c7b578798fa4979" providerId="LiveId" clId="{418C4C70-B5ED-4512-89BD-6B74AD88FD41}" dt="2019-05-08T20:45:37.662" v="612" actId="26606"/>
          <ac:spMkLst>
            <pc:docMk/>
            <pc:sldMk cId="2900534410" sldId="512"/>
            <ac:spMk id="3" creationId="{38C3BF3C-BD8B-462F-8F84-1C0DBD3081DA}"/>
          </ac:spMkLst>
        </pc:spChg>
        <pc:spChg chg="add del">
          <ac:chgData name="diana fajarwati" userId="3c7b578798fa4979" providerId="LiveId" clId="{418C4C70-B5ED-4512-89BD-6B74AD88FD41}" dt="2019-05-08T20:45:42.075" v="614"/>
          <ac:spMkLst>
            <pc:docMk/>
            <pc:sldMk cId="2900534410" sldId="512"/>
            <ac:spMk id="10" creationId="{96918796-2918-40D6-BE3A-4600C47FCD42}"/>
          </ac:spMkLst>
        </pc:spChg>
        <pc:graphicFrameChg chg="add mod modGraphic">
          <ac:chgData name="diana fajarwati" userId="3c7b578798fa4979" providerId="LiveId" clId="{418C4C70-B5ED-4512-89BD-6B74AD88FD41}" dt="2019-05-08T21:15:49.185" v="1107" actId="255"/>
          <ac:graphicFrameMkLst>
            <pc:docMk/>
            <pc:sldMk cId="2900534410" sldId="512"/>
            <ac:graphicFrameMk id="5" creationId="{8673A036-E6A1-486E-A9AA-EAA654F3F572}"/>
          </ac:graphicFrameMkLst>
        </pc:graphicFrameChg>
      </pc:sldChg>
      <pc:sldChg chg="addSp delSp modSp add modTransition">
        <pc:chgData name="diana fajarwati" userId="3c7b578798fa4979" providerId="LiveId" clId="{418C4C70-B5ED-4512-89BD-6B74AD88FD41}" dt="2019-05-08T21:08:32.085" v="880" actId="207"/>
        <pc:sldMkLst>
          <pc:docMk/>
          <pc:sldMk cId="1260161202" sldId="513"/>
        </pc:sldMkLst>
        <pc:spChg chg="del">
          <ac:chgData name="diana fajarwati" userId="3c7b578798fa4979" providerId="LiveId" clId="{418C4C70-B5ED-4512-89BD-6B74AD88FD41}" dt="2019-05-08T20:47:43.595" v="633"/>
          <ac:spMkLst>
            <pc:docMk/>
            <pc:sldMk cId="1260161202" sldId="513"/>
            <ac:spMk id="2" creationId="{52CDF954-A745-40AD-9E82-5367CBAA5DF0}"/>
          </ac:spMkLst>
        </pc:spChg>
        <pc:spChg chg="del">
          <ac:chgData name="diana fajarwati" userId="3c7b578798fa4979" providerId="LiveId" clId="{418C4C70-B5ED-4512-89BD-6B74AD88FD41}" dt="2019-05-08T20:47:43.595" v="633"/>
          <ac:spMkLst>
            <pc:docMk/>
            <pc:sldMk cId="1260161202" sldId="513"/>
            <ac:spMk id="3" creationId="{6CA55FB3-1EF8-4F9B-B6E0-BF945133CBB2}"/>
          </ac:spMkLst>
        </pc:spChg>
        <pc:spChg chg="add del mod">
          <ac:chgData name="diana fajarwati" userId="3c7b578798fa4979" providerId="LiveId" clId="{418C4C70-B5ED-4512-89BD-6B74AD88FD41}" dt="2019-05-08T20:47:46.788" v="634"/>
          <ac:spMkLst>
            <pc:docMk/>
            <pc:sldMk cId="1260161202" sldId="513"/>
            <ac:spMk id="4" creationId="{702BF7FB-E051-4E32-AEF5-E4AB294C4DE5}"/>
          </ac:spMkLst>
        </pc:spChg>
        <pc:spChg chg="add del mod">
          <ac:chgData name="diana fajarwati" userId="3c7b578798fa4979" providerId="LiveId" clId="{418C4C70-B5ED-4512-89BD-6B74AD88FD41}" dt="2019-05-08T20:47:46.788" v="634"/>
          <ac:spMkLst>
            <pc:docMk/>
            <pc:sldMk cId="1260161202" sldId="513"/>
            <ac:spMk id="5" creationId="{E8F07586-DFE0-49CA-83DA-0C0BF84C7D50}"/>
          </ac:spMkLst>
        </pc:spChg>
        <pc:spChg chg="add del mod">
          <ac:chgData name="diana fajarwati" userId="3c7b578798fa4979" providerId="LiveId" clId="{418C4C70-B5ED-4512-89BD-6B74AD88FD41}" dt="2019-05-08T20:47:49.364" v="635"/>
          <ac:spMkLst>
            <pc:docMk/>
            <pc:sldMk cId="1260161202" sldId="513"/>
            <ac:spMk id="6" creationId="{4624CAD4-77B6-44AD-BDDF-0BBB2D27F600}"/>
          </ac:spMkLst>
        </pc:spChg>
        <pc:spChg chg="add del mod">
          <ac:chgData name="diana fajarwati" userId="3c7b578798fa4979" providerId="LiveId" clId="{418C4C70-B5ED-4512-89BD-6B74AD88FD41}" dt="2019-05-08T20:47:49.364" v="635"/>
          <ac:spMkLst>
            <pc:docMk/>
            <pc:sldMk cId="1260161202" sldId="513"/>
            <ac:spMk id="7" creationId="{25B51184-D0C2-4DDF-ADB0-BE360DA0B7F6}"/>
          </ac:spMkLst>
        </pc:spChg>
        <pc:spChg chg="add mod">
          <ac:chgData name="diana fajarwati" userId="3c7b578798fa4979" providerId="LiveId" clId="{418C4C70-B5ED-4512-89BD-6B74AD88FD41}" dt="2019-05-08T20:47:56.097" v="654" actId="20577"/>
          <ac:spMkLst>
            <pc:docMk/>
            <pc:sldMk cId="1260161202" sldId="513"/>
            <ac:spMk id="8" creationId="{368081CB-695E-4AFA-BF0B-CE1C91E6BD56}"/>
          </ac:spMkLst>
        </pc:spChg>
        <pc:spChg chg="add mod">
          <ac:chgData name="diana fajarwati" userId="3c7b578798fa4979" providerId="LiveId" clId="{418C4C70-B5ED-4512-89BD-6B74AD88FD41}" dt="2019-05-08T21:06:36.239" v="783" actId="948"/>
          <ac:spMkLst>
            <pc:docMk/>
            <pc:sldMk cId="1260161202" sldId="513"/>
            <ac:spMk id="9" creationId="{FD97146B-D8ED-408A-8C7E-2082A5EAAD54}"/>
          </ac:spMkLst>
        </pc:spChg>
        <pc:spChg chg="add mod">
          <ac:chgData name="diana fajarwati" userId="3c7b578798fa4979" providerId="LiveId" clId="{418C4C70-B5ED-4512-89BD-6B74AD88FD41}" dt="2019-05-08T21:08:32.085" v="880" actId="207"/>
          <ac:spMkLst>
            <pc:docMk/>
            <pc:sldMk cId="1260161202" sldId="513"/>
            <ac:spMk id="13" creationId="{BCC14994-EFD4-40C4-B9E3-7E2294F01A8C}"/>
          </ac:spMkLst>
        </pc:spChg>
        <pc:picChg chg="add mod">
          <ac:chgData name="diana fajarwati" userId="3c7b578798fa4979" providerId="LiveId" clId="{418C4C70-B5ED-4512-89BD-6B74AD88FD41}" dt="2019-05-08T21:07:00.421" v="814" actId="1076"/>
          <ac:picMkLst>
            <pc:docMk/>
            <pc:sldMk cId="1260161202" sldId="513"/>
            <ac:picMk id="10" creationId="{68C9E2A1-283F-4AF6-9989-183DC3713B1C}"/>
          </ac:picMkLst>
        </pc:picChg>
        <pc:picChg chg="add mod">
          <ac:chgData name="diana fajarwati" userId="3c7b578798fa4979" providerId="LiveId" clId="{418C4C70-B5ED-4512-89BD-6B74AD88FD41}" dt="2019-05-08T21:07:02.106" v="815" actId="1076"/>
          <ac:picMkLst>
            <pc:docMk/>
            <pc:sldMk cId="1260161202" sldId="513"/>
            <ac:picMk id="11" creationId="{A036866A-A7BD-441C-A72A-03ACAEDBB884}"/>
          </ac:picMkLst>
        </pc:picChg>
        <pc:picChg chg="add mod">
          <ac:chgData name="diana fajarwati" userId="3c7b578798fa4979" providerId="LiveId" clId="{418C4C70-B5ED-4512-89BD-6B74AD88FD41}" dt="2019-05-08T21:07:04.398" v="816" actId="1076"/>
          <ac:picMkLst>
            <pc:docMk/>
            <pc:sldMk cId="1260161202" sldId="513"/>
            <ac:picMk id="12" creationId="{8FC4F352-1B76-4662-847D-7F47A56B4C3D}"/>
          </ac:picMkLst>
        </pc:picChg>
      </pc:sldChg>
      <pc:sldChg chg="modSp add">
        <pc:chgData name="diana fajarwati" userId="3c7b578798fa4979" providerId="LiveId" clId="{418C4C70-B5ED-4512-89BD-6B74AD88FD41}" dt="2019-05-08T21:17:09.214" v="1223" actId="14100"/>
        <pc:sldMkLst>
          <pc:docMk/>
          <pc:sldMk cId="3969480154" sldId="514"/>
        </pc:sldMkLst>
        <pc:spChg chg="mod">
          <ac:chgData name="diana fajarwati" userId="3c7b578798fa4979" providerId="LiveId" clId="{418C4C70-B5ED-4512-89BD-6B74AD88FD41}" dt="2019-05-08T21:14:59.651" v="1050" actId="6549"/>
          <ac:spMkLst>
            <pc:docMk/>
            <pc:sldMk cId="3969480154" sldId="514"/>
            <ac:spMk id="2" creationId="{CA9A2D98-4B79-4A03-AA5C-F8F9F6CF6DBC}"/>
          </ac:spMkLst>
        </pc:spChg>
        <pc:spChg chg="mod">
          <ac:chgData name="diana fajarwati" userId="3c7b578798fa4979" providerId="LiveId" clId="{418C4C70-B5ED-4512-89BD-6B74AD88FD41}" dt="2019-05-08T21:17:09.214" v="1223" actId="14100"/>
          <ac:spMkLst>
            <pc:docMk/>
            <pc:sldMk cId="3969480154" sldId="514"/>
            <ac:spMk id="3" creationId="{2059B983-8411-406D-B34E-36D384F6A0A0}"/>
          </ac:spMkLst>
        </pc:spChg>
      </pc:sldChg>
      <pc:sldChg chg="addSp delSp modSp add">
        <pc:chgData name="diana fajarwati" userId="3c7b578798fa4979" providerId="LiveId" clId="{418C4C70-B5ED-4512-89BD-6B74AD88FD41}" dt="2019-05-08T21:11:49.339" v="966" actId="113"/>
        <pc:sldMkLst>
          <pc:docMk/>
          <pc:sldMk cId="78470499" sldId="515"/>
        </pc:sldMkLst>
        <pc:spChg chg="del">
          <ac:chgData name="diana fajarwati" userId="3c7b578798fa4979" providerId="LiveId" clId="{418C4C70-B5ED-4512-89BD-6B74AD88FD41}" dt="2019-05-08T21:07:47.665" v="818"/>
          <ac:spMkLst>
            <pc:docMk/>
            <pc:sldMk cId="78470499" sldId="515"/>
            <ac:spMk id="2" creationId="{4A8F8D13-D791-424F-8CD0-165386244970}"/>
          </ac:spMkLst>
        </pc:spChg>
        <pc:spChg chg="del">
          <ac:chgData name="diana fajarwati" userId="3c7b578798fa4979" providerId="LiveId" clId="{418C4C70-B5ED-4512-89BD-6B74AD88FD41}" dt="2019-05-08T21:07:47.665" v="818"/>
          <ac:spMkLst>
            <pc:docMk/>
            <pc:sldMk cId="78470499" sldId="515"/>
            <ac:spMk id="3" creationId="{9D181EA6-04EF-4443-955D-8F8B50D44FC8}"/>
          </ac:spMkLst>
        </pc:spChg>
        <pc:spChg chg="add mod">
          <ac:chgData name="diana fajarwati" userId="3c7b578798fa4979" providerId="LiveId" clId="{418C4C70-B5ED-4512-89BD-6B74AD88FD41}" dt="2019-05-08T21:08:39.354" v="881" actId="255"/>
          <ac:spMkLst>
            <pc:docMk/>
            <pc:sldMk cId="78470499" sldId="515"/>
            <ac:spMk id="4" creationId="{F6C11595-159F-4C53-A154-7278FC95F6B7}"/>
          </ac:spMkLst>
        </pc:spChg>
        <pc:spChg chg="add mod ord">
          <ac:chgData name="diana fajarwati" userId="3c7b578798fa4979" providerId="LiveId" clId="{418C4C70-B5ED-4512-89BD-6B74AD88FD41}" dt="2019-05-08T21:10:57.857" v="900" actId="207"/>
          <ac:spMkLst>
            <pc:docMk/>
            <pc:sldMk cId="78470499" sldId="515"/>
            <ac:spMk id="8" creationId="{6EFB483C-C66D-46FE-857D-98B532E9B5E8}"/>
          </ac:spMkLst>
        </pc:spChg>
        <pc:spChg chg="add mod">
          <ac:chgData name="diana fajarwati" userId="3c7b578798fa4979" providerId="LiveId" clId="{418C4C70-B5ED-4512-89BD-6B74AD88FD41}" dt="2019-05-08T21:11:49.339" v="966" actId="113"/>
          <ac:spMkLst>
            <pc:docMk/>
            <pc:sldMk cId="78470499" sldId="515"/>
            <ac:spMk id="9" creationId="{4B32AB80-5EBA-41B4-83ED-D6F818D94BB7}"/>
          </ac:spMkLst>
        </pc:spChg>
        <pc:picChg chg="add mod">
          <ac:chgData name="diana fajarwati" userId="3c7b578798fa4979" providerId="LiveId" clId="{418C4C70-B5ED-4512-89BD-6B74AD88FD41}" dt="2019-05-08T21:10:16.377" v="894" actId="1076"/>
          <ac:picMkLst>
            <pc:docMk/>
            <pc:sldMk cId="78470499" sldId="515"/>
            <ac:picMk id="5" creationId="{AC50A3CD-ACCA-490A-9FF5-E741C22B9607}"/>
          </ac:picMkLst>
        </pc:picChg>
        <pc:picChg chg="add mod">
          <ac:chgData name="diana fajarwati" userId="3c7b578798fa4979" providerId="LiveId" clId="{418C4C70-B5ED-4512-89BD-6B74AD88FD41}" dt="2019-05-08T21:10:18.015" v="895" actId="1076"/>
          <ac:picMkLst>
            <pc:docMk/>
            <pc:sldMk cId="78470499" sldId="515"/>
            <ac:picMk id="6" creationId="{B8019F1B-B90B-4D09-B716-C9F764FFCD55}"/>
          </ac:picMkLst>
        </pc:picChg>
        <pc:picChg chg="add mod">
          <ac:chgData name="diana fajarwati" userId="3c7b578798fa4979" providerId="LiveId" clId="{418C4C70-B5ED-4512-89BD-6B74AD88FD41}" dt="2019-05-08T21:11:03.113" v="903" actId="1076"/>
          <ac:picMkLst>
            <pc:docMk/>
            <pc:sldMk cId="78470499" sldId="515"/>
            <ac:picMk id="7" creationId="{AC23FCDC-31BE-42E5-99B1-99E4A90C2462}"/>
          </ac:picMkLst>
        </pc:picChg>
      </pc:sldChg>
      <pc:sldChg chg="addSp modSp add">
        <pc:chgData name="diana fajarwati" userId="3c7b578798fa4979" providerId="LiveId" clId="{418C4C70-B5ED-4512-89BD-6B74AD88FD41}" dt="2019-05-08T21:13:48.279" v="1013" actId="14100"/>
        <pc:sldMkLst>
          <pc:docMk/>
          <pc:sldMk cId="3147419708" sldId="516"/>
        </pc:sldMkLst>
        <pc:spChg chg="mod">
          <ac:chgData name="diana fajarwati" userId="3c7b578798fa4979" providerId="LiveId" clId="{418C4C70-B5ED-4512-89BD-6B74AD88FD41}" dt="2019-05-08T21:12:37.672" v="1004" actId="403"/>
          <ac:spMkLst>
            <pc:docMk/>
            <pc:sldMk cId="3147419708" sldId="516"/>
            <ac:spMk id="2" creationId="{850CB2BB-26FE-4C8D-8E0E-1C59835F93CE}"/>
          </ac:spMkLst>
        </pc:spChg>
        <pc:picChg chg="add mod">
          <ac:chgData name="diana fajarwati" userId="3c7b578798fa4979" providerId="LiveId" clId="{418C4C70-B5ED-4512-89BD-6B74AD88FD41}" dt="2019-05-08T21:13:48.279" v="1013" actId="14100"/>
          <ac:picMkLst>
            <pc:docMk/>
            <pc:sldMk cId="3147419708" sldId="516"/>
            <ac:picMk id="3" creationId="{2E83CAD1-A3E6-4386-B8A6-F52419A015C7}"/>
          </ac:picMkLst>
        </pc:picChg>
      </pc:sldChg>
      <pc:sldChg chg="addSp delSp modSp add">
        <pc:chgData name="diana fajarwati" userId="3c7b578798fa4979" providerId="LiveId" clId="{418C4C70-B5ED-4512-89BD-6B74AD88FD41}" dt="2019-05-08T21:19:43.163" v="1376" actId="1076"/>
        <pc:sldMkLst>
          <pc:docMk/>
          <pc:sldMk cId="3832908260" sldId="517"/>
        </pc:sldMkLst>
        <pc:spChg chg="del">
          <ac:chgData name="diana fajarwati" userId="3c7b578798fa4979" providerId="LiveId" clId="{418C4C70-B5ED-4512-89BD-6B74AD88FD41}" dt="2019-05-08T21:17:19.194" v="1225"/>
          <ac:spMkLst>
            <pc:docMk/>
            <pc:sldMk cId="3832908260" sldId="517"/>
            <ac:spMk id="2" creationId="{BFB500FC-FD3D-49A6-9B37-7DE86499519B}"/>
          </ac:spMkLst>
        </pc:spChg>
        <pc:spChg chg="del">
          <ac:chgData name="diana fajarwati" userId="3c7b578798fa4979" providerId="LiveId" clId="{418C4C70-B5ED-4512-89BD-6B74AD88FD41}" dt="2019-05-08T21:17:19.194" v="1225"/>
          <ac:spMkLst>
            <pc:docMk/>
            <pc:sldMk cId="3832908260" sldId="517"/>
            <ac:spMk id="3" creationId="{27227409-DDEE-4360-87DD-A66D858445A5}"/>
          </ac:spMkLst>
        </pc:spChg>
        <pc:spChg chg="add mod">
          <ac:chgData name="diana fajarwati" userId="3c7b578798fa4979" providerId="LiveId" clId="{418C4C70-B5ED-4512-89BD-6B74AD88FD41}" dt="2019-05-08T21:18:54.841" v="1344" actId="404"/>
          <ac:spMkLst>
            <pc:docMk/>
            <pc:sldMk cId="3832908260" sldId="517"/>
            <ac:spMk id="4" creationId="{3FF8ED71-BD5E-4F2A-8D47-A9DA01E5239D}"/>
          </ac:spMkLst>
        </pc:spChg>
        <pc:spChg chg="add mod">
          <ac:chgData name="diana fajarwati" userId="3c7b578798fa4979" providerId="LiveId" clId="{418C4C70-B5ED-4512-89BD-6B74AD88FD41}" dt="2019-05-08T21:18:41.407" v="1340" actId="403"/>
          <ac:spMkLst>
            <pc:docMk/>
            <pc:sldMk cId="3832908260" sldId="517"/>
            <ac:spMk id="5" creationId="{BFA2E0E7-695D-4824-A412-066139BA72E4}"/>
          </ac:spMkLst>
        </pc:spChg>
        <pc:spChg chg="add mod">
          <ac:chgData name="diana fajarwati" userId="3c7b578798fa4979" providerId="LiveId" clId="{418C4C70-B5ED-4512-89BD-6B74AD88FD41}" dt="2019-05-08T21:19:43.163" v="1376" actId="1076"/>
          <ac:spMkLst>
            <pc:docMk/>
            <pc:sldMk cId="3832908260" sldId="517"/>
            <ac:spMk id="6" creationId="{B2ECCBDE-F4AF-4424-8A62-7638FB21F99F}"/>
          </ac:spMkLst>
        </pc:spChg>
      </pc:sldChg>
      <pc:sldChg chg="addSp delSp modSp add mod setBg">
        <pc:chgData name="diana fajarwati" userId="3c7b578798fa4979" providerId="LiveId" clId="{418C4C70-B5ED-4512-89BD-6B74AD88FD41}" dt="2019-05-08T21:24:51.369" v="1433" actId="26606"/>
        <pc:sldMkLst>
          <pc:docMk/>
          <pc:sldMk cId="16724694" sldId="518"/>
        </pc:sldMkLst>
        <pc:spChg chg="del">
          <ac:chgData name="diana fajarwati" userId="3c7b578798fa4979" providerId="LiveId" clId="{418C4C70-B5ED-4512-89BD-6B74AD88FD41}" dt="2019-05-08T21:20:57.109" v="1378"/>
          <ac:spMkLst>
            <pc:docMk/>
            <pc:sldMk cId="16724694" sldId="518"/>
            <ac:spMk id="2" creationId="{4DFFF89A-B109-455D-A94F-74E1AEDF9FFD}"/>
          </ac:spMkLst>
        </pc:spChg>
        <pc:spChg chg="del">
          <ac:chgData name="diana fajarwati" userId="3c7b578798fa4979" providerId="LiveId" clId="{418C4C70-B5ED-4512-89BD-6B74AD88FD41}" dt="2019-05-08T21:20:57.109" v="1378"/>
          <ac:spMkLst>
            <pc:docMk/>
            <pc:sldMk cId="16724694" sldId="518"/>
            <ac:spMk id="3" creationId="{554B94C7-11BB-488E-8ABE-68369BE3C6E8}"/>
          </ac:spMkLst>
        </pc:spChg>
        <pc:spChg chg="add mod">
          <ac:chgData name="diana fajarwati" userId="3c7b578798fa4979" providerId="LiveId" clId="{418C4C70-B5ED-4512-89BD-6B74AD88FD41}" dt="2019-05-08T21:24:51.369" v="1433" actId="26606"/>
          <ac:spMkLst>
            <pc:docMk/>
            <pc:sldMk cId="16724694" sldId="518"/>
            <ac:spMk id="4" creationId="{37999B0C-44D1-44AE-A680-097F3EEEB2FB}"/>
          </ac:spMkLst>
        </pc:spChg>
        <pc:spChg chg="add mod">
          <ac:chgData name="diana fajarwati" userId="3c7b578798fa4979" providerId="LiveId" clId="{418C4C70-B5ED-4512-89BD-6B74AD88FD41}" dt="2019-05-08T21:24:51.369" v="1433" actId="26606"/>
          <ac:spMkLst>
            <pc:docMk/>
            <pc:sldMk cId="16724694" sldId="518"/>
            <ac:spMk id="5" creationId="{46033E1E-7180-4147-ACCF-0ED3C296F88D}"/>
          </ac:spMkLst>
        </pc:spChg>
        <pc:spChg chg="add del">
          <ac:chgData name="diana fajarwati" userId="3c7b578798fa4979" providerId="LiveId" clId="{418C4C70-B5ED-4512-89BD-6B74AD88FD41}" dt="2019-05-08T21:24:51.369" v="1433" actId="26606"/>
          <ac:spMkLst>
            <pc:docMk/>
            <pc:sldMk cId="16724694" sldId="518"/>
            <ac:spMk id="11" creationId="{81AEB8A9-B768-4E30-BA55-D919E6687343}"/>
          </ac:spMkLst>
        </pc:spChg>
        <pc:picChg chg="add mod">
          <ac:chgData name="diana fajarwati" userId="3c7b578798fa4979" providerId="LiveId" clId="{418C4C70-B5ED-4512-89BD-6B74AD88FD41}" dt="2019-05-08T21:24:51.369" v="1433" actId="26606"/>
          <ac:picMkLst>
            <pc:docMk/>
            <pc:sldMk cId="16724694" sldId="518"/>
            <ac:picMk id="6" creationId="{BAC43685-BE3C-43DD-BCE4-601599392556}"/>
          </ac:picMkLst>
        </pc:picChg>
      </pc:sldChg>
      <pc:sldChg chg="modSp add">
        <pc:chgData name="diana fajarwati" userId="3c7b578798fa4979" providerId="LiveId" clId="{418C4C70-B5ED-4512-89BD-6B74AD88FD41}" dt="2019-05-08T21:30:36.844" v="1514" actId="5793"/>
        <pc:sldMkLst>
          <pc:docMk/>
          <pc:sldMk cId="444081437" sldId="519"/>
        </pc:sldMkLst>
        <pc:spChg chg="mod">
          <ac:chgData name="diana fajarwati" userId="3c7b578798fa4979" providerId="LiveId" clId="{418C4C70-B5ED-4512-89BD-6B74AD88FD41}" dt="2019-05-08T21:25:54.148" v="1458" actId="20577"/>
          <ac:spMkLst>
            <pc:docMk/>
            <pc:sldMk cId="444081437" sldId="519"/>
            <ac:spMk id="2" creationId="{962D0608-BAEA-4068-B305-66E04260000B}"/>
          </ac:spMkLst>
        </pc:spChg>
        <pc:spChg chg="mod">
          <ac:chgData name="diana fajarwati" userId="3c7b578798fa4979" providerId="LiveId" clId="{418C4C70-B5ED-4512-89BD-6B74AD88FD41}" dt="2019-05-08T21:30:36.844" v="1514" actId="5793"/>
          <ac:spMkLst>
            <pc:docMk/>
            <pc:sldMk cId="444081437" sldId="519"/>
            <ac:spMk id="3" creationId="{5121221A-0A2F-4CB3-81C1-C355FC1990D8}"/>
          </ac:spMkLst>
        </pc:spChg>
      </pc:sldChg>
      <pc:sldChg chg="modSp add">
        <pc:chgData name="diana fajarwati" userId="3c7b578798fa4979" providerId="LiveId" clId="{418C4C70-B5ED-4512-89BD-6B74AD88FD41}" dt="2019-05-08T21:31:33.554" v="1554" actId="113"/>
        <pc:sldMkLst>
          <pc:docMk/>
          <pc:sldMk cId="3330437153" sldId="520"/>
        </pc:sldMkLst>
        <pc:spChg chg="mod">
          <ac:chgData name="diana fajarwati" userId="3c7b578798fa4979" providerId="LiveId" clId="{418C4C70-B5ED-4512-89BD-6B74AD88FD41}" dt="2019-05-08T21:31:06.063" v="1546" actId="20577"/>
          <ac:spMkLst>
            <pc:docMk/>
            <pc:sldMk cId="3330437153" sldId="520"/>
            <ac:spMk id="2" creationId="{D268301C-D1A9-4983-A629-39FE90F19245}"/>
          </ac:spMkLst>
        </pc:spChg>
        <pc:spChg chg="mod">
          <ac:chgData name="diana fajarwati" userId="3c7b578798fa4979" providerId="LiveId" clId="{418C4C70-B5ED-4512-89BD-6B74AD88FD41}" dt="2019-05-08T21:31:33.554" v="1554" actId="113"/>
          <ac:spMkLst>
            <pc:docMk/>
            <pc:sldMk cId="3330437153" sldId="520"/>
            <ac:spMk id="3" creationId="{42F15237-5D0E-4925-81E6-A30122F5C109}"/>
          </ac:spMkLst>
        </pc:spChg>
      </pc:sldChg>
      <pc:sldChg chg="addSp delSp modSp add modNotesTx">
        <pc:chgData name="diana fajarwati" userId="3c7b578798fa4979" providerId="LiveId" clId="{418C4C70-B5ED-4512-89BD-6B74AD88FD41}" dt="2019-05-08T21:36:28.905" v="1631" actId="20577"/>
        <pc:sldMkLst>
          <pc:docMk/>
          <pc:sldMk cId="4072578639" sldId="521"/>
        </pc:sldMkLst>
        <pc:spChg chg="del">
          <ac:chgData name="diana fajarwati" userId="3c7b578798fa4979" providerId="LiveId" clId="{418C4C70-B5ED-4512-89BD-6B74AD88FD41}" dt="2019-05-08T21:32:24.978" v="1556"/>
          <ac:spMkLst>
            <pc:docMk/>
            <pc:sldMk cId="4072578639" sldId="521"/>
            <ac:spMk id="2" creationId="{A0E1F9E7-CCD3-450C-B19B-BD6A0884379D}"/>
          </ac:spMkLst>
        </pc:spChg>
        <pc:spChg chg="del">
          <ac:chgData name="diana fajarwati" userId="3c7b578798fa4979" providerId="LiveId" clId="{418C4C70-B5ED-4512-89BD-6B74AD88FD41}" dt="2019-05-08T21:32:24.978" v="1556"/>
          <ac:spMkLst>
            <pc:docMk/>
            <pc:sldMk cId="4072578639" sldId="521"/>
            <ac:spMk id="3" creationId="{32ACD254-885A-4851-A3E2-D58378DFB3ED}"/>
          </ac:spMkLst>
        </pc:spChg>
        <pc:spChg chg="add mod">
          <ac:chgData name="diana fajarwati" userId="3c7b578798fa4979" providerId="LiveId" clId="{418C4C70-B5ED-4512-89BD-6B74AD88FD41}" dt="2019-05-08T21:35:10.145" v="1625" actId="404"/>
          <ac:spMkLst>
            <pc:docMk/>
            <pc:sldMk cId="4072578639" sldId="521"/>
            <ac:spMk id="4" creationId="{57E971D5-410E-43C8-AC7A-3E7586819546}"/>
          </ac:spMkLst>
        </pc:spChg>
        <pc:picChg chg="add mod">
          <ac:chgData name="diana fajarwati" userId="3c7b578798fa4979" providerId="LiveId" clId="{418C4C70-B5ED-4512-89BD-6B74AD88FD41}" dt="2019-05-08T21:34:24.779" v="1586" actId="14100"/>
          <ac:picMkLst>
            <pc:docMk/>
            <pc:sldMk cId="4072578639" sldId="521"/>
            <ac:picMk id="5" creationId="{775E1BC6-4E74-4C8B-ACEA-6EE4E603A25F}"/>
          </ac:picMkLst>
        </pc:picChg>
      </pc:sldChg>
      <pc:sldChg chg="addSp delSp modSp add">
        <pc:chgData name="diana fajarwati" userId="3c7b578798fa4979" providerId="LiveId" clId="{418C4C70-B5ED-4512-89BD-6B74AD88FD41}" dt="2019-05-08T21:41:27.226" v="1747" actId="14100"/>
        <pc:sldMkLst>
          <pc:docMk/>
          <pc:sldMk cId="3770305343" sldId="522"/>
        </pc:sldMkLst>
        <pc:spChg chg="del">
          <ac:chgData name="diana fajarwati" userId="3c7b578798fa4979" providerId="LiveId" clId="{418C4C70-B5ED-4512-89BD-6B74AD88FD41}" dt="2019-05-08T21:36:59.648" v="1633"/>
          <ac:spMkLst>
            <pc:docMk/>
            <pc:sldMk cId="3770305343" sldId="522"/>
            <ac:spMk id="2" creationId="{7187BF74-443B-4206-9AF6-7F3A2F566D68}"/>
          </ac:spMkLst>
        </pc:spChg>
        <pc:spChg chg="add mod">
          <ac:chgData name="diana fajarwati" userId="3c7b578798fa4979" providerId="LiveId" clId="{418C4C70-B5ED-4512-89BD-6B74AD88FD41}" dt="2019-05-08T21:37:19.839" v="1654" actId="20577"/>
          <ac:spMkLst>
            <pc:docMk/>
            <pc:sldMk cId="3770305343" sldId="522"/>
            <ac:spMk id="3" creationId="{DA0C1B5C-6C7C-49B9-A89A-B24F2AF21E8B}"/>
          </ac:spMkLst>
        </pc:spChg>
        <pc:spChg chg="add mod">
          <ac:chgData name="diana fajarwati" userId="3c7b578798fa4979" providerId="LiveId" clId="{418C4C70-B5ED-4512-89BD-6B74AD88FD41}" dt="2019-05-08T21:41:27.226" v="1747" actId="14100"/>
          <ac:spMkLst>
            <pc:docMk/>
            <pc:sldMk cId="3770305343" sldId="522"/>
            <ac:spMk id="4" creationId="{F9683287-968E-43BD-945D-6EBA909ED276}"/>
          </ac:spMkLst>
        </pc:spChg>
      </pc:sldChg>
      <pc:sldChg chg="addSp delSp modSp add">
        <pc:chgData name="diana fajarwati" userId="3c7b578798fa4979" providerId="LiveId" clId="{418C4C70-B5ED-4512-89BD-6B74AD88FD41}" dt="2019-05-08T21:40:36.714" v="1727" actId="1076"/>
        <pc:sldMkLst>
          <pc:docMk/>
          <pc:sldMk cId="3197867073" sldId="523"/>
        </pc:sldMkLst>
        <pc:spChg chg="del">
          <ac:chgData name="diana fajarwati" userId="3c7b578798fa4979" providerId="LiveId" clId="{418C4C70-B5ED-4512-89BD-6B74AD88FD41}" dt="2019-05-08T21:38:27.304" v="1717"/>
          <ac:spMkLst>
            <pc:docMk/>
            <pc:sldMk cId="3197867073" sldId="523"/>
            <ac:spMk id="2" creationId="{D2193254-7721-4950-B5DB-9A4071550A93}"/>
          </ac:spMkLst>
        </pc:spChg>
        <pc:spChg chg="del">
          <ac:chgData name="diana fajarwati" userId="3c7b578798fa4979" providerId="LiveId" clId="{418C4C70-B5ED-4512-89BD-6B74AD88FD41}" dt="2019-05-08T21:38:27.304" v="1717"/>
          <ac:spMkLst>
            <pc:docMk/>
            <pc:sldMk cId="3197867073" sldId="523"/>
            <ac:spMk id="3" creationId="{D98621EB-596A-492E-AEE9-2A5918B50014}"/>
          </ac:spMkLst>
        </pc:spChg>
        <pc:picChg chg="add mod">
          <ac:chgData name="diana fajarwati" userId="3c7b578798fa4979" providerId="LiveId" clId="{418C4C70-B5ED-4512-89BD-6B74AD88FD41}" dt="2019-05-08T21:38:54.090" v="1720" actId="14100"/>
          <ac:picMkLst>
            <pc:docMk/>
            <pc:sldMk cId="3197867073" sldId="523"/>
            <ac:picMk id="4" creationId="{AD684398-B7A3-4799-B950-EEECF9607DE7}"/>
          </ac:picMkLst>
        </pc:picChg>
        <pc:picChg chg="add del">
          <ac:chgData name="diana fajarwati" userId="3c7b578798fa4979" providerId="LiveId" clId="{418C4C70-B5ED-4512-89BD-6B74AD88FD41}" dt="2019-05-08T21:39:47.082" v="1722" actId="478"/>
          <ac:picMkLst>
            <pc:docMk/>
            <pc:sldMk cId="3197867073" sldId="523"/>
            <ac:picMk id="5" creationId="{4F77CCDE-DE7A-4CC8-AC7F-FA2482BF7B89}"/>
          </ac:picMkLst>
        </pc:picChg>
        <pc:picChg chg="add mod">
          <ac:chgData name="diana fajarwati" userId="3c7b578798fa4979" providerId="LiveId" clId="{418C4C70-B5ED-4512-89BD-6B74AD88FD41}" dt="2019-05-08T21:40:14.574" v="1725" actId="14100"/>
          <ac:picMkLst>
            <pc:docMk/>
            <pc:sldMk cId="3197867073" sldId="523"/>
            <ac:picMk id="6" creationId="{A2E63623-5757-46D9-A443-66833A045FE6}"/>
          </ac:picMkLst>
        </pc:picChg>
        <pc:picChg chg="add mod">
          <ac:chgData name="diana fajarwati" userId="3c7b578798fa4979" providerId="LiveId" clId="{418C4C70-B5ED-4512-89BD-6B74AD88FD41}" dt="2019-05-08T21:40:36.714" v="1727" actId="1076"/>
          <ac:picMkLst>
            <pc:docMk/>
            <pc:sldMk cId="3197867073" sldId="523"/>
            <ac:picMk id="7" creationId="{FCCF338D-9634-4DFA-8C19-4190856F78F1}"/>
          </ac:picMkLst>
        </pc:picChg>
      </pc:sldChg>
      <pc:sldChg chg="addSp modSp add">
        <pc:chgData name="diana fajarwati" userId="3c7b578798fa4979" providerId="LiveId" clId="{418C4C70-B5ED-4512-89BD-6B74AD88FD41}" dt="2019-05-08T21:43:33.336" v="1834" actId="1076"/>
        <pc:sldMkLst>
          <pc:docMk/>
          <pc:sldMk cId="2189690618" sldId="524"/>
        </pc:sldMkLst>
        <pc:spChg chg="add mod">
          <ac:chgData name="diana fajarwati" userId="3c7b578798fa4979" providerId="LiveId" clId="{418C4C70-B5ED-4512-89BD-6B74AD88FD41}" dt="2019-05-08T21:42:27.385" v="1772" actId="20577"/>
          <ac:spMkLst>
            <pc:docMk/>
            <pc:sldMk cId="2189690618" sldId="524"/>
            <ac:spMk id="2" creationId="{085B3F03-A05A-4D65-846D-25914B121518}"/>
          </ac:spMkLst>
        </pc:spChg>
        <pc:spChg chg="add mod">
          <ac:chgData name="diana fajarwati" userId="3c7b578798fa4979" providerId="LiveId" clId="{418C4C70-B5ED-4512-89BD-6B74AD88FD41}" dt="2019-05-08T21:43:33.336" v="1834" actId="1076"/>
          <ac:spMkLst>
            <pc:docMk/>
            <pc:sldMk cId="2189690618" sldId="524"/>
            <ac:spMk id="3" creationId="{2DA7892B-80EF-45E6-AD8A-3A365EC1D5E1}"/>
          </ac:spMkLst>
        </pc:spChg>
      </pc:sldChg>
      <pc:sldChg chg="modSp add">
        <pc:chgData name="diana fajarwati" userId="3c7b578798fa4979" providerId="LiveId" clId="{418C4C70-B5ED-4512-89BD-6B74AD88FD41}" dt="2019-05-08T21:44:29.565" v="1851" actId="20577"/>
        <pc:sldMkLst>
          <pc:docMk/>
          <pc:sldMk cId="3032246744" sldId="525"/>
        </pc:sldMkLst>
        <pc:spChg chg="mod">
          <ac:chgData name="diana fajarwati" userId="3c7b578798fa4979" providerId="LiveId" clId="{418C4C70-B5ED-4512-89BD-6B74AD88FD41}" dt="2019-05-08T21:44:29.565" v="1851" actId="20577"/>
          <ac:spMkLst>
            <pc:docMk/>
            <pc:sldMk cId="3032246744" sldId="525"/>
            <ac:spMk id="2" creationId="{4DBEA209-E9E0-4715-BE99-C40EFC4F03C7}"/>
          </ac:spMkLst>
        </pc:spChg>
      </pc:sldChg>
      <pc:sldChg chg="addSp modSp add">
        <pc:chgData name="diana fajarwati" userId="3c7b578798fa4979" providerId="LiveId" clId="{418C4C70-B5ED-4512-89BD-6B74AD88FD41}" dt="2019-05-08T21:52:12.028" v="1985" actId="1036"/>
        <pc:sldMkLst>
          <pc:docMk/>
          <pc:sldMk cId="595613187" sldId="526"/>
        </pc:sldMkLst>
        <pc:spChg chg="mod">
          <ac:chgData name="diana fajarwati" userId="3c7b578798fa4979" providerId="LiveId" clId="{418C4C70-B5ED-4512-89BD-6B74AD88FD41}" dt="2019-05-08T21:45:29.888" v="1886" actId="20577"/>
          <ac:spMkLst>
            <pc:docMk/>
            <pc:sldMk cId="595613187" sldId="526"/>
            <ac:spMk id="2" creationId="{4DBEA209-E9E0-4715-BE99-C40EFC4F03C7}"/>
          </ac:spMkLst>
        </pc:spChg>
        <pc:spChg chg="mod">
          <ac:chgData name="diana fajarwati" userId="3c7b578798fa4979" providerId="LiveId" clId="{418C4C70-B5ED-4512-89BD-6B74AD88FD41}" dt="2019-05-08T21:52:12.028" v="1985" actId="1036"/>
          <ac:spMkLst>
            <pc:docMk/>
            <pc:sldMk cId="595613187" sldId="526"/>
            <ac:spMk id="3" creationId="{AFF18B3D-4985-4ACF-B63B-BC13825DD3E3}"/>
          </ac:spMkLst>
        </pc:spChg>
        <pc:spChg chg="add mod">
          <ac:chgData name="diana fajarwati" userId="3c7b578798fa4979" providerId="LiveId" clId="{418C4C70-B5ED-4512-89BD-6B74AD88FD41}" dt="2019-05-08T21:52:12.028" v="1985" actId="1036"/>
          <ac:spMkLst>
            <pc:docMk/>
            <pc:sldMk cId="595613187" sldId="526"/>
            <ac:spMk id="4" creationId="{45EB0BB1-7F93-4D9E-A8C0-D3525432EA24}"/>
          </ac:spMkLst>
        </pc:spChg>
        <pc:spChg chg="add mod">
          <ac:chgData name="diana fajarwati" userId="3c7b578798fa4979" providerId="LiveId" clId="{418C4C70-B5ED-4512-89BD-6B74AD88FD41}" dt="2019-05-08T21:52:12.028" v="1985" actId="1036"/>
          <ac:spMkLst>
            <pc:docMk/>
            <pc:sldMk cId="595613187" sldId="526"/>
            <ac:spMk id="5" creationId="{20B94D5F-D8FB-46DC-84C8-291DE002DA7B}"/>
          </ac:spMkLst>
        </pc:spChg>
      </pc:sldChg>
      <pc:sldChg chg="addSp delSp modSp add">
        <pc:chgData name="diana fajarwati" userId="3c7b578798fa4979" providerId="LiveId" clId="{418C4C70-B5ED-4512-89BD-6B74AD88FD41}" dt="2019-05-08T22:00:14.651" v="2236" actId="1076"/>
        <pc:sldMkLst>
          <pc:docMk/>
          <pc:sldMk cId="1133610767" sldId="527"/>
        </pc:sldMkLst>
        <pc:spChg chg="mod">
          <ac:chgData name="diana fajarwati" userId="3c7b578798fa4979" providerId="LiveId" clId="{418C4C70-B5ED-4512-89BD-6B74AD88FD41}" dt="2019-05-08T21:52:30.562" v="2013" actId="20577"/>
          <ac:spMkLst>
            <pc:docMk/>
            <pc:sldMk cId="1133610767" sldId="527"/>
            <ac:spMk id="2" creationId="{A19FD81C-94F0-4C4C-B0B0-AA093B081207}"/>
          </ac:spMkLst>
        </pc:spChg>
        <pc:spChg chg="del">
          <ac:chgData name="diana fajarwati" userId="3c7b578798fa4979" providerId="LiveId" clId="{418C4C70-B5ED-4512-89BD-6B74AD88FD41}" dt="2019-05-08T21:52:43.346" v="2014" actId="478"/>
          <ac:spMkLst>
            <pc:docMk/>
            <pc:sldMk cId="1133610767" sldId="527"/>
            <ac:spMk id="3" creationId="{04CB25D9-FEBC-4400-99F5-D7BCDE7ED161}"/>
          </ac:spMkLst>
        </pc:spChg>
        <pc:spChg chg="add mod">
          <ac:chgData name="diana fajarwati" userId="3c7b578798fa4979" providerId="LiveId" clId="{418C4C70-B5ED-4512-89BD-6B74AD88FD41}" dt="2019-05-08T21:54:56.633" v="2082" actId="403"/>
          <ac:spMkLst>
            <pc:docMk/>
            <pc:sldMk cId="1133610767" sldId="527"/>
            <ac:spMk id="5" creationId="{420E05B2-57B6-4013-8B28-179BA35D8E56}"/>
          </ac:spMkLst>
        </pc:spChg>
        <pc:spChg chg="add mod">
          <ac:chgData name="diana fajarwati" userId="3c7b578798fa4979" providerId="LiveId" clId="{418C4C70-B5ED-4512-89BD-6B74AD88FD41}" dt="2019-05-08T21:54:52.492" v="2080" actId="403"/>
          <ac:spMkLst>
            <pc:docMk/>
            <pc:sldMk cId="1133610767" sldId="527"/>
            <ac:spMk id="6" creationId="{473E0BBF-3594-4616-BD78-FED5A75FB825}"/>
          </ac:spMkLst>
        </pc:spChg>
        <pc:spChg chg="add mod">
          <ac:chgData name="diana fajarwati" userId="3c7b578798fa4979" providerId="LiveId" clId="{418C4C70-B5ED-4512-89BD-6B74AD88FD41}" dt="2019-05-08T21:55:21.286" v="2097" actId="1076"/>
          <ac:spMkLst>
            <pc:docMk/>
            <pc:sldMk cId="1133610767" sldId="527"/>
            <ac:spMk id="7" creationId="{391B7A58-CABC-437F-89EB-567A5F24AD25}"/>
          </ac:spMkLst>
        </pc:spChg>
        <pc:spChg chg="add mod">
          <ac:chgData name="diana fajarwati" userId="3c7b578798fa4979" providerId="LiveId" clId="{418C4C70-B5ED-4512-89BD-6B74AD88FD41}" dt="2019-05-08T21:55:36.559" v="2107" actId="14100"/>
          <ac:spMkLst>
            <pc:docMk/>
            <pc:sldMk cId="1133610767" sldId="527"/>
            <ac:spMk id="8" creationId="{A447A949-863A-44AA-9F80-36B73B045BB0}"/>
          </ac:spMkLst>
        </pc:spChg>
        <pc:spChg chg="add mod">
          <ac:chgData name="diana fajarwati" userId="3c7b578798fa4979" providerId="LiveId" clId="{418C4C70-B5ED-4512-89BD-6B74AD88FD41}" dt="2019-05-08T21:55:55.921" v="2116" actId="1076"/>
          <ac:spMkLst>
            <pc:docMk/>
            <pc:sldMk cId="1133610767" sldId="527"/>
            <ac:spMk id="9" creationId="{8295FBD4-43A2-4A72-888B-2E3BE40E4905}"/>
          </ac:spMkLst>
        </pc:spChg>
        <pc:spChg chg="add mod">
          <ac:chgData name="diana fajarwati" userId="3c7b578798fa4979" providerId="LiveId" clId="{418C4C70-B5ED-4512-89BD-6B74AD88FD41}" dt="2019-05-08T21:56:01.993" v="2121" actId="20577"/>
          <ac:spMkLst>
            <pc:docMk/>
            <pc:sldMk cId="1133610767" sldId="527"/>
            <ac:spMk id="10" creationId="{56E6B8C7-7E90-4283-8DAD-85CEB8D0EE6C}"/>
          </ac:spMkLst>
        </pc:spChg>
        <pc:spChg chg="add mod">
          <ac:chgData name="diana fajarwati" userId="3c7b578798fa4979" providerId="LiveId" clId="{418C4C70-B5ED-4512-89BD-6B74AD88FD41}" dt="2019-05-08T21:56:46.466" v="2169" actId="1076"/>
          <ac:spMkLst>
            <pc:docMk/>
            <pc:sldMk cId="1133610767" sldId="527"/>
            <ac:spMk id="11" creationId="{0BE6B828-5939-4E17-85BA-245D5449FB71}"/>
          </ac:spMkLst>
        </pc:spChg>
        <pc:spChg chg="add mod">
          <ac:chgData name="diana fajarwati" userId="3c7b578798fa4979" providerId="LiveId" clId="{418C4C70-B5ED-4512-89BD-6B74AD88FD41}" dt="2019-05-08T22:00:02.771" v="2233" actId="403"/>
          <ac:spMkLst>
            <pc:docMk/>
            <pc:sldMk cId="1133610767" sldId="527"/>
            <ac:spMk id="12" creationId="{419AE542-EB2F-4DAD-BC52-09F58653F9B0}"/>
          </ac:spMkLst>
        </pc:spChg>
        <pc:spChg chg="add mod">
          <ac:chgData name="diana fajarwati" userId="3c7b578798fa4979" providerId="LiveId" clId="{418C4C70-B5ED-4512-89BD-6B74AD88FD41}" dt="2019-05-08T22:00:02.771" v="2233" actId="403"/>
          <ac:spMkLst>
            <pc:docMk/>
            <pc:sldMk cId="1133610767" sldId="527"/>
            <ac:spMk id="13" creationId="{CE2A1C55-335A-4B12-9F1A-992F46ED579A}"/>
          </ac:spMkLst>
        </pc:spChg>
        <pc:spChg chg="add mod">
          <ac:chgData name="diana fajarwati" userId="3c7b578798fa4979" providerId="LiveId" clId="{418C4C70-B5ED-4512-89BD-6B74AD88FD41}" dt="2019-05-08T22:00:09.610" v="2234" actId="14100"/>
          <ac:spMkLst>
            <pc:docMk/>
            <pc:sldMk cId="1133610767" sldId="527"/>
            <ac:spMk id="14" creationId="{E01A559F-F33F-45CF-BD51-52224EFEAE27}"/>
          </ac:spMkLst>
        </pc:spChg>
        <pc:spChg chg="add mod">
          <ac:chgData name="diana fajarwati" userId="3c7b578798fa4979" providerId="LiveId" clId="{418C4C70-B5ED-4512-89BD-6B74AD88FD41}" dt="2019-05-08T22:00:14.651" v="2236" actId="1076"/>
          <ac:spMkLst>
            <pc:docMk/>
            <pc:sldMk cId="1133610767" sldId="527"/>
            <ac:spMk id="15" creationId="{B756A275-FEF9-42C6-A03C-D7F6A40F5599}"/>
          </ac:spMkLst>
        </pc:spChg>
        <pc:graphicFrameChg chg="add mod modGraphic">
          <ac:chgData name="diana fajarwati" userId="3c7b578798fa4979" providerId="LiveId" clId="{418C4C70-B5ED-4512-89BD-6B74AD88FD41}" dt="2019-05-08T21:57:03.357" v="2170" actId="207"/>
          <ac:graphicFrameMkLst>
            <pc:docMk/>
            <pc:sldMk cId="1133610767" sldId="527"/>
            <ac:graphicFrameMk id="4" creationId="{3BB2B338-9D70-4949-9D29-4F08BCCF4F36}"/>
          </ac:graphicFrameMkLst>
        </pc:graphicFrameChg>
        <pc:picChg chg="add mod">
          <ac:chgData name="diana fajarwati" userId="3c7b578798fa4979" providerId="LiveId" clId="{418C4C70-B5ED-4512-89BD-6B74AD88FD41}" dt="2019-05-08T21:58:57.411" v="2228" actId="1076"/>
          <ac:picMkLst>
            <pc:docMk/>
            <pc:sldMk cId="1133610767" sldId="527"/>
            <ac:picMk id="16" creationId="{8CCC5A4D-9DCF-4A70-9116-5EF3232D08E8}"/>
          </ac:picMkLst>
        </pc:picChg>
        <pc:picChg chg="add mod">
          <ac:chgData name="diana fajarwati" userId="3c7b578798fa4979" providerId="LiveId" clId="{418C4C70-B5ED-4512-89BD-6B74AD88FD41}" dt="2019-05-08T21:59:18.610" v="2231" actId="1076"/>
          <ac:picMkLst>
            <pc:docMk/>
            <pc:sldMk cId="1133610767" sldId="527"/>
            <ac:picMk id="17" creationId="{D8DE5DB8-2B46-4E02-B3EA-8189B91AB611}"/>
          </ac:picMkLst>
        </pc:picChg>
      </pc:sldChg>
      <pc:sldChg chg="addSp delSp modSp add">
        <pc:chgData name="diana fajarwati" userId="3c7b578798fa4979" providerId="LiveId" clId="{418C4C70-B5ED-4512-89BD-6B74AD88FD41}" dt="2019-05-08T22:09:17.668" v="2382" actId="404"/>
        <pc:sldMkLst>
          <pc:docMk/>
          <pc:sldMk cId="2400557331" sldId="528"/>
        </pc:sldMkLst>
        <pc:spChg chg="del">
          <ac:chgData name="diana fajarwati" userId="3c7b578798fa4979" providerId="LiveId" clId="{418C4C70-B5ED-4512-89BD-6B74AD88FD41}" dt="2019-05-08T22:06:32.582" v="2238"/>
          <ac:spMkLst>
            <pc:docMk/>
            <pc:sldMk cId="2400557331" sldId="528"/>
            <ac:spMk id="2" creationId="{427BC7B9-D729-4C59-A2F2-60B952D56357}"/>
          </ac:spMkLst>
        </pc:spChg>
        <pc:spChg chg="del">
          <ac:chgData name="diana fajarwati" userId="3c7b578798fa4979" providerId="LiveId" clId="{418C4C70-B5ED-4512-89BD-6B74AD88FD41}" dt="2019-05-08T22:06:32.582" v="2238"/>
          <ac:spMkLst>
            <pc:docMk/>
            <pc:sldMk cId="2400557331" sldId="528"/>
            <ac:spMk id="3" creationId="{206ED3B6-C9F1-47B4-A6F9-58AE1F523D4C}"/>
          </ac:spMkLst>
        </pc:spChg>
        <pc:spChg chg="add mod">
          <ac:chgData name="diana fajarwati" userId="3c7b578798fa4979" providerId="LiveId" clId="{418C4C70-B5ED-4512-89BD-6B74AD88FD41}" dt="2019-05-08T22:09:17.668" v="2382" actId="404"/>
          <ac:spMkLst>
            <pc:docMk/>
            <pc:sldMk cId="2400557331" sldId="528"/>
            <ac:spMk id="4" creationId="{8DCFD4B1-D15F-4620-9511-BB40455E77C4}"/>
          </ac:spMkLst>
        </pc:spChg>
        <pc:spChg chg="add del mod">
          <ac:chgData name="diana fajarwati" userId="3c7b578798fa4979" providerId="LiveId" clId="{418C4C70-B5ED-4512-89BD-6B74AD88FD41}" dt="2019-05-08T22:07:13.845" v="2305"/>
          <ac:spMkLst>
            <pc:docMk/>
            <pc:sldMk cId="2400557331" sldId="528"/>
            <ac:spMk id="5" creationId="{BBA2782A-7956-4605-949A-DBAF55C1F4AD}"/>
          </ac:spMkLst>
        </pc:spChg>
        <pc:spChg chg="add del mod">
          <ac:chgData name="diana fajarwati" userId="3c7b578798fa4979" providerId="LiveId" clId="{418C4C70-B5ED-4512-89BD-6B74AD88FD41}" dt="2019-05-08T22:07:24.977" v="2308" actId="478"/>
          <ac:spMkLst>
            <pc:docMk/>
            <pc:sldMk cId="2400557331" sldId="528"/>
            <ac:spMk id="6" creationId="{032D293B-C009-45C8-8EA7-D4BB32593EBE}"/>
          </ac:spMkLst>
        </pc:spChg>
      </pc:sldChg>
      <pc:sldChg chg="addSp delSp modSp add">
        <pc:chgData name="diana fajarwati" userId="3c7b578798fa4979" providerId="LiveId" clId="{418C4C70-B5ED-4512-89BD-6B74AD88FD41}" dt="2019-05-08T22:09:03.655" v="2377" actId="403"/>
        <pc:sldMkLst>
          <pc:docMk/>
          <pc:sldMk cId="384091075" sldId="529"/>
        </pc:sldMkLst>
        <pc:spChg chg="del">
          <ac:chgData name="diana fajarwati" userId="3c7b578798fa4979" providerId="LiveId" clId="{418C4C70-B5ED-4512-89BD-6B74AD88FD41}" dt="2019-05-08T22:08:08.469" v="2317"/>
          <ac:spMkLst>
            <pc:docMk/>
            <pc:sldMk cId="384091075" sldId="529"/>
            <ac:spMk id="2" creationId="{EC63EA9A-D6E4-49F5-A91A-C7FEDDAD7366}"/>
          </ac:spMkLst>
        </pc:spChg>
        <pc:spChg chg="del">
          <ac:chgData name="diana fajarwati" userId="3c7b578798fa4979" providerId="LiveId" clId="{418C4C70-B5ED-4512-89BD-6B74AD88FD41}" dt="2019-05-08T22:08:08.469" v="2317"/>
          <ac:spMkLst>
            <pc:docMk/>
            <pc:sldMk cId="384091075" sldId="529"/>
            <ac:spMk id="3" creationId="{4A932BDA-854A-42D3-9F68-43D9797F64C1}"/>
          </ac:spMkLst>
        </pc:spChg>
        <pc:spChg chg="add mod">
          <ac:chgData name="diana fajarwati" userId="3c7b578798fa4979" providerId="LiveId" clId="{418C4C70-B5ED-4512-89BD-6B74AD88FD41}" dt="2019-05-08T22:09:03.655" v="2377" actId="403"/>
          <ac:spMkLst>
            <pc:docMk/>
            <pc:sldMk cId="384091075" sldId="529"/>
            <ac:spMk id="4" creationId="{7AF13109-9460-464E-AB29-D38A41938F17}"/>
          </ac:spMkLst>
        </pc:spChg>
        <pc:spChg chg="add del mod">
          <ac:chgData name="diana fajarwati" userId="3c7b578798fa4979" providerId="LiveId" clId="{418C4C70-B5ED-4512-89BD-6B74AD88FD41}" dt="2019-05-08T22:08:56.571" v="2374" actId="478"/>
          <ac:spMkLst>
            <pc:docMk/>
            <pc:sldMk cId="384091075" sldId="529"/>
            <ac:spMk id="5" creationId="{98107B95-7480-49B9-B7FD-6CE34A3A48DB}"/>
          </ac:spMkLst>
        </pc:spChg>
      </pc:sldChg>
      <pc:sldChg chg="addSp modSp add">
        <pc:chgData name="diana fajarwati" userId="3c7b578798fa4979" providerId="LiveId" clId="{418C4C70-B5ED-4512-89BD-6B74AD88FD41}" dt="2019-05-08T22:12:10.354" v="2478" actId="1076"/>
        <pc:sldMkLst>
          <pc:docMk/>
          <pc:sldMk cId="1884991013" sldId="530"/>
        </pc:sldMkLst>
        <pc:spChg chg="mod">
          <ac:chgData name="diana fajarwati" userId="3c7b578798fa4979" providerId="LiveId" clId="{418C4C70-B5ED-4512-89BD-6B74AD88FD41}" dt="2019-05-08T22:10:01.839" v="2417" actId="20577"/>
          <ac:spMkLst>
            <pc:docMk/>
            <pc:sldMk cId="1884991013" sldId="530"/>
            <ac:spMk id="2" creationId="{DE412066-532B-4FD3-AEDC-F8B9475B881D}"/>
          </ac:spMkLst>
        </pc:spChg>
        <pc:spChg chg="mod">
          <ac:chgData name="diana fajarwati" userId="3c7b578798fa4979" providerId="LiveId" clId="{418C4C70-B5ED-4512-89BD-6B74AD88FD41}" dt="2019-05-08T22:12:10.354" v="2478" actId="1076"/>
          <ac:spMkLst>
            <pc:docMk/>
            <pc:sldMk cId="1884991013" sldId="530"/>
            <ac:spMk id="3" creationId="{4D1762E0-C12E-4C56-8679-FD8CA053F4A2}"/>
          </ac:spMkLst>
        </pc:spChg>
        <pc:spChg chg="add mod">
          <ac:chgData name="diana fajarwati" userId="3c7b578798fa4979" providerId="LiveId" clId="{418C4C70-B5ED-4512-89BD-6B74AD88FD41}" dt="2019-05-08T22:12:10.354" v="2478" actId="1076"/>
          <ac:spMkLst>
            <pc:docMk/>
            <pc:sldMk cId="1884991013" sldId="530"/>
            <ac:spMk id="4" creationId="{2EF9EA3F-C6EC-419B-933B-B12B7D9C3795}"/>
          </ac:spMkLst>
        </pc:spChg>
        <pc:spChg chg="add mod">
          <ac:chgData name="diana fajarwati" userId="3c7b578798fa4979" providerId="LiveId" clId="{418C4C70-B5ED-4512-89BD-6B74AD88FD41}" dt="2019-05-08T22:12:10.354" v="2478" actId="1076"/>
          <ac:spMkLst>
            <pc:docMk/>
            <pc:sldMk cId="1884991013" sldId="530"/>
            <ac:spMk id="5" creationId="{342CE6E1-5EB3-4339-9583-3A92BEFDE859}"/>
          </ac:spMkLst>
        </pc:spChg>
      </pc:sldChg>
      <pc:sldChg chg="addSp delSp modSp add">
        <pc:chgData name="diana fajarwati" userId="3c7b578798fa4979" providerId="LiveId" clId="{418C4C70-B5ED-4512-89BD-6B74AD88FD41}" dt="2019-05-08T22:14:39.913" v="2529" actId="20577"/>
        <pc:sldMkLst>
          <pc:docMk/>
          <pc:sldMk cId="527963961" sldId="531"/>
        </pc:sldMkLst>
        <pc:spChg chg="del">
          <ac:chgData name="diana fajarwati" userId="3c7b578798fa4979" providerId="LiveId" clId="{418C4C70-B5ED-4512-89BD-6B74AD88FD41}" dt="2019-05-08T22:12:20.766" v="2480"/>
          <ac:spMkLst>
            <pc:docMk/>
            <pc:sldMk cId="527963961" sldId="531"/>
            <ac:spMk id="2" creationId="{DE386A05-DE42-4761-852E-42A299518D21}"/>
          </ac:spMkLst>
        </pc:spChg>
        <pc:spChg chg="del">
          <ac:chgData name="diana fajarwati" userId="3c7b578798fa4979" providerId="LiveId" clId="{418C4C70-B5ED-4512-89BD-6B74AD88FD41}" dt="2019-05-08T22:12:20.766" v="2480"/>
          <ac:spMkLst>
            <pc:docMk/>
            <pc:sldMk cId="527963961" sldId="531"/>
            <ac:spMk id="3" creationId="{18FCDE09-322F-4218-B40F-9239687A270C}"/>
          </ac:spMkLst>
        </pc:spChg>
        <pc:spChg chg="add mod">
          <ac:chgData name="diana fajarwati" userId="3c7b578798fa4979" providerId="LiveId" clId="{418C4C70-B5ED-4512-89BD-6B74AD88FD41}" dt="2019-05-08T22:12:30.065" v="2490" actId="20577"/>
          <ac:spMkLst>
            <pc:docMk/>
            <pc:sldMk cId="527963961" sldId="531"/>
            <ac:spMk id="4" creationId="{15B53898-1558-4BE6-9F0A-A364E6880244}"/>
          </ac:spMkLst>
        </pc:spChg>
        <pc:spChg chg="add del mod">
          <ac:chgData name="diana fajarwati" userId="3c7b578798fa4979" providerId="LiveId" clId="{418C4C70-B5ED-4512-89BD-6B74AD88FD41}" dt="2019-05-08T22:14:39.913" v="2529" actId="20577"/>
          <ac:spMkLst>
            <pc:docMk/>
            <pc:sldMk cId="527963961" sldId="531"/>
            <ac:spMk id="5" creationId="{F0C2291E-381E-483E-B8B3-F54565E88E0B}"/>
          </ac:spMkLst>
        </pc:spChg>
        <pc:spChg chg="add del">
          <ac:chgData name="diana fajarwati" userId="3c7b578798fa4979" providerId="LiveId" clId="{418C4C70-B5ED-4512-89BD-6B74AD88FD41}" dt="2019-05-08T22:12:52.167" v="2493"/>
          <ac:spMkLst>
            <pc:docMk/>
            <pc:sldMk cId="527963961" sldId="531"/>
            <ac:spMk id="6" creationId="{DFA1197F-578C-4318-A841-1E375CDA6716}"/>
          </ac:spMkLst>
        </pc:spChg>
      </pc:sldChg>
      <pc:sldChg chg="addSp delSp modSp add">
        <pc:chgData name="diana fajarwati" userId="3c7b578798fa4979" providerId="LiveId" clId="{418C4C70-B5ED-4512-89BD-6B74AD88FD41}" dt="2019-05-08T22:17:19.032" v="2558" actId="12789"/>
        <pc:sldMkLst>
          <pc:docMk/>
          <pc:sldMk cId="4076978776" sldId="532"/>
        </pc:sldMkLst>
        <pc:spChg chg="del">
          <ac:chgData name="diana fajarwati" userId="3c7b578798fa4979" providerId="LiveId" clId="{418C4C70-B5ED-4512-89BD-6B74AD88FD41}" dt="2019-05-08T22:15:09.001" v="2531"/>
          <ac:spMkLst>
            <pc:docMk/>
            <pc:sldMk cId="4076978776" sldId="532"/>
            <ac:spMk id="2" creationId="{AC97C54A-722D-439E-8417-365118C32A7E}"/>
          </ac:spMkLst>
        </pc:spChg>
        <pc:spChg chg="del">
          <ac:chgData name="diana fajarwati" userId="3c7b578798fa4979" providerId="LiveId" clId="{418C4C70-B5ED-4512-89BD-6B74AD88FD41}" dt="2019-05-08T22:15:09.001" v="2531"/>
          <ac:spMkLst>
            <pc:docMk/>
            <pc:sldMk cId="4076978776" sldId="532"/>
            <ac:spMk id="3" creationId="{3842CE41-574E-41D6-B17F-A51073807ED8}"/>
          </ac:spMkLst>
        </pc:spChg>
        <pc:spChg chg="add mod">
          <ac:chgData name="diana fajarwati" userId="3c7b578798fa4979" providerId="LiveId" clId="{418C4C70-B5ED-4512-89BD-6B74AD88FD41}" dt="2019-05-08T22:15:18.486" v="2542" actId="20577"/>
          <ac:spMkLst>
            <pc:docMk/>
            <pc:sldMk cId="4076978776" sldId="532"/>
            <ac:spMk id="4" creationId="{37F58DCD-9CB6-4B9F-8649-BC961A97594D}"/>
          </ac:spMkLst>
        </pc:spChg>
        <pc:spChg chg="add del mod">
          <ac:chgData name="diana fajarwati" userId="3c7b578798fa4979" providerId="LiveId" clId="{418C4C70-B5ED-4512-89BD-6B74AD88FD41}" dt="2019-05-08T22:15:22.845" v="2543" actId="478"/>
          <ac:spMkLst>
            <pc:docMk/>
            <pc:sldMk cId="4076978776" sldId="532"/>
            <ac:spMk id="5" creationId="{296C9D45-143A-4043-B624-FCFC1156B462}"/>
          </ac:spMkLst>
        </pc:spChg>
        <pc:picChg chg="add mod">
          <ac:chgData name="diana fajarwati" userId="3c7b578798fa4979" providerId="LiveId" clId="{418C4C70-B5ED-4512-89BD-6B74AD88FD41}" dt="2019-05-08T22:17:19.032" v="2558" actId="12789"/>
          <ac:picMkLst>
            <pc:docMk/>
            <pc:sldMk cId="4076978776" sldId="532"/>
            <ac:picMk id="6" creationId="{82457D91-6282-4F75-BA4E-AE7D5C9C0C2C}"/>
          </ac:picMkLst>
        </pc:picChg>
        <pc:picChg chg="add mod">
          <ac:chgData name="diana fajarwati" userId="3c7b578798fa4979" providerId="LiveId" clId="{418C4C70-B5ED-4512-89BD-6B74AD88FD41}" dt="2019-05-08T22:17:19.032" v="2558" actId="12789"/>
          <ac:picMkLst>
            <pc:docMk/>
            <pc:sldMk cId="4076978776" sldId="532"/>
            <ac:picMk id="7" creationId="{D7D5793F-F8A3-49B5-8630-31026998F7D7}"/>
          </ac:picMkLst>
        </pc:picChg>
        <pc:picChg chg="add mod modCrop">
          <ac:chgData name="diana fajarwati" userId="3c7b578798fa4979" providerId="LiveId" clId="{418C4C70-B5ED-4512-89BD-6B74AD88FD41}" dt="2019-05-08T22:17:19.032" v="2558" actId="12789"/>
          <ac:picMkLst>
            <pc:docMk/>
            <pc:sldMk cId="4076978776" sldId="532"/>
            <ac:picMk id="8" creationId="{1CF2532E-8A4D-424C-944E-43EC9BB79765}"/>
          </ac:picMkLst>
        </pc:picChg>
      </pc:sldChg>
      <pc:sldChg chg="addSp delSp modSp add">
        <pc:chgData name="diana fajarwati" userId="3c7b578798fa4979" providerId="LiveId" clId="{418C4C70-B5ED-4512-89BD-6B74AD88FD41}" dt="2019-05-08T22:24:09.873" v="3033" actId="179"/>
        <pc:sldMkLst>
          <pc:docMk/>
          <pc:sldMk cId="2852398533" sldId="533"/>
        </pc:sldMkLst>
        <pc:spChg chg="del">
          <ac:chgData name="diana fajarwati" userId="3c7b578798fa4979" providerId="LiveId" clId="{418C4C70-B5ED-4512-89BD-6B74AD88FD41}" dt="2019-05-08T22:21:03.854" v="2790"/>
          <ac:spMkLst>
            <pc:docMk/>
            <pc:sldMk cId="2852398533" sldId="533"/>
            <ac:spMk id="2" creationId="{EBD61CFF-D37B-43B9-A4CC-5BD0969EFFBA}"/>
          </ac:spMkLst>
        </pc:spChg>
        <pc:spChg chg="del">
          <ac:chgData name="diana fajarwati" userId="3c7b578798fa4979" providerId="LiveId" clId="{418C4C70-B5ED-4512-89BD-6B74AD88FD41}" dt="2019-05-08T22:21:03.854" v="2790"/>
          <ac:spMkLst>
            <pc:docMk/>
            <pc:sldMk cId="2852398533" sldId="533"/>
            <ac:spMk id="3" creationId="{47A90BFA-5D87-4454-9C6B-AB0E1FCFE405}"/>
          </ac:spMkLst>
        </pc:spChg>
        <pc:spChg chg="add mod">
          <ac:chgData name="diana fajarwati" userId="3c7b578798fa4979" providerId="LiveId" clId="{418C4C70-B5ED-4512-89BD-6B74AD88FD41}" dt="2019-05-08T22:21:13.438" v="2801" actId="20577"/>
          <ac:spMkLst>
            <pc:docMk/>
            <pc:sldMk cId="2852398533" sldId="533"/>
            <ac:spMk id="4" creationId="{3BDB6821-06F5-4C76-B8BD-5F5F33213CF9}"/>
          </ac:spMkLst>
        </pc:spChg>
        <pc:spChg chg="add mod">
          <ac:chgData name="diana fajarwati" userId="3c7b578798fa4979" providerId="LiveId" clId="{418C4C70-B5ED-4512-89BD-6B74AD88FD41}" dt="2019-05-08T22:24:09.873" v="3033" actId="179"/>
          <ac:spMkLst>
            <pc:docMk/>
            <pc:sldMk cId="2852398533" sldId="533"/>
            <ac:spMk id="5" creationId="{4DDDCCB6-135D-4E17-8C82-F3577E4F3DD7}"/>
          </ac:spMkLst>
        </pc:spChg>
      </pc:sldChg>
      <pc:sldChg chg="addSp delSp modSp add ord">
        <pc:chgData name="diana fajarwati" userId="3c7b578798fa4979" providerId="LiveId" clId="{418C4C70-B5ED-4512-89BD-6B74AD88FD41}" dt="2019-05-08T22:20:18.218" v="2789" actId="14100"/>
        <pc:sldMkLst>
          <pc:docMk/>
          <pc:sldMk cId="515306475" sldId="534"/>
        </pc:sldMkLst>
        <pc:spChg chg="del">
          <ac:chgData name="diana fajarwati" userId="3c7b578798fa4979" providerId="LiveId" clId="{418C4C70-B5ED-4512-89BD-6B74AD88FD41}" dt="2019-05-08T22:18:49.170" v="2562" actId="478"/>
          <ac:spMkLst>
            <pc:docMk/>
            <pc:sldMk cId="515306475" sldId="534"/>
            <ac:spMk id="3" creationId="{4D1762E0-C12E-4C56-8679-FD8CA053F4A2}"/>
          </ac:spMkLst>
        </pc:spChg>
        <pc:spChg chg="del">
          <ac:chgData name="diana fajarwati" userId="3c7b578798fa4979" providerId="LiveId" clId="{418C4C70-B5ED-4512-89BD-6B74AD88FD41}" dt="2019-05-08T22:18:49.170" v="2562" actId="478"/>
          <ac:spMkLst>
            <pc:docMk/>
            <pc:sldMk cId="515306475" sldId="534"/>
            <ac:spMk id="4" creationId="{2EF9EA3F-C6EC-419B-933B-B12B7D9C3795}"/>
          </ac:spMkLst>
        </pc:spChg>
        <pc:spChg chg="del">
          <ac:chgData name="diana fajarwati" userId="3c7b578798fa4979" providerId="LiveId" clId="{418C4C70-B5ED-4512-89BD-6B74AD88FD41}" dt="2019-05-08T22:18:49.170" v="2562" actId="478"/>
          <ac:spMkLst>
            <pc:docMk/>
            <pc:sldMk cId="515306475" sldId="534"/>
            <ac:spMk id="5" creationId="{342CE6E1-5EB3-4339-9583-3A92BEFDE859}"/>
          </ac:spMkLst>
        </pc:spChg>
        <pc:spChg chg="add mod">
          <ac:chgData name="diana fajarwati" userId="3c7b578798fa4979" providerId="LiveId" clId="{418C4C70-B5ED-4512-89BD-6B74AD88FD41}" dt="2019-05-08T22:20:18.218" v="2789" actId="14100"/>
          <ac:spMkLst>
            <pc:docMk/>
            <pc:sldMk cId="515306475" sldId="534"/>
            <ac:spMk id="7" creationId="{6C6D83B3-97F3-47BB-BB2E-C10936BD7228}"/>
          </ac:spMkLst>
        </pc:spChg>
      </pc:sldChg>
      <pc:sldMasterChg chg="delSldLayout modSldLayout">
        <pc:chgData name="diana fajarwati" userId="3c7b578798fa4979" providerId="LiveId" clId="{418C4C70-B5ED-4512-89BD-6B74AD88FD41}" dt="2019-05-08T20:43:18.141" v="534" actId="207"/>
        <pc:sldMasterMkLst>
          <pc:docMk/>
          <pc:sldMasterMk cId="346893842" sldId="2147483660"/>
        </pc:sldMasterMkLst>
        <pc:sldLayoutChg chg="modSp">
          <pc:chgData name="diana fajarwati" userId="3c7b578798fa4979" providerId="LiveId" clId="{418C4C70-B5ED-4512-89BD-6B74AD88FD41}" dt="2019-05-08T20:43:18.141" v="534" actId="207"/>
          <pc:sldLayoutMkLst>
            <pc:docMk/>
            <pc:sldMasterMk cId="346893842" sldId="2147483660"/>
            <pc:sldLayoutMk cId="3151961880" sldId="2147483662"/>
          </pc:sldLayoutMkLst>
          <pc:spChg chg="mod">
            <ac:chgData name="diana fajarwati" userId="3c7b578798fa4979" providerId="LiveId" clId="{418C4C70-B5ED-4512-89BD-6B74AD88FD41}" dt="2019-05-08T20:43:18.141" v="534" actId="207"/>
            <ac:spMkLst>
              <pc:docMk/>
              <pc:sldMasterMk cId="346893842" sldId="2147483660"/>
              <pc:sldLayoutMk cId="3151961880" sldId="2147483662"/>
              <ac:spMk id="3" creationId="{00000000-0000-0000-0000-000000000000}"/>
            </ac:spMkLst>
          </pc:spChg>
          <pc:spChg chg="mod">
            <ac:chgData name="diana fajarwati" userId="3c7b578798fa4979" providerId="LiveId" clId="{418C4C70-B5ED-4512-89BD-6B74AD88FD41}" dt="2019-05-08T20:37:52.229" v="435" actId="207"/>
            <ac:spMkLst>
              <pc:docMk/>
              <pc:sldMasterMk cId="346893842" sldId="2147483660"/>
              <pc:sldLayoutMk cId="3151961880" sldId="2147483662"/>
              <ac:spMk id="11" creationId="{00000000-0000-0000-0000-000000000000}"/>
            </ac:spMkLst>
          </pc:spChg>
        </pc:sldLayoutChg>
        <pc:sldLayoutChg chg="modSp">
          <pc:chgData name="diana fajarwati" userId="3c7b578798fa4979" providerId="LiveId" clId="{418C4C70-B5ED-4512-89BD-6B74AD88FD41}" dt="2019-05-08T20:37:17.755" v="429" actId="207"/>
          <pc:sldLayoutMkLst>
            <pc:docMk/>
            <pc:sldMasterMk cId="346893842" sldId="2147483660"/>
            <pc:sldLayoutMk cId="3720983263" sldId="2147483665"/>
          </pc:sldLayoutMkLst>
          <pc:spChg chg="mod">
            <ac:chgData name="diana fajarwati" userId="3c7b578798fa4979" providerId="LiveId" clId="{418C4C70-B5ED-4512-89BD-6B74AD88FD41}" dt="2019-05-08T20:37:17.755" v="429"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418C4C70-B5ED-4512-89BD-6B74AD88FD41}" dt="2019-05-08T20:37:23.438" v="430" actId="207"/>
          <pc:sldLayoutMkLst>
            <pc:docMk/>
            <pc:sldMasterMk cId="346893842" sldId="2147483660"/>
            <pc:sldLayoutMk cId="3028942955" sldId="2147483666"/>
          </pc:sldLayoutMkLst>
          <pc:spChg chg="mod">
            <ac:chgData name="diana fajarwati" userId="3c7b578798fa4979" providerId="LiveId" clId="{418C4C70-B5ED-4512-89BD-6B74AD88FD41}" dt="2019-05-08T20:37:23.438" v="430"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418C4C70-B5ED-4512-89BD-6B74AD88FD41}" dt="2019-05-08T20:37:27.148" v="431" actId="207"/>
          <pc:sldLayoutMkLst>
            <pc:docMk/>
            <pc:sldMasterMk cId="346893842" sldId="2147483660"/>
            <pc:sldLayoutMk cId="715699844" sldId="2147483667"/>
          </pc:sldLayoutMkLst>
          <pc:spChg chg="mod">
            <ac:chgData name="diana fajarwati" userId="3c7b578798fa4979" providerId="LiveId" clId="{418C4C70-B5ED-4512-89BD-6B74AD88FD41}" dt="2019-05-08T20:37:27.148" v="431"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418C4C70-B5ED-4512-89BD-6B74AD88FD41}" dt="2019-05-08T20:37:37.207" v="433" actId="207"/>
          <pc:sldLayoutMkLst>
            <pc:docMk/>
            <pc:sldMasterMk cId="346893842" sldId="2147483660"/>
            <pc:sldLayoutMk cId="2078386457" sldId="2147483668"/>
          </pc:sldLayoutMkLst>
          <pc:spChg chg="mod">
            <ac:chgData name="diana fajarwati" userId="3c7b578798fa4979" providerId="LiveId" clId="{418C4C70-B5ED-4512-89BD-6B74AD88FD41}" dt="2019-05-08T20:37:37.207" v="433" actId="207"/>
            <ac:spMkLst>
              <pc:docMk/>
              <pc:sldMasterMk cId="346893842" sldId="2147483660"/>
              <pc:sldLayoutMk cId="2078386457" sldId="2147483668"/>
              <ac:spMk id="9" creationId="{00000000-0000-0000-0000-000000000000}"/>
            </ac:spMkLst>
          </pc:spChg>
          <pc:spChg chg="mod">
            <ac:chgData name="diana fajarwati" userId="3c7b578798fa4979" providerId="LiveId" clId="{418C4C70-B5ED-4512-89BD-6B74AD88FD41}" dt="2019-05-08T20:37:31.513" v="432" actId="207"/>
            <ac:spMkLst>
              <pc:docMk/>
              <pc:sldMasterMk cId="346893842" sldId="2147483660"/>
              <pc:sldLayoutMk cId="2078386457" sldId="2147483668"/>
              <ac:spMk id="10" creationId="{00000000-0000-0000-0000-000000000000}"/>
            </ac:spMkLst>
          </pc:spChg>
        </pc:sldLayoutChg>
        <pc:sldLayoutChg chg="delSp modSp">
          <pc:chgData name="diana fajarwati" userId="3c7b578798fa4979" providerId="LiveId" clId="{418C4C70-B5ED-4512-89BD-6B74AD88FD41}" dt="2019-05-08T20:43:04.894" v="531" actId="207"/>
          <pc:sldLayoutMkLst>
            <pc:docMk/>
            <pc:sldMasterMk cId="346893842" sldId="2147483660"/>
            <pc:sldLayoutMk cId="2471927595" sldId="2147483672"/>
          </pc:sldLayoutMkLst>
          <pc:spChg chg="mod">
            <ac:chgData name="diana fajarwati" userId="3c7b578798fa4979" providerId="LiveId" clId="{418C4C70-B5ED-4512-89BD-6B74AD88FD41}" dt="2019-05-08T20:43:04.894" v="531" actId="207"/>
            <ac:spMkLst>
              <pc:docMk/>
              <pc:sldMasterMk cId="346893842" sldId="2147483660"/>
              <pc:sldLayoutMk cId="2471927595" sldId="2147483672"/>
              <ac:spMk id="3" creationId="{00000000-0000-0000-0000-000000000000}"/>
            </ac:spMkLst>
          </pc:spChg>
          <pc:spChg chg="mod">
            <ac:chgData name="diana fajarwati" userId="3c7b578798fa4979" providerId="LiveId" clId="{418C4C70-B5ED-4512-89BD-6B74AD88FD41}" dt="2019-05-08T20:38:02.351" v="436" actId="207"/>
            <ac:spMkLst>
              <pc:docMk/>
              <pc:sldMasterMk cId="346893842" sldId="2147483660"/>
              <pc:sldLayoutMk cId="2471927595" sldId="2147483672"/>
              <ac:spMk id="11" creationId="{00000000-0000-0000-0000-000000000000}"/>
            </ac:spMkLst>
          </pc:spChg>
          <pc:spChg chg="del">
            <ac:chgData name="diana fajarwati" userId="3c7b578798fa4979" providerId="LiveId" clId="{418C4C70-B5ED-4512-89BD-6B74AD88FD41}" dt="2019-05-08T20:38:17.791" v="437" actId="478"/>
            <ac:spMkLst>
              <pc:docMk/>
              <pc:sldMasterMk cId="346893842" sldId="2147483660"/>
              <pc:sldLayoutMk cId="2471927595" sldId="2147483672"/>
              <ac:spMk id="18" creationId="{00000000-0000-0000-0000-000000000000}"/>
            </ac:spMkLst>
          </pc:spChg>
        </pc:sldLayoutChg>
        <pc:sldLayoutChg chg="modSp">
          <pc:chgData name="diana fajarwati" userId="3c7b578798fa4979" providerId="LiveId" clId="{418C4C70-B5ED-4512-89BD-6B74AD88FD41}" dt="2019-05-08T20:37:44.358" v="434" actId="207"/>
          <pc:sldLayoutMkLst>
            <pc:docMk/>
            <pc:sldMasterMk cId="346893842" sldId="2147483660"/>
            <pc:sldLayoutMk cId="2573668527" sldId="2147483673"/>
          </pc:sldLayoutMkLst>
          <pc:spChg chg="mod">
            <ac:chgData name="diana fajarwati" userId="3c7b578798fa4979" providerId="LiveId" clId="{418C4C70-B5ED-4512-89BD-6B74AD88FD41}" dt="2019-05-08T20:37:44.358" v="434" actId="207"/>
            <ac:spMkLst>
              <pc:docMk/>
              <pc:sldMasterMk cId="346893842" sldId="2147483660"/>
              <pc:sldLayoutMk cId="2573668527" sldId="2147483673"/>
              <ac:spMk id="7" creationId="{00000000-0000-0000-0000-000000000000}"/>
            </ac:spMkLst>
          </pc:spChg>
        </pc:sldLayoutChg>
        <pc:sldLayoutChg chg="delSp modSp">
          <pc:chgData name="diana fajarwati" userId="3c7b578798fa4979" providerId="LiveId" clId="{418C4C70-B5ED-4512-89BD-6B74AD88FD41}" dt="2019-05-08T20:43:13.670" v="533" actId="207"/>
          <pc:sldLayoutMkLst>
            <pc:docMk/>
            <pc:sldMasterMk cId="346893842" sldId="2147483660"/>
            <pc:sldLayoutMk cId="189499690" sldId="2147483674"/>
          </pc:sldLayoutMkLst>
          <pc:spChg chg="del">
            <ac:chgData name="diana fajarwati" userId="3c7b578798fa4979" providerId="LiveId" clId="{418C4C70-B5ED-4512-89BD-6B74AD88FD41}" dt="2019-05-08T20:38:30.136" v="438" actId="478"/>
            <ac:spMkLst>
              <pc:docMk/>
              <pc:sldMasterMk cId="346893842" sldId="2147483660"/>
              <pc:sldLayoutMk cId="189499690" sldId="2147483674"/>
              <ac:spMk id="2" creationId="{00000000-0000-0000-0000-000000000000}"/>
            </ac:spMkLst>
          </pc:spChg>
          <pc:spChg chg="mod">
            <ac:chgData name="diana fajarwati" userId="3c7b578798fa4979" providerId="LiveId" clId="{418C4C70-B5ED-4512-89BD-6B74AD88FD41}" dt="2019-05-08T20:43:13.670" v="533" actId="207"/>
            <ac:spMkLst>
              <pc:docMk/>
              <pc:sldMasterMk cId="346893842" sldId="2147483660"/>
              <pc:sldLayoutMk cId="189499690" sldId="2147483674"/>
              <ac:spMk id="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4"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5" creationId="{00000000-0000-0000-0000-000000000000}"/>
            </ac:spMkLst>
          </pc:spChg>
        </pc:sldLayoutChg>
        <pc:sldLayoutChg chg="del">
          <pc:chgData name="diana fajarwati" userId="3c7b578798fa4979" providerId="LiveId" clId="{418C4C70-B5ED-4512-89BD-6B74AD88FD41}" dt="2019-05-08T20:10:11.777" v="57" actId="2696"/>
          <pc:sldLayoutMkLst>
            <pc:docMk/>
            <pc:sldMasterMk cId="346893842" sldId="2147483660"/>
            <pc:sldLayoutMk cId="1551860444" sldId="2147483674"/>
          </pc:sldLayoutMkLst>
        </pc:sldLayoutChg>
        <pc:sldLayoutChg chg="addSp modSp">
          <pc:chgData name="diana fajarwati" userId="3c7b578798fa4979" providerId="LiveId" clId="{418C4C70-B5ED-4512-89BD-6B74AD88FD41}" dt="2019-05-08T20:43:09.120" v="532" actId="207"/>
          <pc:sldLayoutMkLst>
            <pc:docMk/>
            <pc:sldMasterMk cId="346893842" sldId="2147483660"/>
            <pc:sldLayoutMk cId="194709688" sldId="2147483675"/>
          </pc:sldLayoutMkLst>
          <pc:spChg chg="add mod">
            <ac:chgData name="diana fajarwati" userId="3c7b578798fa4979" providerId="LiveId" clId="{418C4C70-B5ED-4512-89BD-6B74AD88FD41}" dt="2019-05-08T20:39:00.789" v="446" actId="1076"/>
            <ac:spMkLst>
              <pc:docMk/>
              <pc:sldMasterMk cId="346893842" sldId="2147483660"/>
              <pc:sldLayoutMk cId="194709688" sldId="2147483675"/>
              <ac:spMk id="2" creationId="{DED88761-7DFE-4C63-9618-6F0018585E0A}"/>
            </ac:spMkLst>
          </pc:spChg>
          <pc:spChg chg="mod">
            <ac:chgData name="diana fajarwati" userId="3c7b578798fa4979" providerId="LiveId" clId="{418C4C70-B5ED-4512-89BD-6B74AD88FD41}" dt="2019-05-08T20:43:09.120" v="532" actId="207"/>
            <ac:spMkLst>
              <pc:docMk/>
              <pc:sldMasterMk cId="346893842" sldId="2147483660"/>
              <pc:sldLayoutMk cId="194709688" sldId="2147483675"/>
              <ac:spMk id="3" creationId="{00000000-0000-0000-0000-000000000000}"/>
            </ac:spMkLst>
          </pc:spChg>
          <pc:spChg chg="mod">
            <ac:chgData name="diana fajarwati" userId="3c7b578798fa4979" providerId="LiveId" clId="{418C4C70-B5ED-4512-89BD-6B74AD88FD41}" dt="2019-05-08T20:39:10.027" v="449" actId="14100"/>
            <ac:spMkLst>
              <pc:docMk/>
              <pc:sldMasterMk cId="346893842" sldId="2147483660"/>
              <pc:sldLayoutMk cId="194709688" sldId="2147483675"/>
              <ac:spMk id="7" creationId="{00000000-0000-0000-0000-000000000000}"/>
            </ac:spMkLst>
          </pc:spChg>
          <pc:spChg chg="mod">
            <ac:chgData name="diana fajarwati" userId="3c7b578798fa4979" providerId="LiveId" clId="{418C4C70-B5ED-4512-89BD-6B74AD88FD41}" dt="2019-05-08T20:39:06.734" v="448" actId="14100"/>
            <ac:spMkLst>
              <pc:docMk/>
              <pc:sldMasterMk cId="346893842" sldId="2147483660"/>
              <pc:sldLayoutMk cId="194709688" sldId="2147483675"/>
              <ac:spMk id="11" creationId="{00000000-0000-0000-0000-000000000000}"/>
            </ac:spMkLst>
          </pc:spChg>
        </pc:sldLayoutChg>
      </pc:sldMasterChg>
      <pc:sldMasterChg chg="del delSldLayout">
        <pc:chgData name="diana fajarwati" userId="3c7b578798fa4979" providerId="LiveId" clId="{418C4C70-B5ED-4512-89BD-6B74AD88FD41}" dt="2019-05-08T20:10:18.365" v="94" actId="2696"/>
        <pc:sldMasterMkLst>
          <pc:docMk/>
          <pc:sldMasterMk cId="2794922314" sldId="2147483675"/>
        </pc:sldMasterMkLst>
        <pc:sldLayoutChg chg="del">
          <pc:chgData name="diana fajarwati" userId="3c7b578798fa4979" providerId="LiveId" clId="{418C4C70-B5ED-4512-89BD-6B74AD88FD41}" dt="2019-05-08T20:10:18.365" v="85" actId="2696"/>
          <pc:sldLayoutMkLst>
            <pc:docMk/>
            <pc:sldMasterMk cId="2794922314" sldId="2147483675"/>
            <pc:sldLayoutMk cId="3227895649" sldId="2147483676"/>
          </pc:sldLayoutMkLst>
        </pc:sldLayoutChg>
        <pc:sldLayoutChg chg="del">
          <pc:chgData name="diana fajarwati" userId="3c7b578798fa4979" providerId="LiveId" clId="{418C4C70-B5ED-4512-89BD-6B74AD88FD41}" dt="2019-05-08T20:10:18.365" v="86" actId="2696"/>
          <pc:sldLayoutMkLst>
            <pc:docMk/>
            <pc:sldMasterMk cId="2794922314" sldId="2147483675"/>
            <pc:sldLayoutMk cId="808903127" sldId="2147483677"/>
          </pc:sldLayoutMkLst>
        </pc:sldLayoutChg>
        <pc:sldLayoutChg chg="del">
          <pc:chgData name="diana fajarwati" userId="3c7b578798fa4979" providerId="LiveId" clId="{418C4C70-B5ED-4512-89BD-6B74AD88FD41}" dt="2019-05-08T20:10:18.365" v="87" actId="2696"/>
          <pc:sldLayoutMkLst>
            <pc:docMk/>
            <pc:sldMasterMk cId="2794922314" sldId="2147483675"/>
            <pc:sldLayoutMk cId="426826623" sldId="2147483678"/>
          </pc:sldLayoutMkLst>
        </pc:sldLayoutChg>
        <pc:sldLayoutChg chg="del">
          <pc:chgData name="diana fajarwati" userId="3c7b578798fa4979" providerId="LiveId" clId="{418C4C70-B5ED-4512-89BD-6B74AD88FD41}" dt="2019-05-08T20:10:18.365" v="88" actId="2696"/>
          <pc:sldLayoutMkLst>
            <pc:docMk/>
            <pc:sldMasterMk cId="2794922314" sldId="2147483675"/>
            <pc:sldLayoutMk cId="259220718" sldId="2147483679"/>
          </pc:sldLayoutMkLst>
        </pc:sldLayoutChg>
        <pc:sldLayoutChg chg="del">
          <pc:chgData name="diana fajarwati" userId="3c7b578798fa4979" providerId="LiveId" clId="{418C4C70-B5ED-4512-89BD-6B74AD88FD41}" dt="2019-05-08T20:10:18.365" v="89" actId="2696"/>
          <pc:sldLayoutMkLst>
            <pc:docMk/>
            <pc:sldMasterMk cId="2794922314" sldId="2147483675"/>
            <pc:sldLayoutMk cId="3182036069" sldId="2147483680"/>
          </pc:sldLayoutMkLst>
        </pc:sldLayoutChg>
        <pc:sldLayoutChg chg="del">
          <pc:chgData name="diana fajarwati" userId="3c7b578798fa4979" providerId="LiveId" clId="{418C4C70-B5ED-4512-89BD-6B74AD88FD41}" dt="2019-05-08T20:10:18.365" v="90" actId="2696"/>
          <pc:sldLayoutMkLst>
            <pc:docMk/>
            <pc:sldMasterMk cId="2794922314" sldId="2147483675"/>
            <pc:sldLayoutMk cId="4082890773" sldId="2147483681"/>
          </pc:sldLayoutMkLst>
        </pc:sldLayoutChg>
        <pc:sldLayoutChg chg="del">
          <pc:chgData name="diana fajarwati" userId="3c7b578798fa4979" providerId="LiveId" clId="{418C4C70-B5ED-4512-89BD-6B74AD88FD41}" dt="2019-05-08T20:10:18.365" v="91" actId="2696"/>
          <pc:sldLayoutMkLst>
            <pc:docMk/>
            <pc:sldMasterMk cId="2794922314" sldId="2147483675"/>
            <pc:sldLayoutMk cId="118066726" sldId="2147483682"/>
          </pc:sldLayoutMkLst>
        </pc:sldLayoutChg>
        <pc:sldLayoutChg chg="del">
          <pc:chgData name="diana fajarwati" userId="3c7b578798fa4979" providerId="LiveId" clId="{418C4C70-B5ED-4512-89BD-6B74AD88FD41}" dt="2019-05-08T20:10:18.365" v="92" actId="2696"/>
          <pc:sldLayoutMkLst>
            <pc:docMk/>
            <pc:sldMasterMk cId="2794922314" sldId="2147483675"/>
            <pc:sldLayoutMk cId="192652642" sldId="2147483683"/>
          </pc:sldLayoutMkLst>
        </pc:sldLayoutChg>
        <pc:sldLayoutChg chg="del">
          <pc:chgData name="diana fajarwati" userId="3c7b578798fa4979" providerId="LiveId" clId="{418C4C70-B5ED-4512-89BD-6B74AD88FD41}" dt="2019-05-08T20:10:18.365" v="93" actId="2696"/>
          <pc:sldLayoutMkLst>
            <pc:docMk/>
            <pc:sldMasterMk cId="2794922314" sldId="2147483675"/>
            <pc:sldLayoutMk cId="3059801683" sldId="2147483684"/>
          </pc:sldLayoutMkLst>
        </pc:sldLayoutChg>
      </pc:sldMasterChg>
    </pc:docChg>
  </pc:docChgLst>
  <pc:docChgLst>
    <pc:chgData name="diana fajarwati" userId="3c7b578798fa4979" providerId="LiveId" clId="{4AC00F08-D28C-4CE8-849E-0DD5224EF77E}"/>
    <pc:docChg chg="undo custSel mod addSld delSld modSld sldOrd">
      <pc:chgData name="diana fajarwati" userId="3c7b578798fa4979" providerId="LiveId" clId="{4AC00F08-D28C-4CE8-849E-0DD5224EF77E}" dt="2019-05-03T14:40:56.500" v="2696" actId="313"/>
      <pc:docMkLst>
        <pc:docMk/>
      </pc:docMkLst>
      <pc:sldChg chg="addSp modSp">
        <pc:chgData name="diana fajarwati" userId="3c7b578798fa4979" providerId="LiveId" clId="{4AC00F08-D28C-4CE8-849E-0DD5224EF77E}" dt="2019-04-29T08:41:32.061" v="2400" actId="403"/>
        <pc:sldMkLst>
          <pc:docMk/>
          <pc:sldMk cId="3292102664" sldId="497"/>
        </pc:sldMkLst>
        <pc:spChg chg="mod">
          <ac:chgData name="diana fajarwati" userId="3c7b578798fa4979" providerId="LiveId" clId="{4AC00F08-D28C-4CE8-849E-0DD5224EF77E}" dt="2019-04-29T08:41:32.061" v="2400" actId="403"/>
          <ac:spMkLst>
            <pc:docMk/>
            <pc:sldMk cId="3292102664" sldId="497"/>
            <ac:spMk id="2" creationId="{00000000-0000-0000-0000-000000000000}"/>
          </ac:spMkLst>
        </pc:spChg>
        <pc:spChg chg="add mod">
          <ac:chgData name="diana fajarwati" userId="3c7b578798fa4979" providerId="LiveId" clId="{4AC00F08-D28C-4CE8-849E-0DD5224EF77E}" dt="2019-04-29T08:41:10.895" v="2362" actId="403"/>
          <ac:spMkLst>
            <pc:docMk/>
            <pc:sldMk cId="3292102664" sldId="497"/>
            <ac:spMk id="6" creationId="{990DF56A-4F46-469E-90F1-46F3E5E4325D}"/>
          </ac:spMkLst>
        </pc:spChg>
      </pc:sldChg>
    </pc:docChg>
  </pc:docChgLst>
  <pc:docChgLst>
    <pc:chgData name="diana fajarwati" userId="3c7b578798fa4979" providerId="LiveId" clId="{E3BC8B08-50B6-4657-826D-8E2A62D35A2C}"/>
    <pc:docChg chg="undo custSel addSld delSld modSld modMainMaster">
      <pc:chgData name="diana fajarwati" userId="3c7b578798fa4979" providerId="LiveId" clId="{E3BC8B08-50B6-4657-826D-8E2A62D35A2C}" dt="2019-05-09T01:47:55.520" v="3683" actId="1076"/>
      <pc:docMkLst>
        <pc:docMk/>
      </pc:docMkLst>
      <pc:sldChg chg="addSp delSp modSp">
        <pc:chgData name="diana fajarwati" userId="3c7b578798fa4979" providerId="LiveId" clId="{E3BC8B08-50B6-4657-826D-8E2A62D35A2C}" dt="2019-05-08T22:36:36.428" v="375"/>
        <pc:sldMkLst>
          <pc:docMk/>
          <pc:sldMk cId="3292102664" sldId="497"/>
        </pc:sldMkLst>
        <pc:spChg chg="mod">
          <ac:chgData name="diana fajarwati" userId="3c7b578798fa4979" providerId="LiveId" clId="{E3BC8B08-50B6-4657-826D-8E2A62D35A2C}" dt="2019-05-08T22:25:52.386" v="25" actId="20577"/>
          <ac:spMkLst>
            <pc:docMk/>
            <pc:sldMk cId="3292102664" sldId="497"/>
            <ac:spMk id="2" creationId="{00000000-0000-0000-0000-000000000000}"/>
          </ac:spMkLst>
        </pc:spChg>
        <pc:spChg chg="mod">
          <ac:chgData name="diana fajarwati" userId="3c7b578798fa4979" providerId="LiveId" clId="{E3BC8B08-50B6-4657-826D-8E2A62D35A2C}" dt="2019-05-08T22:25:37.178" v="0" actId="207"/>
          <ac:spMkLst>
            <pc:docMk/>
            <pc:sldMk cId="3292102664" sldId="497"/>
            <ac:spMk id="4" creationId="{00000000-0000-0000-0000-000000000000}"/>
          </ac:spMkLst>
        </pc:spChg>
        <pc:picChg chg="add mod ord modCrop">
          <ac:chgData name="diana fajarwati" userId="3c7b578798fa4979" providerId="LiveId" clId="{E3BC8B08-50B6-4657-826D-8E2A62D35A2C}" dt="2019-05-08T22:36:36.428" v="375"/>
          <ac:picMkLst>
            <pc:docMk/>
            <pc:sldMk cId="3292102664" sldId="497"/>
            <ac:picMk id="5" creationId="{3C30FFA4-DAF9-4D98-877F-CF83D723F6C2}"/>
          </ac:picMkLst>
        </pc:picChg>
        <pc:picChg chg="del">
          <ac:chgData name="diana fajarwati" userId="3c7b578798fa4979" providerId="LiveId" clId="{E3BC8B08-50B6-4657-826D-8E2A62D35A2C}" dt="2019-05-08T22:25:39.081" v="1" actId="478"/>
          <ac:picMkLst>
            <pc:docMk/>
            <pc:sldMk cId="3292102664" sldId="497"/>
            <ac:picMk id="7" creationId="{9D6A52AC-DFA1-4945-87B4-6858A3E033B9}"/>
          </ac:picMkLst>
        </pc:picChg>
      </pc:sldChg>
      <pc:sldChg chg="modSp">
        <pc:chgData name="diana fajarwati" userId="3c7b578798fa4979" providerId="LiveId" clId="{E3BC8B08-50B6-4657-826D-8E2A62D35A2C}" dt="2019-05-08T22:26:57.688" v="36" actId="207"/>
        <pc:sldMkLst>
          <pc:docMk/>
          <pc:sldMk cId="2235389346" sldId="506"/>
        </pc:sldMkLst>
        <pc:spChg chg="mod">
          <ac:chgData name="diana fajarwati" userId="3c7b578798fa4979" providerId="LiveId" clId="{E3BC8B08-50B6-4657-826D-8E2A62D35A2C}" dt="2019-05-08T22:26:39.280" v="33" actId="207"/>
          <ac:spMkLst>
            <pc:docMk/>
            <pc:sldMk cId="2235389346" sldId="506"/>
            <ac:spMk id="3" creationId="{9FA70E6C-2C41-43A9-9558-087BB5DCA892}"/>
          </ac:spMkLst>
        </pc:spChg>
        <pc:spChg chg="mod">
          <ac:chgData name="diana fajarwati" userId="3c7b578798fa4979" providerId="LiveId" clId="{E3BC8B08-50B6-4657-826D-8E2A62D35A2C}" dt="2019-05-08T22:26:09.716" v="27" actId="207"/>
          <ac:spMkLst>
            <pc:docMk/>
            <pc:sldMk cId="2235389346" sldId="506"/>
            <ac:spMk id="10" creationId="{7357466D-C53E-4675-A3E1-6C41181F218A}"/>
          </ac:spMkLst>
        </pc:spChg>
        <pc:spChg chg="mod">
          <ac:chgData name="diana fajarwati" userId="3c7b578798fa4979" providerId="LiveId" clId="{E3BC8B08-50B6-4657-826D-8E2A62D35A2C}" dt="2019-05-08T22:26:13.265" v="28" actId="207"/>
          <ac:spMkLst>
            <pc:docMk/>
            <pc:sldMk cId="2235389346" sldId="506"/>
            <ac:spMk id="11" creationId="{E590D651-0F13-4515-B88B-FE07D3927761}"/>
          </ac:spMkLst>
        </pc:spChg>
        <pc:spChg chg="mod">
          <ac:chgData name="diana fajarwati" userId="3c7b578798fa4979" providerId="LiveId" clId="{E3BC8B08-50B6-4657-826D-8E2A62D35A2C}" dt="2019-05-08T22:26:45.868" v="34" actId="207"/>
          <ac:spMkLst>
            <pc:docMk/>
            <pc:sldMk cId="2235389346" sldId="506"/>
            <ac:spMk id="13" creationId="{79DA4956-2823-41A6-8A9E-5E458AB429C2}"/>
          </ac:spMkLst>
        </pc:spChg>
        <pc:spChg chg="mod">
          <ac:chgData name="diana fajarwati" userId="3c7b578798fa4979" providerId="LiveId" clId="{E3BC8B08-50B6-4657-826D-8E2A62D35A2C}" dt="2019-05-08T22:26:52.042" v="35" actId="207"/>
          <ac:spMkLst>
            <pc:docMk/>
            <pc:sldMk cId="2235389346" sldId="506"/>
            <ac:spMk id="14" creationId="{F9A63C77-978D-4687-982D-221E7D4A15F4}"/>
          </ac:spMkLst>
        </pc:spChg>
        <pc:spChg chg="mod">
          <ac:chgData name="diana fajarwati" userId="3c7b578798fa4979" providerId="LiveId" clId="{E3BC8B08-50B6-4657-826D-8E2A62D35A2C}" dt="2019-05-08T22:26:24.511" v="30" actId="207"/>
          <ac:spMkLst>
            <pc:docMk/>
            <pc:sldMk cId="2235389346" sldId="506"/>
            <ac:spMk id="16" creationId="{087287F5-9223-4EA9-8C9B-63D041117E5B}"/>
          </ac:spMkLst>
        </pc:spChg>
        <pc:spChg chg="mod">
          <ac:chgData name="diana fajarwati" userId="3c7b578798fa4979" providerId="LiveId" clId="{E3BC8B08-50B6-4657-826D-8E2A62D35A2C}" dt="2019-05-08T22:26:57.688" v="36" actId="207"/>
          <ac:spMkLst>
            <pc:docMk/>
            <pc:sldMk cId="2235389346" sldId="506"/>
            <ac:spMk id="17" creationId="{B89E6F37-9882-4E56-9D15-87E2127D214F}"/>
          </ac:spMkLst>
        </pc:spChg>
      </pc:sldChg>
      <pc:sldChg chg="modSp">
        <pc:chgData name="diana fajarwati" userId="3c7b578798fa4979" providerId="LiveId" clId="{E3BC8B08-50B6-4657-826D-8E2A62D35A2C}" dt="2019-05-08T22:30:17.302" v="108" actId="313"/>
        <pc:sldMkLst>
          <pc:docMk/>
          <pc:sldMk cId="2456813540" sldId="507"/>
        </pc:sldMkLst>
        <pc:spChg chg="mod">
          <ac:chgData name="diana fajarwati" userId="3c7b578798fa4979" providerId="LiveId" clId="{E3BC8B08-50B6-4657-826D-8E2A62D35A2C}" dt="2019-05-08T22:28:27.069" v="45" actId="20577"/>
          <ac:spMkLst>
            <pc:docMk/>
            <pc:sldMk cId="2456813540" sldId="507"/>
            <ac:spMk id="3" creationId="{5C4BD2FA-8AFE-4FC7-8DAD-5DAD84131174}"/>
          </ac:spMkLst>
        </pc:spChg>
        <pc:spChg chg="mod">
          <ac:chgData name="diana fajarwati" userId="3c7b578798fa4979" providerId="LiveId" clId="{E3BC8B08-50B6-4657-826D-8E2A62D35A2C}" dt="2019-05-08T22:30:14.611" v="107" actId="207"/>
          <ac:spMkLst>
            <pc:docMk/>
            <pc:sldMk cId="2456813540" sldId="507"/>
            <ac:spMk id="4" creationId="{5CC0D9DF-F7FE-4B7B-BF6F-C03FB3DAE450}"/>
          </ac:spMkLst>
        </pc:spChg>
        <pc:spChg chg="mod">
          <ac:chgData name="diana fajarwati" userId="3c7b578798fa4979" providerId="LiveId" clId="{E3BC8B08-50B6-4657-826D-8E2A62D35A2C}" dt="2019-05-08T22:30:14.611" v="107" actId="207"/>
          <ac:spMkLst>
            <pc:docMk/>
            <pc:sldMk cId="2456813540" sldId="507"/>
            <ac:spMk id="5" creationId="{5378240B-78E6-40EA-B20A-FB990BC82A44}"/>
          </ac:spMkLst>
        </pc:spChg>
        <pc:spChg chg="mod">
          <ac:chgData name="diana fajarwati" userId="3c7b578798fa4979" providerId="LiveId" clId="{E3BC8B08-50B6-4657-826D-8E2A62D35A2C}" dt="2019-05-08T22:30:17.302" v="108" actId="313"/>
          <ac:spMkLst>
            <pc:docMk/>
            <pc:sldMk cId="2456813540" sldId="507"/>
            <ac:spMk id="6" creationId="{85058A9D-2C21-4D99-ACB3-00771BAE6634}"/>
          </ac:spMkLst>
        </pc:spChg>
      </pc:sldChg>
      <pc:sldChg chg="modSp">
        <pc:chgData name="diana fajarwati" userId="3c7b578798fa4979" providerId="LiveId" clId="{E3BC8B08-50B6-4657-826D-8E2A62D35A2C}" dt="2019-05-08T22:29:30.711" v="93" actId="207"/>
        <pc:sldMkLst>
          <pc:docMk/>
          <pc:sldMk cId="3179105658" sldId="508"/>
        </pc:sldMkLst>
        <pc:spChg chg="mod">
          <ac:chgData name="diana fajarwati" userId="3c7b578798fa4979" providerId="LiveId" clId="{E3BC8B08-50B6-4657-826D-8E2A62D35A2C}" dt="2019-05-08T22:29:30.711" v="93" actId="207"/>
          <ac:spMkLst>
            <pc:docMk/>
            <pc:sldMk cId="3179105658" sldId="508"/>
            <ac:spMk id="10" creationId="{9F2D79BF-FC5A-42F5-BC97-E0DDBE10F16B}"/>
          </ac:spMkLst>
        </pc:spChg>
        <pc:spChg chg="mod">
          <ac:chgData name="diana fajarwati" userId="3c7b578798fa4979" providerId="LiveId" clId="{E3BC8B08-50B6-4657-826D-8E2A62D35A2C}" dt="2019-05-08T22:29:30.711" v="93" actId="207"/>
          <ac:spMkLst>
            <pc:docMk/>
            <pc:sldMk cId="3179105658" sldId="508"/>
            <ac:spMk id="11" creationId="{6E497118-9C5E-4C3B-952D-2C4BC6B9986A}"/>
          </ac:spMkLst>
        </pc:spChg>
        <pc:spChg chg="mod">
          <ac:chgData name="diana fajarwati" userId="3c7b578798fa4979" providerId="LiveId" clId="{E3BC8B08-50B6-4657-826D-8E2A62D35A2C}" dt="2019-05-08T22:29:30.711" v="93" actId="207"/>
          <ac:spMkLst>
            <pc:docMk/>
            <pc:sldMk cId="3179105658" sldId="508"/>
            <ac:spMk id="15" creationId="{1A2D9FB7-A7ED-4CC3-8B7C-7E480CC6A8CA}"/>
          </ac:spMkLst>
        </pc:spChg>
        <pc:spChg chg="mod">
          <ac:chgData name="diana fajarwati" userId="3c7b578798fa4979" providerId="LiveId" clId="{E3BC8B08-50B6-4657-826D-8E2A62D35A2C}" dt="2019-05-08T22:29:30.711" v="93" actId="207"/>
          <ac:spMkLst>
            <pc:docMk/>
            <pc:sldMk cId="3179105658" sldId="508"/>
            <ac:spMk id="16" creationId="{EFF31896-89C7-4A63-92F5-D9D35306420C}"/>
          </ac:spMkLst>
        </pc:spChg>
        <pc:spChg chg="mod">
          <ac:chgData name="diana fajarwati" userId="3c7b578798fa4979" providerId="LiveId" clId="{E3BC8B08-50B6-4657-826D-8E2A62D35A2C}" dt="2019-05-08T22:29:30.711" v="93" actId="207"/>
          <ac:spMkLst>
            <pc:docMk/>
            <pc:sldMk cId="3179105658" sldId="508"/>
            <ac:spMk id="22" creationId="{9AB1E0F9-FDB7-4059-A01E-8131CE11F818}"/>
          </ac:spMkLst>
        </pc:spChg>
        <pc:spChg chg="mod">
          <ac:chgData name="diana fajarwati" userId="3c7b578798fa4979" providerId="LiveId" clId="{E3BC8B08-50B6-4657-826D-8E2A62D35A2C}" dt="2019-05-08T22:29:30.711" v="93" actId="207"/>
          <ac:spMkLst>
            <pc:docMk/>
            <pc:sldMk cId="3179105658" sldId="508"/>
            <ac:spMk id="23" creationId="{F25459DE-C4D6-43DD-A9F0-0EE222EC3EBD}"/>
          </ac:spMkLst>
        </pc:spChg>
        <pc:spChg chg="mod">
          <ac:chgData name="diana fajarwati" userId="3c7b578798fa4979" providerId="LiveId" clId="{E3BC8B08-50B6-4657-826D-8E2A62D35A2C}" dt="2019-05-08T22:29:30.711" v="93" actId="207"/>
          <ac:spMkLst>
            <pc:docMk/>
            <pc:sldMk cId="3179105658" sldId="508"/>
            <ac:spMk id="24" creationId="{CC8998B0-458A-406F-BB80-7377E7DE6CC2}"/>
          </ac:spMkLst>
        </pc:spChg>
        <pc:spChg chg="mod">
          <ac:chgData name="diana fajarwati" userId="3c7b578798fa4979" providerId="LiveId" clId="{E3BC8B08-50B6-4657-826D-8E2A62D35A2C}" dt="2019-05-08T22:29:30.711" v="93" actId="207"/>
          <ac:spMkLst>
            <pc:docMk/>
            <pc:sldMk cId="3179105658" sldId="508"/>
            <ac:spMk id="25" creationId="{FA648556-F0B8-4031-B186-B3E405D7F253}"/>
          </ac:spMkLst>
        </pc:spChg>
      </pc:sldChg>
      <pc:sldChg chg="del">
        <pc:chgData name="diana fajarwati" userId="3c7b578798fa4979" providerId="LiveId" clId="{E3BC8B08-50B6-4657-826D-8E2A62D35A2C}" dt="2019-05-08T22:34:04.428" v="334" actId="2696"/>
        <pc:sldMkLst>
          <pc:docMk/>
          <pc:sldMk cId="2494100764" sldId="509"/>
        </pc:sldMkLst>
      </pc:sldChg>
      <pc:sldChg chg="del">
        <pc:chgData name="diana fajarwati" userId="3c7b578798fa4979" providerId="LiveId" clId="{E3BC8B08-50B6-4657-826D-8E2A62D35A2C}" dt="2019-05-08T22:34:04.999" v="335" actId="2696"/>
        <pc:sldMkLst>
          <pc:docMk/>
          <pc:sldMk cId="511627062" sldId="510"/>
        </pc:sldMkLst>
      </pc:sldChg>
      <pc:sldChg chg="addSp delSp modSp">
        <pc:chgData name="diana fajarwati" userId="3c7b578798fa4979" providerId="LiveId" clId="{E3BC8B08-50B6-4657-826D-8E2A62D35A2C}" dt="2019-05-08T22:33:21.049" v="333" actId="1076"/>
        <pc:sldMkLst>
          <pc:docMk/>
          <pc:sldMk cId="2362058036" sldId="511"/>
        </pc:sldMkLst>
        <pc:spChg chg="mod">
          <ac:chgData name="diana fajarwati" userId="3c7b578798fa4979" providerId="LiveId" clId="{E3BC8B08-50B6-4657-826D-8E2A62D35A2C}" dt="2019-05-08T22:33:21.049" v="333" actId="1076"/>
          <ac:spMkLst>
            <pc:docMk/>
            <pc:sldMk cId="2362058036" sldId="511"/>
            <ac:spMk id="4" creationId="{BB7A118D-7FE2-4D87-81B7-BA09F376B4B5}"/>
          </ac:spMkLst>
        </pc:spChg>
        <pc:spChg chg="del">
          <ac:chgData name="diana fajarwati" userId="3c7b578798fa4979" providerId="LiveId" clId="{E3BC8B08-50B6-4657-826D-8E2A62D35A2C}" dt="2019-05-08T22:29:22.520" v="91" actId="478"/>
          <ac:spMkLst>
            <pc:docMk/>
            <pc:sldMk cId="2362058036" sldId="511"/>
            <ac:spMk id="10" creationId="{9F2D79BF-FC5A-42F5-BC97-E0DDBE10F16B}"/>
          </ac:spMkLst>
        </pc:spChg>
        <pc:spChg chg="del">
          <ac:chgData name="diana fajarwati" userId="3c7b578798fa4979" providerId="LiveId" clId="{E3BC8B08-50B6-4657-826D-8E2A62D35A2C}" dt="2019-05-08T22:29:22.520" v="91" actId="478"/>
          <ac:spMkLst>
            <pc:docMk/>
            <pc:sldMk cId="2362058036" sldId="511"/>
            <ac:spMk id="11" creationId="{6E497118-9C5E-4C3B-952D-2C4BC6B9986A}"/>
          </ac:spMkLst>
        </pc:spChg>
        <pc:spChg chg="add mod">
          <ac:chgData name="diana fajarwati" userId="3c7b578798fa4979" providerId="LiveId" clId="{E3BC8B08-50B6-4657-826D-8E2A62D35A2C}" dt="2019-05-08T22:29:51.134" v="96" actId="207"/>
          <ac:spMkLst>
            <pc:docMk/>
            <pc:sldMk cId="2362058036" sldId="511"/>
            <ac:spMk id="12" creationId="{DB7AB9A4-B5F2-4004-BDFC-07E85A034060}"/>
          </ac:spMkLst>
        </pc:spChg>
        <pc:spChg chg="add mod">
          <ac:chgData name="diana fajarwati" userId="3c7b578798fa4979" providerId="LiveId" clId="{E3BC8B08-50B6-4657-826D-8E2A62D35A2C}" dt="2019-05-08T22:29:46.610" v="95" actId="207"/>
          <ac:spMkLst>
            <pc:docMk/>
            <pc:sldMk cId="2362058036" sldId="511"/>
            <ac:spMk id="13" creationId="{B68C4138-5499-49C1-91C3-03ADD197383E}"/>
          </ac:spMkLst>
        </pc:spChg>
        <pc:spChg chg="add mod">
          <ac:chgData name="diana fajarwati" userId="3c7b578798fa4979" providerId="LiveId" clId="{E3BC8B08-50B6-4657-826D-8E2A62D35A2C}" dt="2019-05-08T22:29:46.610" v="95" actId="207"/>
          <ac:spMkLst>
            <pc:docMk/>
            <pc:sldMk cId="2362058036" sldId="511"/>
            <ac:spMk id="14" creationId="{4E360B89-4A06-438B-A27D-067E38472FF8}"/>
          </ac:spMkLst>
        </pc:spChg>
        <pc:spChg chg="del">
          <ac:chgData name="diana fajarwati" userId="3c7b578798fa4979" providerId="LiveId" clId="{E3BC8B08-50B6-4657-826D-8E2A62D35A2C}" dt="2019-05-08T22:29:25.014" v="92" actId="478"/>
          <ac:spMkLst>
            <pc:docMk/>
            <pc:sldMk cId="2362058036" sldId="511"/>
            <ac:spMk id="15" creationId="{1A2D9FB7-A7ED-4CC3-8B7C-7E480CC6A8CA}"/>
          </ac:spMkLst>
        </pc:spChg>
        <pc:spChg chg="del">
          <ac:chgData name="diana fajarwati" userId="3c7b578798fa4979" providerId="LiveId" clId="{E3BC8B08-50B6-4657-826D-8E2A62D35A2C}" dt="2019-05-08T22:29:25.014" v="92" actId="478"/>
          <ac:spMkLst>
            <pc:docMk/>
            <pc:sldMk cId="2362058036" sldId="511"/>
            <ac:spMk id="16" creationId="{EFF31896-89C7-4A63-92F5-D9D35306420C}"/>
          </ac:spMkLst>
        </pc:spChg>
        <pc:spChg chg="add mod">
          <ac:chgData name="diana fajarwati" userId="3c7b578798fa4979" providerId="LiveId" clId="{E3BC8B08-50B6-4657-826D-8E2A62D35A2C}" dt="2019-05-08T22:29:46.610" v="95" actId="207"/>
          <ac:spMkLst>
            <pc:docMk/>
            <pc:sldMk cId="2362058036" sldId="511"/>
            <ac:spMk id="17" creationId="{2F156603-B748-484A-AA29-2C09853474BF}"/>
          </ac:spMkLst>
        </pc:spChg>
        <pc:spChg chg="add mod">
          <ac:chgData name="diana fajarwati" userId="3c7b578798fa4979" providerId="LiveId" clId="{E3BC8B08-50B6-4657-826D-8E2A62D35A2C}" dt="2019-05-08T22:29:46.610" v="95" actId="207"/>
          <ac:spMkLst>
            <pc:docMk/>
            <pc:sldMk cId="2362058036" sldId="511"/>
            <ac:spMk id="18" creationId="{539C49CA-0C40-447B-A628-B641F2A7EC2D}"/>
          </ac:spMkLst>
        </pc:spChg>
        <pc:spChg chg="add mod">
          <ac:chgData name="diana fajarwati" userId="3c7b578798fa4979" providerId="LiveId" clId="{E3BC8B08-50B6-4657-826D-8E2A62D35A2C}" dt="2019-05-08T22:29:57.831" v="99" actId="113"/>
          <ac:spMkLst>
            <pc:docMk/>
            <pc:sldMk cId="2362058036" sldId="511"/>
            <ac:spMk id="19" creationId="{648BE86D-B490-41DB-A4C4-20A3E1BA5CD1}"/>
          </ac:spMkLst>
        </pc:spChg>
        <pc:spChg chg="add mod">
          <ac:chgData name="diana fajarwati" userId="3c7b578798fa4979" providerId="LiveId" clId="{E3BC8B08-50B6-4657-826D-8E2A62D35A2C}" dt="2019-05-08T22:29:46.610" v="95" actId="207"/>
          <ac:spMkLst>
            <pc:docMk/>
            <pc:sldMk cId="2362058036" sldId="511"/>
            <ac:spMk id="20" creationId="{E2C2005B-F422-4E25-AA1A-18A04C09E7E9}"/>
          </ac:spMkLst>
        </pc:spChg>
        <pc:spChg chg="add mod">
          <ac:chgData name="diana fajarwati" userId="3c7b578798fa4979" providerId="LiveId" clId="{E3BC8B08-50B6-4657-826D-8E2A62D35A2C}" dt="2019-05-08T22:29:46.610" v="95" actId="207"/>
          <ac:spMkLst>
            <pc:docMk/>
            <pc:sldMk cId="2362058036" sldId="511"/>
            <ac:spMk id="21" creationId="{656F8610-C84C-44B6-BFF4-A2A9F64FB15B}"/>
          </ac:spMkLst>
        </pc:spChg>
        <pc:spChg chg="del">
          <ac:chgData name="diana fajarwati" userId="3c7b578798fa4979" providerId="LiveId" clId="{E3BC8B08-50B6-4657-826D-8E2A62D35A2C}" dt="2019-05-08T22:29:22.520" v="91" actId="478"/>
          <ac:spMkLst>
            <pc:docMk/>
            <pc:sldMk cId="2362058036" sldId="511"/>
            <ac:spMk id="22" creationId="{9AB1E0F9-FDB7-4059-A01E-8131CE11F818}"/>
          </ac:spMkLst>
        </pc:spChg>
        <pc:spChg chg="del">
          <ac:chgData name="diana fajarwati" userId="3c7b578798fa4979" providerId="LiveId" clId="{E3BC8B08-50B6-4657-826D-8E2A62D35A2C}" dt="2019-05-08T22:29:22.520" v="91" actId="478"/>
          <ac:spMkLst>
            <pc:docMk/>
            <pc:sldMk cId="2362058036" sldId="511"/>
            <ac:spMk id="23" creationId="{F25459DE-C4D6-43DD-A9F0-0EE222EC3EBD}"/>
          </ac:spMkLst>
        </pc:spChg>
        <pc:spChg chg="del">
          <ac:chgData name="diana fajarwati" userId="3c7b578798fa4979" providerId="LiveId" clId="{E3BC8B08-50B6-4657-826D-8E2A62D35A2C}" dt="2019-05-08T22:29:22.520" v="91" actId="478"/>
          <ac:spMkLst>
            <pc:docMk/>
            <pc:sldMk cId="2362058036" sldId="511"/>
            <ac:spMk id="24" creationId="{CC8998B0-458A-406F-BB80-7377E7DE6CC2}"/>
          </ac:spMkLst>
        </pc:spChg>
        <pc:spChg chg="del">
          <ac:chgData name="diana fajarwati" userId="3c7b578798fa4979" providerId="LiveId" clId="{E3BC8B08-50B6-4657-826D-8E2A62D35A2C}" dt="2019-05-08T22:29:22.520" v="91" actId="478"/>
          <ac:spMkLst>
            <pc:docMk/>
            <pc:sldMk cId="2362058036" sldId="511"/>
            <ac:spMk id="25" creationId="{FA648556-F0B8-4031-B186-B3E405D7F253}"/>
          </ac:spMkLst>
        </pc:spChg>
      </pc:sldChg>
      <pc:sldChg chg="addSp modSp add">
        <pc:chgData name="diana fajarwati" userId="3c7b578798fa4979" providerId="LiveId" clId="{E3BC8B08-50B6-4657-826D-8E2A62D35A2C}" dt="2019-05-08T22:39:37.032" v="528" actId="403"/>
        <pc:sldMkLst>
          <pc:docMk/>
          <pc:sldMk cId="1682299220" sldId="512"/>
        </pc:sldMkLst>
        <pc:spChg chg="mod">
          <ac:chgData name="diana fajarwati" userId="3c7b578798fa4979" providerId="LiveId" clId="{E3BC8B08-50B6-4657-826D-8E2A62D35A2C}" dt="2019-05-08T22:38:48.739" v="505" actId="1076"/>
          <ac:spMkLst>
            <pc:docMk/>
            <pc:sldMk cId="1682299220" sldId="512"/>
            <ac:spMk id="2" creationId="{3B9C0DCD-57B1-4A2C-ACFE-8E366C43054D}"/>
          </ac:spMkLst>
        </pc:spChg>
        <pc:spChg chg="add mod">
          <ac:chgData name="diana fajarwati" userId="3c7b578798fa4979" providerId="LiveId" clId="{E3BC8B08-50B6-4657-826D-8E2A62D35A2C}" dt="2019-05-08T22:39:37.032" v="528" actId="403"/>
          <ac:spMkLst>
            <pc:docMk/>
            <pc:sldMk cId="1682299220" sldId="512"/>
            <ac:spMk id="4" creationId="{9437B33F-A848-4754-98C8-D2F675C6C774}"/>
          </ac:spMkLst>
        </pc:spChg>
        <pc:picChg chg="add mod">
          <ac:chgData name="diana fajarwati" userId="3c7b578798fa4979" providerId="LiveId" clId="{E3BC8B08-50B6-4657-826D-8E2A62D35A2C}" dt="2019-05-08T22:38:43.296" v="504" actId="1076"/>
          <ac:picMkLst>
            <pc:docMk/>
            <pc:sldMk cId="1682299220" sldId="512"/>
            <ac:picMk id="3" creationId="{7D16E244-75A8-436D-BBFC-D4D7F4424D03}"/>
          </ac:picMkLst>
        </pc:picChg>
      </pc:sldChg>
      <pc:sldChg chg="del">
        <pc:chgData name="diana fajarwati" userId="3c7b578798fa4979" providerId="LiveId" clId="{E3BC8B08-50B6-4657-826D-8E2A62D35A2C}" dt="2019-05-08T22:34:05.469" v="336" actId="2696"/>
        <pc:sldMkLst>
          <pc:docMk/>
          <pc:sldMk cId="2900534410" sldId="512"/>
        </pc:sldMkLst>
      </pc:sldChg>
      <pc:sldChg chg="del">
        <pc:chgData name="diana fajarwati" userId="3c7b578798fa4979" providerId="LiveId" clId="{E3BC8B08-50B6-4657-826D-8E2A62D35A2C}" dt="2019-05-08T22:34:05.686" v="337" actId="2696"/>
        <pc:sldMkLst>
          <pc:docMk/>
          <pc:sldMk cId="1260161202" sldId="513"/>
        </pc:sldMkLst>
      </pc:sldChg>
      <pc:sldChg chg="addSp delSp modSp add mod setBg">
        <pc:chgData name="diana fajarwati" userId="3c7b578798fa4979" providerId="LiveId" clId="{E3BC8B08-50B6-4657-826D-8E2A62D35A2C}" dt="2019-05-08T22:40:46.354" v="577" actId="403"/>
        <pc:sldMkLst>
          <pc:docMk/>
          <pc:sldMk cId="3995492113" sldId="513"/>
        </pc:sldMkLst>
        <pc:spChg chg="del">
          <ac:chgData name="diana fajarwati" userId="3c7b578798fa4979" providerId="LiveId" clId="{E3BC8B08-50B6-4657-826D-8E2A62D35A2C}" dt="2019-05-08T22:39:43.168" v="529"/>
          <ac:spMkLst>
            <pc:docMk/>
            <pc:sldMk cId="3995492113" sldId="513"/>
            <ac:spMk id="2" creationId="{E52E7267-CE07-464E-96A9-CD20B7B7F614}"/>
          </ac:spMkLst>
        </pc:spChg>
        <pc:spChg chg="add mod">
          <ac:chgData name="diana fajarwati" userId="3c7b578798fa4979" providerId="LiveId" clId="{E3BC8B08-50B6-4657-826D-8E2A62D35A2C}" dt="2019-05-08T22:40:46.354" v="577" actId="403"/>
          <ac:spMkLst>
            <pc:docMk/>
            <pc:sldMk cId="3995492113" sldId="513"/>
            <ac:spMk id="3" creationId="{0202E952-465E-45A0-B7B1-50DCE3B30D1D}"/>
          </ac:spMkLst>
        </pc:spChg>
        <pc:spChg chg="add del mod">
          <ac:chgData name="diana fajarwati" userId="3c7b578798fa4979" providerId="LiveId" clId="{E3BC8B08-50B6-4657-826D-8E2A62D35A2C}" dt="2019-05-08T22:40:28.367" v="573" actId="26606"/>
          <ac:spMkLst>
            <pc:docMk/>
            <pc:sldMk cId="3995492113" sldId="513"/>
            <ac:spMk id="4" creationId="{4D91E00B-B31C-4FA7-A31C-EDF73BC3FC12}"/>
          </ac:spMkLst>
        </pc:spChg>
        <pc:graphicFrameChg chg="add mod">
          <ac:chgData name="diana fajarwati" userId="3c7b578798fa4979" providerId="LiveId" clId="{E3BC8B08-50B6-4657-826D-8E2A62D35A2C}" dt="2019-05-08T22:40:34.812" v="574" actId="14100"/>
          <ac:graphicFrameMkLst>
            <pc:docMk/>
            <pc:sldMk cId="3995492113" sldId="513"/>
            <ac:graphicFrameMk id="6" creationId="{31472DE2-3144-4DEC-9936-AC2334C0A047}"/>
          </ac:graphicFrameMkLst>
        </pc:graphicFrameChg>
      </pc:sldChg>
      <pc:sldChg chg="addSp modSp add mod setBg">
        <pc:chgData name="diana fajarwati" userId="3c7b578798fa4979" providerId="LiveId" clId="{E3BC8B08-50B6-4657-826D-8E2A62D35A2C}" dt="2019-05-08T22:44:17.057" v="698" actId="948"/>
        <pc:sldMkLst>
          <pc:docMk/>
          <pc:sldMk cId="539625427" sldId="514"/>
        </pc:sldMkLst>
        <pc:spChg chg="mod">
          <ac:chgData name="diana fajarwati" userId="3c7b578798fa4979" providerId="LiveId" clId="{E3BC8B08-50B6-4657-826D-8E2A62D35A2C}" dt="2019-05-08T22:43:39.783" v="690" actId="26606"/>
          <ac:spMkLst>
            <pc:docMk/>
            <pc:sldMk cId="539625427" sldId="514"/>
            <ac:spMk id="2" creationId="{4A86B487-0FBE-4218-BD4F-F894BFEF33C4}"/>
          </ac:spMkLst>
        </pc:spChg>
        <pc:spChg chg="mod">
          <ac:chgData name="diana fajarwati" userId="3c7b578798fa4979" providerId="LiveId" clId="{E3BC8B08-50B6-4657-826D-8E2A62D35A2C}" dt="2019-05-08T22:44:17.057" v="698" actId="948"/>
          <ac:spMkLst>
            <pc:docMk/>
            <pc:sldMk cId="539625427" sldId="514"/>
            <ac:spMk id="3" creationId="{084A4858-5A4F-4957-A1FC-057ED9CF653F}"/>
          </ac:spMkLst>
        </pc:spChg>
        <pc:spChg chg="add">
          <ac:chgData name="diana fajarwati" userId="3c7b578798fa4979" providerId="LiveId" clId="{E3BC8B08-50B6-4657-826D-8E2A62D35A2C}" dt="2019-05-08T22:43:39.783" v="690" actId="26606"/>
          <ac:spMkLst>
            <pc:docMk/>
            <pc:sldMk cId="539625427" sldId="514"/>
            <ac:spMk id="9" creationId="{867D4867-5BA7-4462-B2F6-A23F4A622AA7}"/>
          </ac:spMkLst>
        </pc:spChg>
        <pc:picChg chg="add mod">
          <ac:chgData name="diana fajarwati" userId="3c7b578798fa4979" providerId="LiveId" clId="{E3BC8B08-50B6-4657-826D-8E2A62D35A2C}" dt="2019-05-08T22:43:45.494" v="691" actId="27614"/>
          <ac:picMkLst>
            <pc:docMk/>
            <pc:sldMk cId="539625427" sldId="514"/>
            <ac:picMk id="4" creationId="{A6032735-D73E-4CE6-A8D8-6836A99A2A28}"/>
          </ac:picMkLst>
        </pc:picChg>
      </pc:sldChg>
      <pc:sldChg chg="addSp delSp modSp add del">
        <pc:chgData name="diana fajarwati" userId="3c7b578798fa4979" providerId="LiveId" clId="{E3BC8B08-50B6-4657-826D-8E2A62D35A2C}" dt="2019-05-08T22:41:16.264" v="584" actId="2696"/>
        <pc:sldMkLst>
          <pc:docMk/>
          <pc:sldMk cId="710830231" sldId="514"/>
        </pc:sldMkLst>
        <pc:spChg chg="del">
          <ac:chgData name="diana fajarwati" userId="3c7b578798fa4979" providerId="LiveId" clId="{E3BC8B08-50B6-4657-826D-8E2A62D35A2C}" dt="2019-05-08T22:41:00.062" v="579"/>
          <ac:spMkLst>
            <pc:docMk/>
            <pc:sldMk cId="710830231" sldId="514"/>
            <ac:spMk id="2" creationId="{6814C937-754E-4D0F-B683-B4ADDC2DDDF7}"/>
          </ac:spMkLst>
        </pc:spChg>
        <pc:spChg chg="del">
          <ac:chgData name="diana fajarwati" userId="3c7b578798fa4979" providerId="LiveId" clId="{E3BC8B08-50B6-4657-826D-8E2A62D35A2C}" dt="2019-05-08T22:41:00.062" v="579"/>
          <ac:spMkLst>
            <pc:docMk/>
            <pc:sldMk cId="710830231" sldId="514"/>
            <ac:spMk id="3" creationId="{9BA6E82D-3957-42A0-B5B5-80616D6E5AC8}"/>
          </ac:spMkLst>
        </pc:spChg>
        <pc:spChg chg="add mod">
          <ac:chgData name="diana fajarwati" userId="3c7b578798fa4979" providerId="LiveId" clId="{E3BC8B08-50B6-4657-826D-8E2A62D35A2C}" dt="2019-05-08T22:41:10.069" v="583" actId="20577"/>
          <ac:spMkLst>
            <pc:docMk/>
            <pc:sldMk cId="710830231" sldId="514"/>
            <ac:spMk id="4" creationId="{3FF4B042-E359-426B-AAF9-B099839368D9}"/>
          </ac:spMkLst>
        </pc:spChg>
        <pc:spChg chg="add mod">
          <ac:chgData name="diana fajarwati" userId="3c7b578798fa4979" providerId="LiveId" clId="{E3BC8B08-50B6-4657-826D-8E2A62D35A2C}" dt="2019-05-08T22:41:00.062" v="579"/>
          <ac:spMkLst>
            <pc:docMk/>
            <pc:sldMk cId="710830231" sldId="514"/>
            <ac:spMk id="5" creationId="{66F8D428-3ADC-4C65-855B-1D4D28D533A1}"/>
          </ac:spMkLst>
        </pc:spChg>
      </pc:sldChg>
      <pc:sldChg chg="del">
        <pc:chgData name="diana fajarwati" userId="3c7b578798fa4979" providerId="LiveId" clId="{E3BC8B08-50B6-4657-826D-8E2A62D35A2C}" dt="2019-05-08T22:34:06.761" v="340" actId="2696"/>
        <pc:sldMkLst>
          <pc:docMk/>
          <pc:sldMk cId="3969480154" sldId="514"/>
        </pc:sldMkLst>
      </pc:sldChg>
      <pc:sldChg chg="del">
        <pc:chgData name="diana fajarwati" userId="3c7b578798fa4979" providerId="LiveId" clId="{E3BC8B08-50B6-4657-826D-8E2A62D35A2C}" dt="2019-05-08T22:34:05.871" v="338" actId="2696"/>
        <pc:sldMkLst>
          <pc:docMk/>
          <pc:sldMk cId="78470499" sldId="515"/>
        </pc:sldMkLst>
      </pc:sldChg>
      <pc:sldChg chg="modSp add">
        <pc:chgData name="diana fajarwati" userId="3c7b578798fa4979" providerId="LiveId" clId="{E3BC8B08-50B6-4657-826D-8E2A62D35A2C}" dt="2019-05-09T00:42:25.919" v="1109" actId="1076"/>
        <pc:sldMkLst>
          <pc:docMk/>
          <pc:sldMk cId="578672632" sldId="515"/>
        </pc:sldMkLst>
        <pc:spChg chg="mod">
          <ac:chgData name="diana fajarwati" userId="3c7b578798fa4979" providerId="LiveId" clId="{E3BC8B08-50B6-4657-826D-8E2A62D35A2C}" dt="2019-05-09T00:39:17.700" v="933" actId="20577"/>
          <ac:spMkLst>
            <pc:docMk/>
            <pc:sldMk cId="578672632" sldId="515"/>
            <ac:spMk id="2" creationId="{5E1F9AAE-517E-4D1C-9040-C15F4EB458C4}"/>
          </ac:spMkLst>
        </pc:spChg>
        <pc:spChg chg="mod">
          <ac:chgData name="diana fajarwati" userId="3c7b578798fa4979" providerId="LiveId" clId="{E3BC8B08-50B6-4657-826D-8E2A62D35A2C}" dt="2019-05-09T00:42:25.919" v="1109" actId="1076"/>
          <ac:spMkLst>
            <pc:docMk/>
            <pc:sldMk cId="578672632" sldId="515"/>
            <ac:spMk id="3" creationId="{B514565C-5AEB-4CBE-B47E-A0E50F78EB77}"/>
          </ac:spMkLst>
        </pc:spChg>
      </pc:sldChg>
      <pc:sldChg chg="addSp delSp modSp add">
        <pc:chgData name="diana fajarwati" userId="3c7b578798fa4979" providerId="LiveId" clId="{E3BC8B08-50B6-4657-826D-8E2A62D35A2C}" dt="2019-05-09T00:38:56.185" v="916" actId="1076"/>
        <pc:sldMkLst>
          <pc:docMk/>
          <pc:sldMk cId="2276942186" sldId="516"/>
        </pc:sldMkLst>
        <pc:spChg chg="mod">
          <ac:chgData name="diana fajarwati" userId="3c7b578798fa4979" providerId="LiveId" clId="{E3BC8B08-50B6-4657-826D-8E2A62D35A2C}" dt="2019-05-08T22:45:07.216" v="710" actId="20577"/>
          <ac:spMkLst>
            <pc:docMk/>
            <pc:sldMk cId="2276942186" sldId="516"/>
            <ac:spMk id="2" creationId="{4A86B487-0FBE-4218-BD4F-F894BFEF33C4}"/>
          </ac:spMkLst>
        </pc:spChg>
        <pc:spChg chg="mod">
          <ac:chgData name="diana fajarwati" userId="3c7b578798fa4979" providerId="LiveId" clId="{E3BC8B08-50B6-4657-826D-8E2A62D35A2C}" dt="2019-05-08T22:46:11.311" v="834" actId="403"/>
          <ac:spMkLst>
            <pc:docMk/>
            <pc:sldMk cId="2276942186" sldId="516"/>
            <ac:spMk id="3" creationId="{084A4858-5A4F-4957-A1FC-057ED9CF653F}"/>
          </ac:spMkLst>
        </pc:spChg>
        <pc:spChg chg="add mod">
          <ac:chgData name="diana fajarwati" userId="3c7b578798fa4979" providerId="LiveId" clId="{E3BC8B08-50B6-4657-826D-8E2A62D35A2C}" dt="2019-05-09T00:38:56.185" v="916" actId="1076"/>
          <ac:spMkLst>
            <pc:docMk/>
            <pc:sldMk cId="2276942186" sldId="516"/>
            <ac:spMk id="5" creationId="{D1253B3B-CF78-4A91-9A14-6F80BB062155}"/>
          </ac:spMkLst>
        </pc:spChg>
        <pc:picChg chg="del">
          <ac:chgData name="diana fajarwati" userId="3c7b578798fa4979" providerId="LiveId" clId="{E3BC8B08-50B6-4657-826D-8E2A62D35A2C}" dt="2019-05-08T22:46:15.947" v="835" actId="478"/>
          <ac:picMkLst>
            <pc:docMk/>
            <pc:sldMk cId="2276942186" sldId="516"/>
            <ac:picMk id="4" creationId="{A6032735-D73E-4CE6-A8D8-6836A99A2A28}"/>
          </ac:picMkLst>
        </pc:picChg>
      </pc:sldChg>
      <pc:sldChg chg="del">
        <pc:chgData name="diana fajarwati" userId="3c7b578798fa4979" providerId="LiveId" clId="{E3BC8B08-50B6-4657-826D-8E2A62D35A2C}" dt="2019-05-08T22:34:06.096" v="339" actId="2696"/>
        <pc:sldMkLst>
          <pc:docMk/>
          <pc:sldMk cId="3147419708" sldId="516"/>
        </pc:sldMkLst>
      </pc:sldChg>
      <pc:sldChg chg="addSp delSp modSp add mod setBg">
        <pc:chgData name="diana fajarwati" userId="3c7b578798fa4979" providerId="LiveId" clId="{E3BC8B08-50B6-4657-826D-8E2A62D35A2C}" dt="2019-05-09T00:39:58.371" v="949" actId="27614"/>
        <pc:sldMkLst>
          <pc:docMk/>
          <pc:sldMk cId="3581934522" sldId="517"/>
        </pc:sldMkLst>
        <pc:spChg chg="del">
          <ac:chgData name="diana fajarwati" userId="3c7b578798fa4979" providerId="LiveId" clId="{E3BC8B08-50B6-4657-826D-8E2A62D35A2C}" dt="2019-05-09T00:39:54.955" v="948" actId="26606"/>
          <ac:spMkLst>
            <pc:docMk/>
            <pc:sldMk cId="3581934522" sldId="517"/>
            <ac:spMk id="2" creationId="{7D2237CD-9BD9-458D-A1BF-163B8F1E9AD8}"/>
          </ac:spMkLst>
        </pc:spChg>
        <pc:spChg chg="del">
          <ac:chgData name="diana fajarwati" userId="3c7b578798fa4979" providerId="LiveId" clId="{E3BC8B08-50B6-4657-826D-8E2A62D35A2C}" dt="2019-05-09T00:39:54.955" v="948" actId="26606"/>
          <ac:spMkLst>
            <pc:docMk/>
            <pc:sldMk cId="3581934522" sldId="517"/>
            <ac:spMk id="3" creationId="{37971709-1CF9-4187-B953-DDE0D1AB44D9}"/>
          </ac:spMkLst>
        </pc:spChg>
        <pc:picChg chg="add del mod">
          <ac:chgData name="diana fajarwati" userId="3c7b578798fa4979" providerId="LiveId" clId="{E3BC8B08-50B6-4657-826D-8E2A62D35A2C}" dt="2019-05-09T00:39:54.955" v="948" actId="26606"/>
          <ac:picMkLst>
            <pc:docMk/>
            <pc:sldMk cId="3581934522" sldId="517"/>
            <ac:picMk id="4" creationId="{97B889C5-1FA8-445D-857B-E4337CC6920E}"/>
          </ac:picMkLst>
        </pc:picChg>
        <pc:picChg chg="add mod">
          <ac:chgData name="diana fajarwati" userId="3c7b578798fa4979" providerId="LiveId" clId="{E3BC8B08-50B6-4657-826D-8E2A62D35A2C}" dt="2019-05-09T00:39:58.371" v="949" actId="27614"/>
          <ac:picMkLst>
            <pc:docMk/>
            <pc:sldMk cId="3581934522" sldId="517"/>
            <ac:picMk id="7" creationId="{97B889C5-1FA8-445D-857B-E4337CC6920E}"/>
          </ac:picMkLst>
        </pc:picChg>
      </pc:sldChg>
      <pc:sldChg chg="del">
        <pc:chgData name="diana fajarwati" userId="3c7b578798fa4979" providerId="LiveId" clId="{E3BC8B08-50B6-4657-826D-8E2A62D35A2C}" dt="2019-05-08T22:34:07.310" v="341" actId="2696"/>
        <pc:sldMkLst>
          <pc:docMk/>
          <pc:sldMk cId="3832908260" sldId="517"/>
        </pc:sldMkLst>
      </pc:sldChg>
      <pc:sldChg chg="del">
        <pc:chgData name="diana fajarwati" userId="3c7b578798fa4979" providerId="LiveId" clId="{E3BC8B08-50B6-4657-826D-8E2A62D35A2C}" dt="2019-05-08T22:34:07.927" v="342" actId="2696"/>
        <pc:sldMkLst>
          <pc:docMk/>
          <pc:sldMk cId="16724694" sldId="518"/>
        </pc:sldMkLst>
      </pc:sldChg>
      <pc:sldChg chg="addSp delSp modSp add mod setBg">
        <pc:chgData name="diana fajarwati" userId="3c7b578798fa4979" providerId="LiveId" clId="{E3BC8B08-50B6-4657-826D-8E2A62D35A2C}" dt="2019-05-09T00:40:17.440" v="953" actId="26606"/>
        <pc:sldMkLst>
          <pc:docMk/>
          <pc:sldMk cId="1722773521" sldId="518"/>
        </pc:sldMkLst>
        <pc:spChg chg="del">
          <ac:chgData name="diana fajarwati" userId="3c7b578798fa4979" providerId="LiveId" clId="{E3BC8B08-50B6-4657-826D-8E2A62D35A2C}" dt="2019-05-09T00:40:17.440" v="953" actId="26606"/>
          <ac:spMkLst>
            <pc:docMk/>
            <pc:sldMk cId="1722773521" sldId="518"/>
            <ac:spMk id="2" creationId="{697BACBF-EC35-40C3-B49A-CF68755E2506}"/>
          </ac:spMkLst>
        </pc:spChg>
        <pc:spChg chg="del">
          <ac:chgData name="diana fajarwati" userId="3c7b578798fa4979" providerId="LiveId" clId="{E3BC8B08-50B6-4657-826D-8E2A62D35A2C}" dt="2019-05-09T00:40:17.440" v="953" actId="26606"/>
          <ac:spMkLst>
            <pc:docMk/>
            <pc:sldMk cId="1722773521" sldId="518"/>
            <ac:spMk id="3" creationId="{9C6942E3-CA2F-4172-9229-26BBD01585A8}"/>
          </ac:spMkLst>
        </pc:spChg>
        <pc:picChg chg="add del mod">
          <ac:chgData name="diana fajarwati" userId="3c7b578798fa4979" providerId="LiveId" clId="{E3BC8B08-50B6-4657-826D-8E2A62D35A2C}" dt="2019-05-09T00:40:17.440" v="953" actId="26606"/>
          <ac:picMkLst>
            <pc:docMk/>
            <pc:sldMk cId="1722773521" sldId="518"/>
            <ac:picMk id="4" creationId="{03BB1E50-E2AA-4111-B3E4-104104436ADC}"/>
          </ac:picMkLst>
        </pc:picChg>
        <pc:picChg chg="add">
          <ac:chgData name="diana fajarwati" userId="3c7b578798fa4979" providerId="LiveId" clId="{E3BC8B08-50B6-4657-826D-8E2A62D35A2C}" dt="2019-05-09T00:40:17.440" v="953" actId="26606"/>
          <ac:picMkLst>
            <pc:docMk/>
            <pc:sldMk cId="1722773521" sldId="518"/>
            <ac:picMk id="7" creationId="{03BB1E50-E2AA-4111-B3E4-104104436ADC}"/>
          </ac:picMkLst>
        </pc:picChg>
      </pc:sldChg>
      <pc:sldChg chg="addSp delSp modSp add">
        <pc:chgData name="diana fajarwati" userId="3c7b578798fa4979" providerId="LiveId" clId="{E3BC8B08-50B6-4657-826D-8E2A62D35A2C}" dt="2019-05-09T00:58:05.932" v="1758" actId="20577"/>
        <pc:sldMkLst>
          <pc:docMk/>
          <pc:sldMk cId="201633453" sldId="519"/>
        </pc:sldMkLst>
        <pc:spChg chg="del">
          <ac:chgData name="diana fajarwati" userId="3c7b578798fa4979" providerId="LiveId" clId="{E3BC8B08-50B6-4657-826D-8E2A62D35A2C}" dt="2019-05-09T00:42:48.124" v="1111"/>
          <ac:spMkLst>
            <pc:docMk/>
            <pc:sldMk cId="201633453" sldId="519"/>
            <ac:spMk id="2" creationId="{4A75233B-0381-40AA-A220-CC6826D9E282}"/>
          </ac:spMkLst>
        </pc:spChg>
        <pc:spChg chg="del">
          <ac:chgData name="diana fajarwati" userId="3c7b578798fa4979" providerId="LiveId" clId="{E3BC8B08-50B6-4657-826D-8E2A62D35A2C}" dt="2019-05-09T00:42:48.124" v="1111"/>
          <ac:spMkLst>
            <pc:docMk/>
            <pc:sldMk cId="201633453" sldId="519"/>
            <ac:spMk id="3" creationId="{AD7F7EEB-C43B-49B4-B220-603E10BD1438}"/>
          </ac:spMkLst>
        </pc:spChg>
        <pc:spChg chg="add mod">
          <ac:chgData name="diana fajarwati" userId="3c7b578798fa4979" providerId="LiveId" clId="{E3BC8B08-50B6-4657-826D-8E2A62D35A2C}" dt="2019-05-09T00:58:05.932" v="1758" actId="20577"/>
          <ac:spMkLst>
            <pc:docMk/>
            <pc:sldMk cId="201633453" sldId="519"/>
            <ac:spMk id="4" creationId="{AD3D50FF-B16C-4721-84A9-C9FCD369E753}"/>
          </ac:spMkLst>
        </pc:spChg>
        <pc:spChg chg="add mod">
          <ac:chgData name="diana fajarwati" userId="3c7b578798fa4979" providerId="LiveId" clId="{E3BC8B08-50B6-4657-826D-8E2A62D35A2C}" dt="2019-05-09T00:44:38.790" v="1273" actId="179"/>
          <ac:spMkLst>
            <pc:docMk/>
            <pc:sldMk cId="201633453" sldId="519"/>
            <ac:spMk id="5" creationId="{49DD94DA-205D-4634-867C-A71B5C5A7A43}"/>
          </ac:spMkLst>
        </pc:spChg>
      </pc:sldChg>
      <pc:sldChg chg="del">
        <pc:chgData name="diana fajarwati" userId="3c7b578798fa4979" providerId="LiveId" clId="{E3BC8B08-50B6-4657-826D-8E2A62D35A2C}" dt="2019-05-08T22:34:08.444" v="343" actId="2696"/>
        <pc:sldMkLst>
          <pc:docMk/>
          <pc:sldMk cId="444081437" sldId="519"/>
        </pc:sldMkLst>
      </pc:sldChg>
      <pc:sldChg chg="del">
        <pc:chgData name="diana fajarwati" userId="3c7b578798fa4979" providerId="LiveId" clId="{E3BC8B08-50B6-4657-826D-8E2A62D35A2C}" dt="2019-05-08T22:34:09.400" v="345" actId="2696"/>
        <pc:sldMkLst>
          <pc:docMk/>
          <pc:sldMk cId="3330437153" sldId="520"/>
        </pc:sldMkLst>
      </pc:sldChg>
      <pc:sldChg chg="addSp delSp modSp add">
        <pc:chgData name="diana fajarwati" userId="3c7b578798fa4979" providerId="LiveId" clId="{E3BC8B08-50B6-4657-826D-8E2A62D35A2C}" dt="2019-05-09T00:47:57.047" v="1489" actId="14100"/>
        <pc:sldMkLst>
          <pc:docMk/>
          <pc:sldMk cId="3684610754" sldId="520"/>
        </pc:sldMkLst>
        <pc:spChg chg="del">
          <ac:chgData name="diana fajarwati" userId="3c7b578798fa4979" providerId="LiveId" clId="{E3BC8B08-50B6-4657-826D-8E2A62D35A2C}" dt="2019-05-09T00:44:55.543" v="1275"/>
          <ac:spMkLst>
            <pc:docMk/>
            <pc:sldMk cId="3684610754" sldId="520"/>
            <ac:spMk id="2" creationId="{1019BCA0-9862-4FC5-B5B5-D7154B3697EA}"/>
          </ac:spMkLst>
        </pc:spChg>
        <pc:spChg chg="del">
          <ac:chgData name="diana fajarwati" userId="3c7b578798fa4979" providerId="LiveId" clId="{E3BC8B08-50B6-4657-826D-8E2A62D35A2C}" dt="2019-05-09T00:44:55.543" v="1275"/>
          <ac:spMkLst>
            <pc:docMk/>
            <pc:sldMk cId="3684610754" sldId="520"/>
            <ac:spMk id="3" creationId="{8163C04D-5418-4FCC-A65F-A6B91062183C}"/>
          </ac:spMkLst>
        </pc:spChg>
        <pc:spChg chg="add mod">
          <ac:chgData name="diana fajarwati" userId="3c7b578798fa4979" providerId="LiveId" clId="{E3BC8B08-50B6-4657-826D-8E2A62D35A2C}" dt="2019-05-09T00:45:09.259" v="1297" actId="20577"/>
          <ac:spMkLst>
            <pc:docMk/>
            <pc:sldMk cId="3684610754" sldId="520"/>
            <ac:spMk id="4" creationId="{9F16D6DE-94DE-45B1-B8A8-AB96883E311E}"/>
          </ac:spMkLst>
        </pc:spChg>
        <pc:spChg chg="add mod">
          <ac:chgData name="diana fajarwati" userId="3c7b578798fa4979" providerId="LiveId" clId="{E3BC8B08-50B6-4657-826D-8E2A62D35A2C}" dt="2019-05-09T00:47:57.047" v="1489" actId="14100"/>
          <ac:spMkLst>
            <pc:docMk/>
            <pc:sldMk cId="3684610754" sldId="520"/>
            <ac:spMk id="5" creationId="{B5EDF2E7-8B05-44A5-B162-9CB5E0E69EB4}"/>
          </ac:spMkLst>
        </pc:spChg>
        <pc:cxnChg chg="add mod">
          <ac:chgData name="diana fajarwati" userId="3c7b578798fa4979" providerId="LiveId" clId="{E3BC8B08-50B6-4657-826D-8E2A62D35A2C}" dt="2019-05-09T00:47:33.958" v="1487" actId="208"/>
          <ac:cxnSpMkLst>
            <pc:docMk/>
            <pc:sldMk cId="3684610754" sldId="520"/>
            <ac:cxnSpMk id="7" creationId="{0FE24731-893F-4C2F-BE26-CC9546FD5736}"/>
          </ac:cxnSpMkLst>
        </pc:cxnChg>
      </pc:sldChg>
      <pc:sldChg chg="modSp add">
        <pc:chgData name="diana fajarwati" userId="3c7b578798fa4979" providerId="LiveId" clId="{E3BC8B08-50B6-4657-826D-8E2A62D35A2C}" dt="2019-05-09T00:50:33.884" v="1637" actId="403"/>
        <pc:sldMkLst>
          <pc:docMk/>
          <pc:sldMk cId="1379481010" sldId="521"/>
        </pc:sldMkLst>
        <pc:spChg chg="mod">
          <ac:chgData name="diana fajarwati" userId="3c7b578798fa4979" providerId="LiveId" clId="{E3BC8B08-50B6-4657-826D-8E2A62D35A2C}" dt="2019-05-09T00:49:02.324" v="1516" actId="20577"/>
          <ac:spMkLst>
            <pc:docMk/>
            <pc:sldMk cId="1379481010" sldId="521"/>
            <ac:spMk id="2" creationId="{CB2C2701-D2DB-47E2-BB4F-E3859E02D984}"/>
          </ac:spMkLst>
        </pc:spChg>
        <pc:spChg chg="mod">
          <ac:chgData name="diana fajarwati" userId="3c7b578798fa4979" providerId="LiveId" clId="{E3BC8B08-50B6-4657-826D-8E2A62D35A2C}" dt="2019-05-09T00:50:33.884" v="1637" actId="403"/>
          <ac:spMkLst>
            <pc:docMk/>
            <pc:sldMk cId="1379481010" sldId="521"/>
            <ac:spMk id="3" creationId="{F1BFC02B-F988-446E-B2B5-ACEE33756836}"/>
          </ac:spMkLst>
        </pc:spChg>
      </pc:sldChg>
      <pc:sldChg chg="del">
        <pc:chgData name="diana fajarwati" userId="3c7b578798fa4979" providerId="LiveId" clId="{E3BC8B08-50B6-4657-826D-8E2A62D35A2C}" dt="2019-05-08T22:34:09.817" v="346" actId="2696"/>
        <pc:sldMkLst>
          <pc:docMk/>
          <pc:sldMk cId="4072578639" sldId="521"/>
        </pc:sldMkLst>
      </pc:sldChg>
      <pc:sldChg chg="del">
        <pc:chgData name="diana fajarwati" userId="3c7b578798fa4979" providerId="LiveId" clId="{E3BC8B08-50B6-4657-826D-8E2A62D35A2C}" dt="2019-05-08T22:34:10.257" v="347" actId="2696"/>
        <pc:sldMkLst>
          <pc:docMk/>
          <pc:sldMk cId="3770305343" sldId="522"/>
        </pc:sldMkLst>
      </pc:sldChg>
      <pc:sldChg chg="modSp add addCm delCm">
        <pc:chgData name="diana fajarwati" userId="3c7b578798fa4979" providerId="LiveId" clId="{E3BC8B08-50B6-4657-826D-8E2A62D35A2C}" dt="2019-05-09T00:57:40.435" v="1754" actId="14100"/>
        <pc:sldMkLst>
          <pc:docMk/>
          <pc:sldMk cId="4213106458" sldId="522"/>
        </pc:sldMkLst>
        <pc:spChg chg="mod">
          <ac:chgData name="diana fajarwati" userId="3c7b578798fa4979" providerId="LiveId" clId="{E3BC8B08-50B6-4657-826D-8E2A62D35A2C}" dt="2019-05-09T00:53:45.614" v="1662" actId="20577"/>
          <ac:spMkLst>
            <pc:docMk/>
            <pc:sldMk cId="4213106458" sldId="522"/>
            <ac:spMk id="2" creationId="{5DA0C7AE-1CA4-4485-B739-DCF654A4C450}"/>
          </ac:spMkLst>
        </pc:spChg>
        <pc:spChg chg="mod">
          <ac:chgData name="diana fajarwati" userId="3c7b578798fa4979" providerId="LiveId" clId="{E3BC8B08-50B6-4657-826D-8E2A62D35A2C}" dt="2019-05-09T00:57:40.435" v="1754" actId="14100"/>
          <ac:spMkLst>
            <pc:docMk/>
            <pc:sldMk cId="4213106458" sldId="522"/>
            <ac:spMk id="3" creationId="{A515CE27-A041-4A45-A3EE-C7F8925F234B}"/>
          </ac:spMkLst>
        </pc:spChg>
      </pc:sldChg>
      <pc:sldChg chg="addSp delSp modSp add">
        <pc:chgData name="diana fajarwati" userId="3c7b578798fa4979" providerId="LiveId" clId="{E3BC8B08-50B6-4657-826D-8E2A62D35A2C}" dt="2019-05-09T00:59:56.589" v="1822" actId="403"/>
        <pc:sldMkLst>
          <pc:docMk/>
          <pc:sldMk cId="1042111443" sldId="523"/>
        </pc:sldMkLst>
        <pc:spChg chg="del">
          <ac:chgData name="diana fajarwati" userId="3c7b578798fa4979" providerId="LiveId" clId="{E3BC8B08-50B6-4657-826D-8E2A62D35A2C}" dt="2019-05-09T00:58:32.288" v="1760"/>
          <ac:spMkLst>
            <pc:docMk/>
            <pc:sldMk cId="1042111443" sldId="523"/>
            <ac:spMk id="2" creationId="{EB5B1718-CCFD-46FE-B4F3-98F0BD900288}"/>
          </ac:spMkLst>
        </pc:spChg>
        <pc:spChg chg="del">
          <ac:chgData name="diana fajarwati" userId="3c7b578798fa4979" providerId="LiveId" clId="{E3BC8B08-50B6-4657-826D-8E2A62D35A2C}" dt="2019-05-09T00:58:32.288" v="1760"/>
          <ac:spMkLst>
            <pc:docMk/>
            <pc:sldMk cId="1042111443" sldId="523"/>
            <ac:spMk id="3" creationId="{A6B0B0EC-6068-47E7-B9CD-E48BD17506DB}"/>
          </ac:spMkLst>
        </pc:spChg>
        <pc:spChg chg="add mod">
          <ac:chgData name="diana fajarwati" userId="3c7b578798fa4979" providerId="LiveId" clId="{E3BC8B08-50B6-4657-826D-8E2A62D35A2C}" dt="2019-05-09T00:59:56.589" v="1822" actId="403"/>
          <ac:spMkLst>
            <pc:docMk/>
            <pc:sldMk cId="1042111443" sldId="523"/>
            <ac:spMk id="4" creationId="{826B07EF-F197-400B-AE6A-6D6EE8A85736}"/>
          </ac:spMkLst>
        </pc:spChg>
        <pc:spChg chg="add mod">
          <ac:chgData name="diana fajarwati" userId="3c7b578798fa4979" providerId="LiveId" clId="{E3BC8B08-50B6-4657-826D-8E2A62D35A2C}" dt="2019-05-09T00:58:32.288" v="1760"/>
          <ac:spMkLst>
            <pc:docMk/>
            <pc:sldMk cId="1042111443" sldId="523"/>
            <ac:spMk id="5" creationId="{FF61D43B-A98E-438B-950E-60C2DE592E40}"/>
          </ac:spMkLst>
        </pc:spChg>
      </pc:sldChg>
      <pc:sldChg chg="del">
        <pc:chgData name="diana fajarwati" userId="3c7b578798fa4979" providerId="LiveId" clId="{E3BC8B08-50B6-4657-826D-8E2A62D35A2C}" dt="2019-05-08T22:34:10.706" v="348" actId="2696"/>
        <pc:sldMkLst>
          <pc:docMk/>
          <pc:sldMk cId="3197867073" sldId="523"/>
        </pc:sldMkLst>
      </pc:sldChg>
      <pc:sldChg chg="addSp modSp add">
        <pc:chgData name="diana fajarwati" userId="3c7b578798fa4979" providerId="LiveId" clId="{E3BC8B08-50B6-4657-826D-8E2A62D35A2C}" dt="2019-05-09T01:02:50.638" v="1860" actId="1076"/>
        <pc:sldMkLst>
          <pc:docMk/>
          <pc:sldMk cId="1117709702" sldId="524"/>
        </pc:sldMkLst>
        <pc:spChg chg="mod">
          <ac:chgData name="diana fajarwati" userId="3c7b578798fa4979" providerId="LiveId" clId="{E3BC8B08-50B6-4657-826D-8E2A62D35A2C}" dt="2019-05-09T01:00:15.050" v="1842" actId="20577"/>
          <ac:spMkLst>
            <pc:docMk/>
            <pc:sldMk cId="1117709702" sldId="524"/>
            <ac:spMk id="2" creationId="{9FF5CF5E-747C-4762-8B66-B6ED2A8FFDA0}"/>
          </ac:spMkLst>
        </pc:spChg>
        <pc:spChg chg="mod">
          <ac:chgData name="diana fajarwati" userId="3c7b578798fa4979" providerId="LiveId" clId="{E3BC8B08-50B6-4657-826D-8E2A62D35A2C}" dt="2019-05-09T01:02:50.638" v="1860" actId="1076"/>
          <ac:spMkLst>
            <pc:docMk/>
            <pc:sldMk cId="1117709702" sldId="524"/>
            <ac:spMk id="3" creationId="{D256A8F0-F3B7-4D2D-95F2-140C8948728B}"/>
          </ac:spMkLst>
        </pc:spChg>
        <pc:picChg chg="add mod">
          <ac:chgData name="diana fajarwati" userId="3c7b578798fa4979" providerId="LiveId" clId="{E3BC8B08-50B6-4657-826D-8E2A62D35A2C}" dt="2019-05-09T01:02:03.200" v="1849" actId="1076"/>
          <ac:picMkLst>
            <pc:docMk/>
            <pc:sldMk cId="1117709702" sldId="524"/>
            <ac:picMk id="4" creationId="{BFD94E96-06F3-4A4D-B31E-5EAD54D37FF0}"/>
          </ac:picMkLst>
        </pc:picChg>
      </pc:sldChg>
      <pc:sldChg chg="del">
        <pc:chgData name="diana fajarwati" userId="3c7b578798fa4979" providerId="LiveId" clId="{E3BC8B08-50B6-4657-826D-8E2A62D35A2C}" dt="2019-05-08T22:34:11.176" v="349" actId="2696"/>
        <pc:sldMkLst>
          <pc:docMk/>
          <pc:sldMk cId="2189690618" sldId="524"/>
        </pc:sldMkLst>
      </pc:sldChg>
      <pc:sldChg chg="addSp delSp modSp add">
        <pc:chgData name="diana fajarwati" userId="3c7b578798fa4979" providerId="LiveId" clId="{E3BC8B08-50B6-4657-826D-8E2A62D35A2C}" dt="2019-05-09T01:04:43.766" v="2082" actId="1076"/>
        <pc:sldMkLst>
          <pc:docMk/>
          <pc:sldMk cId="1878720746" sldId="525"/>
        </pc:sldMkLst>
        <pc:spChg chg="del">
          <ac:chgData name="diana fajarwati" userId="3c7b578798fa4979" providerId="LiveId" clId="{E3BC8B08-50B6-4657-826D-8E2A62D35A2C}" dt="2019-05-09T01:02:59.613" v="1862"/>
          <ac:spMkLst>
            <pc:docMk/>
            <pc:sldMk cId="1878720746" sldId="525"/>
            <ac:spMk id="2" creationId="{B644B2FA-7D58-4362-8CB5-0E316966D015}"/>
          </ac:spMkLst>
        </pc:spChg>
        <pc:spChg chg="del">
          <ac:chgData name="diana fajarwati" userId="3c7b578798fa4979" providerId="LiveId" clId="{E3BC8B08-50B6-4657-826D-8E2A62D35A2C}" dt="2019-05-09T01:02:59.613" v="1862"/>
          <ac:spMkLst>
            <pc:docMk/>
            <pc:sldMk cId="1878720746" sldId="525"/>
            <ac:spMk id="3" creationId="{B219889A-1769-4DFB-834A-04408DCC5D32}"/>
          </ac:spMkLst>
        </pc:spChg>
        <pc:spChg chg="add mod">
          <ac:chgData name="diana fajarwati" userId="3c7b578798fa4979" providerId="LiveId" clId="{E3BC8B08-50B6-4657-826D-8E2A62D35A2C}" dt="2019-05-09T01:03:07.279" v="1874" actId="20577"/>
          <ac:spMkLst>
            <pc:docMk/>
            <pc:sldMk cId="1878720746" sldId="525"/>
            <ac:spMk id="4" creationId="{C410D3C7-0692-4672-8703-D4D83F7BDCC7}"/>
          </ac:spMkLst>
        </pc:spChg>
        <pc:spChg chg="add mod">
          <ac:chgData name="diana fajarwati" userId="3c7b578798fa4979" providerId="LiveId" clId="{E3BC8B08-50B6-4657-826D-8E2A62D35A2C}" dt="2019-05-09T01:04:43.766" v="2082" actId="1076"/>
          <ac:spMkLst>
            <pc:docMk/>
            <pc:sldMk cId="1878720746" sldId="525"/>
            <ac:spMk id="5" creationId="{A2495FB0-AFB7-44B2-A754-CEF8F6CB69D6}"/>
          </ac:spMkLst>
        </pc:spChg>
      </pc:sldChg>
      <pc:sldChg chg="del">
        <pc:chgData name="diana fajarwati" userId="3c7b578798fa4979" providerId="LiveId" clId="{E3BC8B08-50B6-4657-826D-8E2A62D35A2C}" dt="2019-05-08T22:34:11.693" v="350" actId="2696"/>
        <pc:sldMkLst>
          <pc:docMk/>
          <pc:sldMk cId="3032246744" sldId="525"/>
        </pc:sldMkLst>
      </pc:sldChg>
      <pc:sldChg chg="del">
        <pc:chgData name="diana fajarwati" userId="3c7b578798fa4979" providerId="LiveId" clId="{E3BC8B08-50B6-4657-826D-8E2A62D35A2C}" dt="2019-05-08T22:34:12.195" v="351" actId="2696"/>
        <pc:sldMkLst>
          <pc:docMk/>
          <pc:sldMk cId="595613187" sldId="526"/>
        </pc:sldMkLst>
      </pc:sldChg>
      <pc:sldChg chg="addSp delSp modSp add">
        <pc:chgData name="diana fajarwati" userId="3c7b578798fa4979" providerId="LiveId" clId="{E3BC8B08-50B6-4657-826D-8E2A62D35A2C}" dt="2019-05-09T01:08:50.322" v="2237" actId="1076"/>
        <pc:sldMkLst>
          <pc:docMk/>
          <pc:sldMk cId="2378379391" sldId="526"/>
        </pc:sldMkLst>
        <pc:spChg chg="del">
          <ac:chgData name="diana fajarwati" userId="3c7b578798fa4979" providerId="LiveId" clId="{E3BC8B08-50B6-4657-826D-8E2A62D35A2C}" dt="2019-05-09T01:06:55.700" v="2104"/>
          <ac:spMkLst>
            <pc:docMk/>
            <pc:sldMk cId="2378379391" sldId="526"/>
            <ac:spMk id="2" creationId="{EE80BA37-B88D-4270-9670-224F99EE9608}"/>
          </ac:spMkLst>
        </pc:spChg>
        <pc:spChg chg="del">
          <ac:chgData name="diana fajarwati" userId="3c7b578798fa4979" providerId="LiveId" clId="{E3BC8B08-50B6-4657-826D-8E2A62D35A2C}" dt="2019-05-09T01:06:55.700" v="2104"/>
          <ac:spMkLst>
            <pc:docMk/>
            <pc:sldMk cId="2378379391" sldId="526"/>
            <ac:spMk id="3" creationId="{DB727126-368F-420A-87E5-EAD967F70C68}"/>
          </ac:spMkLst>
        </pc:spChg>
        <pc:spChg chg="add mod">
          <ac:chgData name="diana fajarwati" userId="3c7b578798fa4979" providerId="LiveId" clId="{E3BC8B08-50B6-4657-826D-8E2A62D35A2C}" dt="2019-05-09T01:07:11.948" v="2117" actId="113"/>
          <ac:spMkLst>
            <pc:docMk/>
            <pc:sldMk cId="2378379391" sldId="526"/>
            <ac:spMk id="4" creationId="{C4E5E045-E22C-4CDB-AD2D-6E693BD7E8D4}"/>
          </ac:spMkLst>
        </pc:spChg>
        <pc:spChg chg="add mod">
          <ac:chgData name="diana fajarwati" userId="3c7b578798fa4979" providerId="LiveId" clId="{E3BC8B08-50B6-4657-826D-8E2A62D35A2C}" dt="2019-05-09T01:08:50.322" v="2237" actId="1076"/>
          <ac:spMkLst>
            <pc:docMk/>
            <pc:sldMk cId="2378379391" sldId="526"/>
            <ac:spMk id="6" creationId="{81F3127E-3319-4687-9924-92C875556BED}"/>
          </ac:spMkLst>
        </pc:spChg>
        <pc:picChg chg="add mod">
          <ac:chgData name="diana fajarwati" userId="3c7b578798fa4979" providerId="LiveId" clId="{E3BC8B08-50B6-4657-826D-8E2A62D35A2C}" dt="2019-05-09T01:07:58.646" v="2124" actId="14100"/>
          <ac:picMkLst>
            <pc:docMk/>
            <pc:sldMk cId="2378379391" sldId="526"/>
            <ac:picMk id="5" creationId="{F042A2E1-C59A-4E87-9BE2-2594583C5459}"/>
          </ac:picMkLst>
        </pc:picChg>
      </pc:sldChg>
      <pc:sldChg chg="addSp delSp modSp add del">
        <pc:chgData name="diana fajarwati" userId="3c7b578798fa4979" providerId="LiveId" clId="{E3BC8B08-50B6-4657-826D-8E2A62D35A2C}" dt="2019-05-09T01:06:28.773" v="2102" actId="2696"/>
        <pc:sldMkLst>
          <pc:docMk/>
          <pc:sldMk cId="4253477043" sldId="526"/>
        </pc:sldMkLst>
        <pc:spChg chg="del">
          <ac:chgData name="diana fajarwati" userId="3c7b578798fa4979" providerId="LiveId" clId="{E3BC8B08-50B6-4657-826D-8E2A62D35A2C}" dt="2019-05-09T01:05:09.269" v="2084"/>
          <ac:spMkLst>
            <pc:docMk/>
            <pc:sldMk cId="4253477043" sldId="526"/>
            <ac:spMk id="2" creationId="{85C08367-5556-4EF9-88D3-DC800F0FB94F}"/>
          </ac:spMkLst>
        </pc:spChg>
        <pc:spChg chg="del">
          <ac:chgData name="diana fajarwati" userId="3c7b578798fa4979" providerId="LiveId" clId="{E3BC8B08-50B6-4657-826D-8E2A62D35A2C}" dt="2019-05-09T01:05:09.269" v="2084"/>
          <ac:spMkLst>
            <pc:docMk/>
            <pc:sldMk cId="4253477043" sldId="526"/>
            <ac:spMk id="3" creationId="{0A13DF06-DB2B-4531-96E7-36000CDED712}"/>
          </ac:spMkLst>
        </pc:spChg>
        <pc:spChg chg="add mod">
          <ac:chgData name="diana fajarwati" userId="3c7b578798fa4979" providerId="LiveId" clId="{E3BC8B08-50B6-4657-826D-8E2A62D35A2C}" dt="2019-05-09T01:05:21.359" v="2101" actId="1076"/>
          <ac:spMkLst>
            <pc:docMk/>
            <pc:sldMk cId="4253477043" sldId="526"/>
            <ac:spMk id="4" creationId="{A952C67A-D803-4899-8B8B-6669439A5E93}"/>
          </ac:spMkLst>
        </pc:spChg>
      </pc:sldChg>
      <pc:sldChg chg="del">
        <pc:chgData name="diana fajarwati" userId="3c7b578798fa4979" providerId="LiveId" clId="{E3BC8B08-50B6-4657-826D-8E2A62D35A2C}" dt="2019-05-08T22:34:12.643" v="352" actId="2696"/>
        <pc:sldMkLst>
          <pc:docMk/>
          <pc:sldMk cId="1133610767" sldId="527"/>
        </pc:sldMkLst>
      </pc:sldChg>
      <pc:sldChg chg="addSp delSp modSp add">
        <pc:chgData name="diana fajarwati" userId="3c7b578798fa4979" providerId="LiveId" clId="{E3BC8B08-50B6-4657-826D-8E2A62D35A2C}" dt="2019-05-09T01:11:40.225" v="2511" actId="20577"/>
        <pc:sldMkLst>
          <pc:docMk/>
          <pc:sldMk cId="3330909546" sldId="527"/>
        </pc:sldMkLst>
        <pc:spChg chg="del">
          <ac:chgData name="diana fajarwati" userId="3c7b578798fa4979" providerId="LiveId" clId="{E3BC8B08-50B6-4657-826D-8E2A62D35A2C}" dt="2019-05-09T01:09:34.863" v="2239"/>
          <ac:spMkLst>
            <pc:docMk/>
            <pc:sldMk cId="3330909546" sldId="527"/>
            <ac:spMk id="2" creationId="{694DC0C8-FF37-46CA-9C44-C6E41011D7C6}"/>
          </ac:spMkLst>
        </pc:spChg>
        <pc:spChg chg="add mod">
          <ac:chgData name="diana fajarwati" userId="3c7b578798fa4979" providerId="LiveId" clId="{E3BC8B08-50B6-4657-826D-8E2A62D35A2C}" dt="2019-05-09T01:09:51.743" v="2273" actId="20577"/>
          <ac:spMkLst>
            <pc:docMk/>
            <pc:sldMk cId="3330909546" sldId="527"/>
            <ac:spMk id="3" creationId="{F7D94FE2-A912-4403-8B4C-1FB05AEE4AB8}"/>
          </ac:spMkLst>
        </pc:spChg>
        <pc:spChg chg="add mod">
          <ac:chgData name="diana fajarwati" userId="3c7b578798fa4979" providerId="LiveId" clId="{E3BC8B08-50B6-4657-826D-8E2A62D35A2C}" dt="2019-05-09T01:11:40.225" v="2511" actId="20577"/>
          <ac:spMkLst>
            <pc:docMk/>
            <pc:sldMk cId="3330909546" sldId="527"/>
            <ac:spMk id="4" creationId="{1871866C-C402-4F1B-80E7-840338924F88}"/>
          </ac:spMkLst>
        </pc:spChg>
      </pc:sldChg>
      <pc:sldChg chg="del">
        <pc:chgData name="diana fajarwati" userId="3c7b578798fa4979" providerId="LiveId" clId="{E3BC8B08-50B6-4657-826D-8E2A62D35A2C}" dt="2019-05-08T22:34:13.081" v="353" actId="2696"/>
        <pc:sldMkLst>
          <pc:docMk/>
          <pc:sldMk cId="2400557331" sldId="528"/>
        </pc:sldMkLst>
      </pc:sldChg>
      <pc:sldChg chg="addSp delSp modSp add">
        <pc:chgData name="diana fajarwati" userId="3c7b578798fa4979" providerId="LiveId" clId="{E3BC8B08-50B6-4657-826D-8E2A62D35A2C}" dt="2019-05-09T01:13:29.722" v="2693" actId="14100"/>
        <pc:sldMkLst>
          <pc:docMk/>
          <pc:sldMk cId="2810437339" sldId="528"/>
        </pc:sldMkLst>
        <pc:spChg chg="del">
          <ac:chgData name="diana fajarwati" userId="3c7b578798fa4979" providerId="LiveId" clId="{E3BC8B08-50B6-4657-826D-8E2A62D35A2C}" dt="2019-05-09T01:11:52.784" v="2513"/>
          <ac:spMkLst>
            <pc:docMk/>
            <pc:sldMk cId="2810437339" sldId="528"/>
            <ac:spMk id="2" creationId="{A31474AA-B78E-4987-B525-9FDC4C316A6A}"/>
          </ac:spMkLst>
        </pc:spChg>
        <pc:spChg chg="del">
          <ac:chgData name="diana fajarwati" userId="3c7b578798fa4979" providerId="LiveId" clId="{E3BC8B08-50B6-4657-826D-8E2A62D35A2C}" dt="2019-05-09T01:11:52.784" v="2513"/>
          <ac:spMkLst>
            <pc:docMk/>
            <pc:sldMk cId="2810437339" sldId="528"/>
            <ac:spMk id="3" creationId="{E1451D1F-9F16-4FE2-9448-FD2A85FA9CF2}"/>
          </ac:spMkLst>
        </pc:spChg>
        <pc:spChg chg="add mod">
          <ac:chgData name="diana fajarwati" userId="3c7b578798fa4979" providerId="LiveId" clId="{E3BC8B08-50B6-4657-826D-8E2A62D35A2C}" dt="2019-05-09T01:12:23.307" v="2546" actId="20577"/>
          <ac:spMkLst>
            <pc:docMk/>
            <pc:sldMk cId="2810437339" sldId="528"/>
            <ac:spMk id="4" creationId="{3EFFCEE7-5576-46D5-B258-E3FABA2B5D9A}"/>
          </ac:spMkLst>
        </pc:spChg>
        <pc:spChg chg="add mod">
          <ac:chgData name="diana fajarwati" userId="3c7b578798fa4979" providerId="LiveId" clId="{E3BC8B08-50B6-4657-826D-8E2A62D35A2C}" dt="2019-05-09T01:13:29.722" v="2693" actId="14100"/>
          <ac:spMkLst>
            <pc:docMk/>
            <pc:sldMk cId="2810437339" sldId="528"/>
            <ac:spMk id="5" creationId="{9D3A7179-DF5C-40F4-995D-803DD48555C0}"/>
          </ac:spMkLst>
        </pc:spChg>
      </pc:sldChg>
      <pc:sldChg chg="del">
        <pc:chgData name="diana fajarwati" userId="3c7b578798fa4979" providerId="LiveId" clId="{E3BC8B08-50B6-4657-826D-8E2A62D35A2C}" dt="2019-05-08T22:34:08.952" v="344" actId="2696"/>
        <pc:sldMkLst>
          <pc:docMk/>
          <pc:sldMk cId="384091075" sldId="529"/>
        </pc:sldMkLst>
      </pc:sldChg>
      <pc:sldChg chg="addSp delSp modSp add">
        <pc:chgData name="diana fajarwati" userId="3c7b578798fa4979" providerId="LiveId" clId="{E3BC8B08-50B6-4657-826D-8E2A62D35A2C}" dt="2019-05-09T01:18:14.534" v="2878" actId="14100"/>
        <pc:sldMkLst>
          <pc:docMk/>
          <pc:sldMk cId="2783402978" sldId="529"/>
        </pc:sldMkLst>
        <pc:spChg chg="del">
          <ac:chgData name="diana fajarwati" userId="3c7b578798fa4979" providerId="LiveId" clId="{E3BC8B08-50B6-4657-826D-8E2A62D35A2C}" dt="2019-05-09T01:13:43.064" v="2695"/>
          <ac:spMkLst>
            <pc:docMk/>
            <pc:sldMk cId="2783402978" sldId="529"/>
            <ac:spMk id="2" creationId="{404B2CFC-A459-4F18-ACE7-336357AF0119}"/>
          </ac:spMkLst>
        </pc:spChg>
        <pc:spChg chg="del">
          <ac:chgData name="diana fajarwati" userId="3c7b578798fa4979" providerId="LiveId" clId="{E3BC8B08-50B6-4657-826D-8E2A62D35A2C}" dt="2019-05-09T01:13:43.064" v="2695"/>
          <ac:spMkLst>
            <pc:docMk/>
            <pc:sldMk cId="2783402978" sldId="529"/>
            <ac:spMk id="3" creationId="{FB597CB3-84C2-4FB0-A979-E0CCCB5A9630}"/>
          </ac:spMkLst>
        </pc:spChg>
        <pc:spChg chg="add mod">
          <ac:chgData name="diana fajarwati" userId="3c7b578798fa4979" providerId="LiveId" clId="{E3BC8B08-50B6-4657-826D-8E2A62D35A2C}" dt="2019-05-09T01:14:02.275" v="2732" actId="404"/>
          <ac:spMkLst>
            <pc:docMk/>
            <pc:sldMk cId="2783402978" sldId="529"/>
            <ac:spMk id="4" creationId="{D5405F3C-659A-4494-A893-DD2206BD97B6}"/>
          </ac:spMkLst>
        </pc:spChg>
        <pc:spChg chg="add mod">
          <ac:chgData name="diana fajarwati" userId="3c7b578798fa4979" providerId="LiveId" clId="{E3BC8B08-50B6-4657-826D-8E2A62D35A2C}" dt="2019-05-09T01:18:14.534" v="2878" actId="14100"/>
          <ac:spMkLst>
            <pc:docMk/>
            <pc:sldMk cId="2783402978" sldId="529"/>
            <ac:spMk id="5" creationId="{CF7D8358-47D9-4915-933C-E0D19A94EC3B}"/>
          </ac:spMkLst>
        </pc:spChg>
      </pc:sldChg>
      <pc:sldChg chg="del">
        <pc:chgData name="diana fajarwati" userId="3c7b578798fa4979" providerId="LiveId" clId="{E3BC8B08-50B6-4657-826D-8E2A62D35A2C}" dt="2019-05-08T22:34:13.444" v="354" actId="2696"/>
        <pc:sldMkLst>
          <pc:docMk/>
          <pc:sldMk cId="1884991013" sldId="530"/>
        </pc:sldMkLst>
      </pc:sldChg>
      <pc:sldChg chg="addSp delSp modSp add">
        <pc:chgData name="diana fajarwati" userId="3c7b578798fa4979" providerId="LiveId" clId="{E3BC8B08-50B6-4657-826D-8E2A62D35A2C}" dt="2019-05-09T01:27:04.760" v="3092" actId="1076"/>
        <pc:sldMkLst>
          <pc:docMk/>
          <pc:sldMk cId="2723525011" sldId="530"/>
        </pc:sldMkLst>
        <pc:spChg chg="del">
          <ac:chgData name="diana fajarwati" userId="3c7b578798fa4979" providerId="LiveId" clId="{E3BC8B08-50B6-4657-826D-8E2A62D35A2C}" dt="2019-05-09T01:20:42.870" v="2913"/>
          <ac:spMkLst>
            <pc:docMk/>
            <pc:sldMk cId="2723525011" sldId="530"/>
            <ac:spMk id="2" creationId="{82AFE7C0-494C-4D77-A7C0-0A66D8D49A41}"/>
          </ac:spMkLst>
        </pc:spChg>
        <pc:spChg chg="del">
          <ac:chgData name="diana fajarwati" userId="3c7b578798fa4979" providerId="LiveId" clId="{E3BC8B08-50B6-4657-826D-8E2A62D35A2C}" dt="2019-05-09T01:20:42.870" v="2913"/>
          <ac:spMkLst>
            <pc:docMk/>
            <pc:sldMk cId="2723525011" sldId="530"/>
            <ac:spMk id="3" creationId="{13ADBC2E-3DB1-44E2-BE17-71424923BBF8}"/>
          </ac:spMkLst>
        </pc:spChg>
        <pc:spChg chg="add mod">
          <ac:chgData name="diana fajarwati" userId="3c7b578798fa4979" providerId="LiveId" clId="{E3BC8B08-50B6-4657-826D-8E2A62D35A2C}" dt="2019-05-09T01:20:53.271" v="2934" actId="20577"/>
          <ac:spMkLst>
            <pc:docMk/>
            <pc:sldMk cId="2723525011" sldId="530"/>
            <ac:spMk id="4" creationId="{60C059BE-C771-427D-89B4-35EA42ACF23E}"/>
          </ac:spMkLst>
        </pc:spChg>
        <pc:spChg chg="add mod">
          <ac:chgData name="diana fajarwati" userId="3c7b578798fa4979" providerId="LiveId" clId="{E3BC8B08-50B6-4657-826D-8E2A62D35A2C}" dt="2019-05-09T01:22:51.327" v="2965" actId="14100"/>
          <ac:spMkLst>
            <pc:docMk/>
            <pc:sldMk cId="2723525011" sldId="530"/>
            <ac:spMk id="5" creationId="{E2447FD8-8037-4ACB-8149-5F0C43E4287E}"/>
          </ac:spMkLst>
        </pc:spChg>
        <pc:spChg chg="add mod">
          <ac:chgData name="diana fajarwati" userId="3c7b578798fa4979" providerId="LiveId" clId="{E3BC8B08-50B6-4657-826D-8E2A62D35A2C}" dt="2019-05-09T01:23:27.395" v="2993" actId="1076"/>
          <ac:spMkLst>
            <pc:docMk/>
            <pc:sldMk cId="2723525011" sldId="530"/>
            <ac:spMk id="6" creationId="{CA70FD3D-DF48-4373-BB98-15898672FA7D}"/>
          </ac:spMkLst>
        </pc:spChg>
        <pc:spChg chg="add mod">
          <ac:chgData name="diana fajarwati" userId="3c7b578798fa4979" providerId="LiveId" clId="{E3BC8B08-50B6-4657-826D-8E2A62D35A2C}" dt="2019-05-09T01:23:45.007" v="3037" actId="20577"/>
          <ac:spMkLst>
            <pc:docMk/>
            <pc:sldMk cId="2723525011" sldId="530"/>
            <ac:spMk id="7" creationId="{486947DA-C87F-4302-8D30-3DBC03DC5F16}"/>
          </ac:spMkLst>
        </pc:spChg>
        <pc:spChg chg="add mod">
          <ac:chgData name="diana fajarwati" userId="3c7b578798fa4979" providerId="LiveId" clId="{E3BC8B08-50B6-4657-826D-8E2A62D35A2C}" dt="2019-05-09T01:24:03.412" v="3058" actId="20577"/>
          <ac:spMkLst>
            <pc:docMk/>
            <pc:sldMk cId="2723525011" sldId="530"/>
            <ac:spMk id="8" creationId="{ABB013E9-B1B0-4B28-A233-A18A9480972F}"/>
          </ac:spMkLst>
        </pc:spChg>
        <pc:picChg chg="add mod">
          <ac:chgData name="diana fajarwati" userId="3c7b578798fa4979" providerId="LiveId" clId="{E3BC8B08-50B6-4657-826D-8E2A62D35A2C}" dt="2019-05-09T01:24:39.733" v="3063" actId="1076"/>
          <ac:picMkLst>
            <pc:docMk/>
            <pc:sldMk cId="2723525011" sldId="530"/>
            <ac:picMk id="9" creationId="{0E8B7975-7253-44F7-81A3-4FF253D05C88}"/>
          </ac:picMkLst>
        </pc:picChg>
        <pc:picChg chg="add mod">
          <ac:chgData name="diana fajarwati" userId="3c7b578798fa4979" providerId="LiveId" clId="{E3BC8B08-50B6-4657-826D-8E2A62D35A2C}" dt="2019-05-09T01:25:07.435" v="3069" actId="14100"/>
          <ac:picMkLst>
            <pc:docMk/>
            <pc:sldMk cId="2723525011" sldId="530"/>
            <ac:picMk id="10" creationId="{9552F2D7-9201-49CB-8473-91EAA13146C3}"/>
          </ac:picMkLst>
        </pc:picChg>
        <pc:picChg chg="add mod">
          <ac:chgData name="diana fajarwati" userId="3c7b578798fa4979" providerId="LiveId" clId="{E3BC8B08-50B6-4657-826D-8E2A62D35A2C}" dt="2019-05-09T01:25:42.899" v="3074" actId="1076"/>
          <ac:picMkLst>
            <pc:docMk/>
            <pc:sldMk cId="2723525011" sldId="530"/>
            <ac:picMk id="11" creationId="{0F2B7E2D-B960-44E4-BFC7-AEA14FB12508}"/>
          </ac:picMkLst>
        </pc:picChg>
        <pc:picChg chg="add mod">
          <ac:chgData name="diana fajarwati" userId="3c7b578798fa4979" providerId="LiveId" clId="{E3BC8B08-50B6-4657-826D-8E2A62D35A2C}" dt="2019-05-09T01:26:59.829" v="3089" actId="1076"/>
          <ac:picMkLst>
            <pc:docMk/>
            <pc:sldMk cId="2723525011" sldId="530"/>
            <ac:picMk id="12" creationId="{8D1695F0-3EBB-4456-A7B3-55AABB645E91}"/>
          </ac:picMkLst>
        </pc:picChg>
        <pc:picChg chg="add mod">
          <ac:chgData name="diana fajarwati" userId="3c7b578798fa4979" providerId="LiveId" clId="{E3BC8B08-50B6-4657-826D-8E2A62D35A2C}" dt="2019-05-09T01:27:02.792" v="3091" actId="1076"/>
          <ac:picMkLst>
            <pc:docMk/>
            <pc:sldMk cId="2723525011" sldId="530"/>
            <ac:picMk id="13" creationId="{AB05645B-8EF8-437B-B664-F282A023B7CA}"/>
          </ac:picMkLst>
        </pc:picChg>
        <pc:picChg chg="add mod">
          <ac:chgData name="diana fajarwati" userId="3c7b578798fa4979" providerId="LiveId" clId="{E3BC8B08-50B6-4657-826D-8E2A62D35A2C}" dt="2019-05-09T01:27:04.760" v="3092" actId="1076"/>
          <ac:picMkLst>
            <pc:docMk/>
            <pc:sldMk cId="2723525011" sldId="530"/>
            <ac:picMk id="14" creationId="{C9408F0E-A9F2-4767-BA8D-BE50CB72AA98}"/>
          </ac:picMkLst>
        </pc:picChg>
      </pc:sldChg>
      <pc:sldChg chg="del">
        <pc:chgData name="diana fajarwati" userId="3c7b578798fa4979" providerId="LiveId" clId="{E3BC8B08-50B6-4657-826D-8E2A62D35A2C}" dt="2019-05-08T22:34:13.783" v="355" actId="2696"/>
        <pc:sldMkLst>
          <pc:docMk/>
          <pc:sldMk cId="527963961" sldId="531"/>
        </pc:sldMkLst>
      </pc:sldChg>
      <pc:sldChg chg="delSp modSp modNotesTx">
        <pc:chgData name="diana fajarwati" userId="3c7b578798fa4979" providerId="LiveId" clId="{E3BC8B08-50B6-4657-826D-8E2A62D35A2C}" dt="2019-05-09T01:20:34.465" v="2912" actId="404"/>
        <pc:sldMkLst>
          <pc:docMk/>
          <pc:sldMk cId="1715199327" sldId="531"/>
        </pc:sldMkLst>
        <pc:spChg chg="mod">
          <ac:chgData name="diana fajarwati" userId="3c7b578798fa4979" providerId="LiveId" clId="{E3BC8B08-50B6-4657-826D-8E2A62D35A2C}" dt="2019-05-09T01:20:34.465" v="2912" actId="404"/>
          <ac:spMkLst>
            <pc:docMk/>
            <pc:sldMk cId="1715199327" sldId="531"/>
            <ac:spMk id="4" creationId="{826B07EF-F197-400B-AE6A-6D6EE8A85736}"/>
          </ac:spMkLst>
        </pc:spChg>
        <pc:spChg chg="del">
          <ac:chgData name="diana fajarwati" userId="3c7b578798fa4979" providerId="LiveId" clId="{E3BC8B08-50B6-4657-826D-8E2A62D35A2C}" dt="2019-05-09T01:19:41.444" v="2911" actId="478"/>
          <ac:spMkLst>
            <pc:docMk/>
            <pc:sldMk cId="1715199327" sldId="531"/>
            <ac:spMk id="5" creationId="{FF61D43B-A98E-438B-950E-60C2DE592E40}"/>
          </ac:spMkLst>
        </pc:spChg>
      </pc:sldChg>
      <pc:sldChg chg="del">
        <pc:chgData name="diana fajarwati" userId="3c7b578798fa4979" providerId="LiveId" clId="{E3BC8B08-50B6-4657-826D-8E2A62D35A2C}" dt="2019-05-08T22:34:14.231" v="356" actId="2696"/>
        <pc:sldMkLst>
          <pc:docMk/>
          <pc:sldMk cId="4076978776" sldId="532"/>
        </pc:sldMkLst>
      </pc:sldChg>
      <pc:sldChg chg="addSp delSp modSp add">
        <pc:chgData name="diana fajarwati" userId="3c7b578798fa4979" providerId="LiveId" clId="{E3BC8B08-50B6-4657-826D-8E2A62D35A2C}" dt="2019-05-09T01:47:55.520" v="3683" actId="1076"/>
        <pc:sldMkLst>
          <pc:docMk/>
          <pc:sldMk cId="4154429909" sldId="532"/>
        </pc:sldMkLst>
        <pc:spChg chg="del">
          <ac:chgData name="diana fajarwati" userId="3c7b578798fa4979" providerId="LiveId" clId="{E3BC8B08-50B6-4657-826D-8E2A62D35A2C}" dt="2019-05-09T01:28:30.282" v="3094"/>
          <ac:spMkLst>
            <pc:docMk/>
            <pc:sldMk cId="4154429909" sldId="532"/>
            <ac:spMk id="2" creationId="{6046E2FB-8712-4A8D-8BE0-CA0A327D3BBE}"/>
          </ac:spMkLst>
        </pc:spChg>
        <pc:spChg chg="del">
          <ac:chgData name="diana fajarwati" userId="3c7b578798fa4979" providerId="LiveId" clId="{E3BC8B08-50B6-4657-826D-8E2A62D35A2C}" dt="2019-05-09T01:28:30.282" v="3094"/>
          <ac:spMkLst>
            <pc:docMk/>
            <pc:sldMk cId="4154429909" sldId="532"/>
            <ac:spMk id="3" creationId="{079F6DAA-119F-4011-BA31-EEC1DEB564FD}"/>
          </ac:spMkLst>
        </pc:spChg>
        <pc:spChg chg="add del mod">
          <ac:chgData name="diana fajarwati" userId="3c7b578798fa4979" providerId="LiveId" clId="{E3BC8B08-50B6-4657-826D-8E2A62D35A2C}" dt="2019-05-09T01:29:08.445" v="3095"/>
          <ac:spMkLst>
            <pc:docMk/>
            <pc:sldMk cId="4154429909" sldId="532"/>
            <ac:spMk id="4" creationId="{8F8D87B5-36D5-4905-8F64-D10AA13998A8}"/>
          </ac:spMkLst>
        </pc:spChg>
        <pc:spChg chg="add del mod">
          <ac:chgData name="diana fajarwati" userId="3c7b578798fa4979" providerId="LiveId" clId="{E3BC8B08-50B6-4657-826D-8E2A62D35A2C}" dt="2019-05-09T01:29:08.445" v="3095"/>
          <ac:spMkLst>
            <pc:docMk/>
            <pc:sldMk cId="4154429909" sldId="532"/>
            <ac:spMk id="5" creationId="{B1D702DE-26C7-4BA7-B86F-15958AC6F0F5}"/>
          </ac:spMkLst>
        </pc:spChg>
        <pc:spChg chg="add mod">
          <ac:chgData name="diana fajarwati" userId="3c7b578798fa4979" providerId="LiveId" clId="{E3BC8B08-50B6-4657-826D-8E2A62D35A2C}" dt="2019-05-09T01:30:17.119" v="3156" actId="404"/>
          <ac:spMkLst>
            <pc:docMk/>
            <pc:sldMk cId="4154429909" sldId="532"/>
            <ac:spMk id="6" creationId="{ACC3A2C2-0816-4BEB-85DA-1F10A1F16EAE}"/>
          </ac:spMkLst>
        </pc:spChg>
        <pc:picChg chg="add mod">
          <ac:chgData name="diana fajarwati" userId="3c7b578798fa4979" providerId="LiveId" clId="{E3BC8B08-50B6-4657-826D-8E2A62D35A2C}" dt="2019-05-09T01:47:55.520" v="3683" actId="1076"/>
          <ac:picMkLst>
            <pc:docMk/>
            <pc:sldMk cId="4154429909" sldId="532"/>
            <ac:picMk id="7" creationId="{4AD48888-BA9B-4406-8D65-6B1ABCE45E6E}"/>
          </ac:picMkLst>
        </pc:picChg>
      </pc:sldChg>
      <pc:sldChg chg="del">
        <pc:chgData name="diana fajarwati" userId="3c7b578798fa4979" providerId="LiveId" clId="{E3BC8B08-50B6-4657-826D-8E2A62D35A2C}" dt="2019-05-08T22:34:15.072" v="358" actId="2696"/>
        <pc:sldMkLst>
          <pc:docMk/>
          <pc:sldMk cId="2852398533" sldId="533"/>
        </pc:sldMkLst>
      </pc:sldChg>
      <pc:sldChg chg="addSp delSp modSp add">
        <pc:chgData name="diana fajarwati" userId="3c7b578798fa4979" providerId="LiveId" clId="{E3BC8B08-50B6-4657-826D-8E2A62D35A2C}" dt="2019-05-09T01:35:05.729" v="3239" actId="14100"/>
        <pc:sldMkLst>
          <pc:docMk/>
          <pc:sldMk cId="3745716396" sldId="533"/>
        </pc:sldMkLst>
        <pc:spChg chg="mod">
          <ac:chgData name="diana fajarwati" userId="3c7b578798fa4979" providerId="LiveId" clId="{E3BC8B08-50B6-4657-826D-8E2A62D35A2C}" dt="2019-05-09T01:33:55.098" v="3217" actId="207"/>
          <ac:spMkLst>
            <pc:docMk/>
            <pc:sldMk cId="3745716396" sldId="533"/>
            <ac:spMk id="6" creationId="{ACC3A2C2-0816-4BEB-85DA-1F10A1F16EAE}"/>
          </ac:spMkLst>
        </pc:spChg>
        <pc:picChg chg="add mod">
          <ac:chgData name="diana fajarwati" userId="3c7b578798fa4979" providerId="LiveId" clId="{E3BC8B08-50B6-4657-826D-8E2A62D35A2C}" dt="2019-05-09T01:35:00.626" v="3237" actId="14100"/>
          <ac:picMkLst>
            <pc:docMk/>
            <pc:sldMk cId="3745716396" sldId="533"/>
            <ac:picMk id="2" creationId="{9C8A8618-A612-4993-8011-F2435DBF0CC3}"/>
          </ac:picMkLst>
        </pc:picChg>
        <pc:picChg chg="add mod">
          <ac:chgData name="diana fajarwati" userId="3c7b578798fa4979" providerId="LiveId" clId="{E3BC8B08-50B6-4657-826D-8E2A62D35A2C}" dt="2019-05-09T01:35:05.729" v="3239" actId="14100"/>
          <ac:picMkLst>
            <pc:docMk/>
            <pc:sldMk cId="3745716396" sldId="533"/>
            <ac:picMk id="3" creationId="{8472F59A-1629-4C51-80B4-65FBC7253524}"/>
          </ac:picMkLst>
        </pc:picChg>
        <pc:picChg chg="del">
          <ac:chgData name="diana fajarwati" userId="3c7b578798fa4979" providerId="LiveId" clId="{E3BC8B08-50B6-4657-826D-8E2A62D35A2C}" dt="2019-05-09T01:31:21.503" v="3185" actId="478"/>
          <ac:picMkLst>
            <pc:docMk/>
            <pc:sldMk cId="3745716396" sldId="533"/>
            <ac:picMk id="7" creationId="{4AD48888-BA9B-4406-8D65-6B1ABCE45E6E}"/>
          </ac:picMkLst>
        </pc:picChg>
      </pc:sldChg>
      <pc:sldChg chg="del">
        <pc:chgData name="diana fajarwati" userId="3c7b578798fa4979" providerId="LiveId" clId="{E3BC8B08-50B6-4657-826D-8E2A62D35A2C}" dt="2019-05-08T22:34:14.717" v="357" actId="2696"/>
        <pc:sldMkLst>
          <pc:docMk/>
          <pc:sldMk cId="515306475" sldId="534"/>
        </pc:sldMkLst>
      </pc:sldChg>
      <pc:sldChg chg="addSp delSp modSp add">
        <pc:chgData name="diana fajarwati" userId="3c7b578798fa4979" providerId="LiveId" clId="{E3BC8B08-50B6-4657-826D-8E2A62D35A2C}" dt="2019-05-09T01:38:07.135" v="3401" actId="1076"/>
        <pc:sldMkLst>
          <pc:docMk/>
          <pc:sldMk cId="2949613946" sldId="534"/>
        </pc:sldMkLst>
        <pc:spChg chg="del">
          <ac:chgData name="diana fajarwati" userId="3c7b578798fa4979" providerId="LiveId" clId="{E3BC8B08-50B6-4657-826D-8E2A62D35A2C}" dt="2019-05-09T01:35:26.626" v="3241"/>
          <ac:spMkLst>
            <pc:docMk/>
            <pc:sldMk cId="2949613946" sldId="534"/>
            <ac:spMk id="2" creationId="{9ECBF289-C8C1-4C20-A45A-1FC6217B5950}"/>
          </ac:spMkLst>
        </pc:spChg>
        <pc:spChg chg="add del mod">
          <ac:chgData name="diana fajarwati" userId="3c7b578798fa4979" providerId="LiveId" clId="{E3BC8B08-50B6-4657-826D-8E2A62D35A2C}" dt="2019-05-09T01:35:40.867" v="3242"/>
          <ac:spMkLst>
            <pc:docMk/>
            <pc:sldMk cId="2949613946" sldId="534"/>
            <ac:spMk id="3" creationId="{74CF23FF-777A-4ABB-93CB-5287A03210CF}"/>
          </ac:spMkLst>
        </pc:spChg>
        <pc:spChg chg="add del mod">
          <ac:chgData name="diana fajarwati" userId="3c7b578798fa4979" providerId="LiveId" clId="{E3BC8B08-50B6-4657-826D-8E2A62D35A2C}" dt="2019-05-09T01:35:40.867" v="3242"/>
          <ac:spMkLst>
            <pc:docMk/>
            <pc:sldMk cId="2949613946" sldId="534"/>
            <ac:spMk id="4" creationId="{CE867635-1ACA-4996-ACFF-DACB02CB3A67}"/>
          </ac:spMkLst>
        </pc:spChg>
        <pc:spChg chg="add mod">
          <ac:chgData name="diana fajarwati" userId="3c7b578798fa4979" providerId="LiveId" clId="{E3BC8B08-50B6-4657-826D-8E2A62D35A2C}" dt="2019-05-09T01:36:03.565" v="3270" actId="20577"/>
          <ac:spMkLst>
            <pc:docMk/>
            <pc:sldMk cId="2949613946" sldId="534"/>
            <ac:spMk id="5" creationId="{A9F5C4E0-BB24-4799-8A45-6F880A875FF5}"/>
          </ac:spMkLst>
        </pc:spChg>
        <pc:spChg chg="add mod">
          <ac:chgData name="diana fajarwati" userId="3c7b578798fa4979" providerId="LiveId" clId="{E3BC8B08-50B6-4657-826D-8E2A62D35A2C}" dt="2019-05-09T01:36:48.206" v="3284" actId="14100"/>
          <ac:spMkLst>
            <pc:docMk/>
            <pc:sldMk cId="2949613946" sldId="534"/>
            <ac:spMk id="6" creationId="{7B6DFA92-F76F-4A44-8576-277CA6C452B9}"/>
          </ac:spMkLst>
        </pc:spChg>
        <pc:spChg chg="add mod">
          <ac:chgData name="diana fajarwati" userId="3c7b578798fa4979" providerId="LiveId" clId="{E3BC8B08-50B6-4657-826D-8E2A62D35A2C}" dt="2019-05-09T01:38:07.135" v="3401" actId="1076"/>
          <ac:spMkLst>
            <pc:docMk/>
            <pc:sldMk cId="2949613946" sldId="534"/>
            <ac:spMk id="7" creationId="{F9C7D389-02C9-4F8F-9E57-23435CB04B9F}"/>
          </ac:spMkLst>
        </pc:spChg>
      </pc:sldChg>
      <pc:sldChg chg="delSp modSp add del">
        <pc:chgData name="diana fajarwati" userId="3c7b578798fa4979" providerId="LiveId" clId="{E3BC8B08-50B6-4657-826D-8E2A62D35A2C}" dt="2019-05-09T01:34:46.046" v="3234" actId="2696"/>
        <pc:sldMkLst>
          <pc:docMk/>
          <pc:sldMk cId="3260955259" sldId="534"/>
        </pc:sldMkLst>
        <pc:spChg chg="mod">
          <ac:chgData name="diana fajarwati" userId="3c7b578798fa4979" providerId="LiveId" clId="{E3BC8B08-50B6-4657-826D-8E2A62D35A2C}" dt="2019-05-09T01:34:28.567" v="3231" actId="20577"/>
          <ac:spMkLst>
            <pc:docMk/>
            <pc:sldMk cId="3260955259" sldId="534"/>
            <ac:spMk id="6" creationId="{ACC3A2C2-0816-4BEB-85DA-1F10A1F16EAE}"/>
          </ac:spMkLst>
        </pc:spChg>
        <pc:picChg chg="del">
          <ac:chgData name="diana fajarwati" userId="3c7b578798fa4979" providerId="LiveId" clId="{E3BC8B08-50B6-4657-826D-8E2A62D35A2C}" dt="2019-05-09T01:34:35.750" v="3233" actId="478"/>
          <ac:picMkLst>
            <pc:docMk/>
            <pc:sldMk cId="3260955259" sldId="534"/>
            <ac:picMk id="2" creationId="{9C8A8618-A612-4993-8011-F2435DBF0CC3}"/>
          </ac:picMkLst>
        </pc:picChg>
        <pc:picChg chg="del">
          <ac:chgData name="diana fajarwati" userId="3c7b578798fa4979" providerId="LiveId" clId="{E3BC8B08-50B6-4657-826D-8E2A62D35A2C}" dt="2019-05-09T01:34:32.447" v="3232" actId="478"/>
          <ac:picMkLst>
            <pc:docMk/>
            <pc:sldMk cId="3260955259" sldId="534"/>
            <ac:picMk id="3" creationId="{8472F59A-1629-4C51-80B4-65FBC7253524}"/>
          </ac:picMkLst>
        </pc:picChg>
      </pc:sldChg>
      <pc:sldChg chg="addSp delSp modSp add">
        <pc:chgData name="diana fajarwati" userId="3c7b578798fa4979" providerId="LiveId" clId="{E3BC8B08-50B6-4657-826D-8E2A62D35A2C}" dt="2019-05-09T01:40:36.884" v="3569" actId="179"/>
        <pc:sldMkLst>
          <pc:docMk/>
          <pc:sldMk cId="2445382108" sldId="535"/>
        </pc:sldMkLst>
        <pc:spChg chg="del">
          <ac:chgData name="diana fajarwati" userId="3c7b578798fa4979" providerId="LiveId" clId="{E3BC8B08-50B6-4657-826D-8E2A62D35A2C}" dt="2019-05-09T01:38:20.996" v="3403"/>
          <ac:spMkLst>
            <pc:docMk/>
            <pc:sldMk cId="2445382108" sldId="535"/>
            <ac:spMk id="2" creationId="{5F779EEB-1B1A-4E7E-B404-E4C4C26AA6AD}"/>
          </ac:spMkLst>
        </pc:spChg>
        <pc:spChg chg="del">
          <ac:chgData name="diana fajarwati" userId="3c7b578798fa4979" providerId="LiveId" clId="{E3BC8B08-50B6-4657-826D-8E2A62D35A2C}" dt="2019-05-09T01:38:20.996" v="3403"/>
          <ac:spMkLst>
            <pc:docMk/>
            <pc:sldMk cId="2445382108" sldId="535"/>
            <ac:spMk id="3" creationId="{E2E01C20-3624-488F-BA14-AA150957C7DE}"/>
          </ac:spMkLst>
        </pc:spChg>
        <pc:spChg chg="add mod">
          <ac:chgData name="diana fajarwati" userId="3c7b578798fa4979" providerId="LiveId" clId="{E3BC8B08-50B6-4657-826D-8E2A62D35A2C}" dt="2019-05-09T01:39:04.141" v="3451" actId="14100"/>
          <ac:spMkLst>
            <pc:docMk/>
            <pc:sldMk cId="2445382108" sldId="535"/>
            <ac:spMk id="4" creationId="{0B82641B-7F48-42A6-8E6C-E50FE6A05361}"/>
          </ac:spMkLst>
        </pc:spChg>
        <pc:spChg chg="add mod">
          <ac:chgData name="diana fajarwati" userId="3c7b578798fa4979" providerId="LiveId" clId="{E3BC8B08-50B6-4657-826D-8E2A62D35A2C}" dt="2019-05-09T01:40:36.884" v="3569" actId="179"/>
          <ac:spMkLst>
            <pc:docMk/>
            <pc:sldMk cId="2445382108" sldId="535"/>
            <ac:spMk id="5" creationId="{5C8D9853-865F-4F4E-874E-BAEADC2CDA63}"/>
          </ac:spMkLst>
        </pc:spChg>
      </pc:sldChg>
      <pc:sldChg chg="addSp delSp modSp add">
        <pc:chgData name="diana fajarwati" userId="3c7b578798fa4979" providerId="LiveId" clId="{E3BC8B08-50B6-4657-826D-8E2A62D35A2C}" dt="2019-05-09T01:45:54.825" v="3666" actId="1076"/>
        <pc:sldMkLst>
          <pc:docMk/>
          <pc:sldMk cId="2117525349" sldId="536"/>
        </pc:sldMkLst>
        <pc:spChg chg="add mod">
          <ac:chgData name="diana fajarwati" userId="3c7b578798fa4979" providerId="LiveId" clId="{E3BC8B08-50B6-4657-826D-8E2A62D35A2C}" dt="2019-05-09T01:43:55.759" v="3636" actId="1076"/>
          <ac:spMkLst>
            <pc:docMk/>
            <pc:sldMk cId="2117525349" sldId="536"/>
            <ac:spMk id="3" creationId="{EB74A2D7-815B-4464-8E77-BAEB486D3906}"/>
          </ac:spMkLst>
        </pc:spChg>
        <pc:spChg chg="mod">
          <ac:chgData name="diana fajarwati" userId="3c7b578798fa4979" providerId="LiveId" clId="{E3BC8B08-50B6-4657-826D-8E2A62D35A2C}" dt="2019-05-09T01:41:25.623" v="3598" actId="20577"/>
          <ac:spMkLst>
            <pc:docMk/>
            <pc:sldMk cId="2117525349" sldId="536"/>
            <ac:spMk id="4" creationId="{0B82641B-7F48-42A6-8E6C-E50FE6A05361}"/>
          </ac:spMkLst>
        </pc:spChg>
        <pc:spChg chg="del mod">
          <ac:chgData name="diana fajarwati" userId="3c7b578798fa4979" providerId="LiveId" clId="{E3BC8B08-50B6-4657-826D-8E2A62D35A2C}" dt="2019-05-09T01:41:30.322" v="3600" actId="478"/>
          <ac:spMkLst>
            <pc:docMk/>
            <pc:sldMk cId="2117525349" sldId="536"/>
            <ac:spMk id="5" creationId="{5C8D9853-865F-4F4E-874E-BAEADC2CDA63}"/>
          </ac:spMkLst>
        </pc:spChg>
        <pc:spChg chg="add mod">
          <ac:chgData name="diana fajarwati" userId="3c7b578798fa4979" providerId="LiveId" clId="{E3BC8B08-50B6-4657-826D-8E2A62D35A2C}" dt="2019-05-09T01:44:42.168" v="3661" actId="20577"/>
          <ac:spMkLst>
            <pc:docMk/>
            <pc:sldMk cId="2117525349" sldId="536"/>
            <ac:spMk id="8" creationId="{88CFFB66-E489-4DFE-8E04-4C91FDFFABE5}"/>
          </ac:spMkLst>
        </pc:spChg>
        <pc:picChg chg="add del mod">
          <ac:chgData name="diana fajarwati" userId="3c7b578798fa4979" providerId="LiveId" clId="{E3BC8B08-50B6-4657-826D-8E2A62D35A2C}" dt="2019-05-09T01:43:50.311" v="3635" actId="478"/>
          <ac:picMkLst>
            <pc:docMk/>
            <pc:sldMk cId="2117525349" sldId="536"/>
            <ac:picMk id="6" creationId="{DA34996D-7C08-464B-A79D-1A70E8EA1E19}"/>
          </ac:picMkLst>
        </pc:picChg>
        <pc:picChg chg="add mod">
          <ac:chgData name="diana fajarwati" userId="3c7b578798fa4979" providerId="LiveId" clId="{E3BC8B08-50B6-4657-826D-8E2A62D35A2C}" dt="2019-05-09T01:44:14.962" v="3640" actId="1076"/>
          <ac:picMkLst>
            <pc:docMk/>
            <pc:sldMk cId="2117525349" sldId="536"/>
            <ac:picMk id="7" creationId="{2F266E02-9E8E-4505-8C4B-21D86AEDB2A7}"/>
          </ac:picMkLst>
        </pc:picChg>
        <pc:picChg chg="add mod">
          <ac:chgData name="diana fajarwati" userId="3c7b578798fa4979" providerId="LiveId" clId="{E3BC8B08-50B6-4657-826D-8E2A62D35A2C}" dt="2019-05-09T01:45:54.825" v="3666" actId="1076"/>
          <ac:picMkLst>
            <pc:docMk/>
            <pc:sldMk cId="2117525349" sldId="536"/>
            <ac:picMk id="9" creationId="{F246E84D-C11C-44C6-B8DD-A8B0E193942A}"/>
          </ac:picMkLst>
        </pc:picChg>
      </pc:sldChg>
      <pc:sldMasterChg chg="modSldLayout">
        <pc:chgData name="diana fajarwati" userId="3c7b578798fa4979" providerId="LiveId" clId="{E3BC8B08-50B6-4657-826D-8E2A62D35A2C}" dt="2019-05-09T01:47:42.758" v="3681" actId="207"/>
        <pc:sldMasterMkLst>
          <pc:docMk/>
          <pc:sldMasterMk cId="346893842" sldId="2147483660"/>
        </pc:sldMasterMkLst>
        <pc:sldLayoutChg chg="modSp">
          <pc:chgData name="diana fajarwati" userId="3c7b578798fa4979" providerId="LiveId" clId="{E3BC8B08-50B6-4657-826D-8E2A62D35A2C}" dt="2019-05-09T01:46:33.968" v="3668" actId="207"/>
          <pc:sldLayoutMkLst>
            <pc:docMk/>
            <pc:sldMasterMk cId="346893842" sldId="2147483660"/>
            <pc:sldLayoutMk cId="3151961880" sldId="2147483662"/>
          </pc:sldLayoutMkLst>
          <pc:spChg chg="mod">
            <ac:chgData name="diana fajarwati" userId="3c7b578798fa4979" providerId="LiveId" clId="{E3BC8B08-50B6-4657-826D-8E2A62D35A2C}" dt="2019-05-09T01:46:33.968" v="3668" actId="207"/>
            <ac:spMkLst>
              <pc:docMk/>
              <pc:sldMasterMk cId="346893842" sldId="2147483660"/>
              <pc:sldLayoutMk cId="3151961880" sldId="2147483662"/>
              <ac:spMk id="3" creationId="{00000000-0000-0000-0000-000000000000}"/>
            </ac:spMkLst>
          </pc:spChg>
        </pc:sldLayoutChg>
        <pc:sldLayoutChg chg="modSp">
          <pc:chgData name="diana fajarwati" userId="3c7b578798fa4979" providerId="LiveId" clId="{E3BC8B08-50B6-4657-826D-8E2A62D35A2C}" dt="2019-05-09T01:46:56.154" v="3672" actId="207"/>
          <pc:sldLayoutMkLst>
            <pc:docMk/>
            <pc:sldMasterMk cId="346893842" sldId="2147483660"/>
            <pc:sldLayoutMk cId="3720983263" sldId="2147483665"/>
          </pc:sldLayoutMkLst>
          <pc:spChg chg="mod">
            <ac:chgData name="diana fajarwati" userId="3c7b578798fa4979" providerId="LiveId" clId="{E3BC8B08-50B6-4657-826D-8E2A62D35A2C}" dt="2019-05-09T01:46:56.154" v="3672"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E3BC8B08-50B6-4657-826D-8E2A62D35A2C}" dt="2019-05-09T01:47:00.014" v="3673" actId="207"/>
          <pc:sldLayoutMkLst>
            <pc:docMk/>
            <pc:sldMasterMk cId="346893842" sldId="2147483660"/>
            <pc:sldLayoutMk cId="3028942955" sldId="2147483666"/>
          </pc:sldLayoutMkLst>
          <pc:spChg chg="mod">
            <ac:chgData name="diana fajarwati" userId="3c7b578798fa4979" providerId="LiveId" clId="{E3BC8B08-50B6-4657-826D-8E2A62D35A2C}" dt="2019-05-09T01:47:00.014" v="3673"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E3BC8B08-50B6-4657-826D-8E2A62D35A2C}" dt="2019-05-09T01:47:03.985" v="3674" actId="207"/>
          <pc:sldLayoutMkLst>
            <pc:docMk/>
            <pc:sldMasterMk cId="346893842" sldId="2147483660"/>
            <pc:sldLayoutMk cId="715699844" sldId="2147483667"/>
          </pc:sldLayoutMkLst>
          <pc:spChg chg="mod">
            <ac:chgData name="diana fajarwati" userId="3c7b578798fa4979" providerId="LiveId" clId="{E3BC8B08-50B6-4657-826D-8E2A62D35A2C}" dt="2019-05-09T01:47:03.985" v="3674"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E3BC8B08-50B6-4657-826D-8E2A62D35A2C}" dt="2019-05-09T01:47:08.481" v="3675" actId="207"/>
          <pc:sldLayoutMkLst>
            <pc:docMk/>
            <pc:sldMasterMk cId="346893842" sldId="2147483660"/>
            <pc:sldLayoutMk cId="2078386457" sldId="2147483668"/>
          </pc:sldLayoutMkLst>
          <pc:spChg chg="mod">
            <ac:chgData name="diana fajarwati" userId="3c7b578798fa4979" providerId="LiveId" clId="{E3BC8B08-50B6-4657-826D-8E2A62D35A2C}" dt="2019-05-09T01:47:08.481" v="3675" actId="207"/>
            <ac:spMkLst>
              <pc:docMk/>
              <pc:sldMasterMk cId="346893842" sldId="2147483660"/>
              <pc:sldLayoutMk cId="2078386457" sldId="2147483668"/>
              <ac:spMk id="9" creationId="{00000000-0000-0000-0000-000000000000}"/>
            </ac:spMkLst>
          </pc:spChg>
        </pc:sldLayoutChg>
        <pc:sldLayoutChg chg="modSp">
          <pc:chgData name="diana fajarwati" userId="3c7b578798fa4979" providerId="LiveId" clId="{E3BC8B08-50B6-4657-826D-8E2A62D35A2C}" dt="2019-05-09T01:46:49.711" v="3671" actId="207"/>
          <pc:sldLayoutMkLst>
            <pc:docMk/>
            <pc:sldMasterMk cId="346893842" sldId="2147483660"/>
            <pc:sldLayoutMk cId="2471927595" sldId="2147483672"/>
          </pc:sldLayoutMkLst>
          <pc:spChg chg="mod">
            <ac:chgData name="diana fajarwati" userId="3c7b578798fa4979" providerId="LiveId" clId="{E3BC8B08-50B6-4657-826D-8E2A62D35A2C}" dt="2019-05-09T01:46:49.711" v="3671" actId="207"/>
            <ac:spMkLst>
              <pc:docMk/>
              <pc:sldMasterMk cId="346893842" sldId="2147483660"/>
              <pc:sldLayoutMk cId="2471927595" sldId="2147483672"/>
              <ac:spMk id="3" creationId="{00000000-0000-0000-0000-000000000000}"/>
            </ac:spMkLst>
          </pc:spChg>
        </pc:sldLayoutChg>
        <pc:sldLayoutChg chg="modSp">
          <pc:chgData name="diana fajarwati" userId="3c7b578798fa4979" providerId="LiveId" clId="{E3BC8B08-50B6-4657-826D-8E2A62D35A2C}" dt="2019-05-09T01:47:42.758" v="3681" actId="207"/>
          <pc:sldLayoutMkLst>
            <pc:docMk/>
            <pc:sldMasterMk cId="346893842" sldId="2147483660"/>
            <pc:sldLayoutMk cId="2573668527" sldId="2147483673"/>
          </pc:sldLayoutMkLst>
          <pc:spChg chg="mod">
            <ac:chgData name="diana fajarwati" userId="3c7b578798fa4979" providerId="LiveId" clId="{E3BC8B08-50B6-4657-826D-8E2A62D35A2C}" dt="2019-05-09T01:47:42.758" v="3681" actId="207"/>
            <ac:spMkLst>
              <pc:docMk/>
              <pc:sldMasterMk cId="346893842" sldId="2147483660"/>
              <pc:sldLayoutMk cId="2573668527" sldId="2147483673"/>
              <ac:spMk id="7" creationId="{00000000-0000-0000-0000-000000000000}"/>
            </ac:spMkLst>
          </pc:spChg>
          <pc:spChg chg="mod">
            <ac:chgData name="diana fajarwati" userId="3c7b578798fa4979" providerId="LiveId" clId="{E3BC8B08-50B6-4657-826D-8E2A62D35A2C}" dt="2019-05-09T01:47:35.286" v="3680" actId="207"/>
            <ac:spMkLst>
              <pc:docMk/>
              <pc:sldMasterMk cId="346893842" sldId="2147483660"/>
              <pc:sldLayoutMk cId="2573668527" sldId="2147483673"/>
              <ac:spMk id="16" creationId="{00000000-0000-0000-0000-000000000000}"/>
            </ac:spMkLst>
          </pc:spChg>
          <pc:spChg chg="mod">
            <ac:chgData name="diana fajarwati" userId="3c7b578798fa4979" providerId="LiveId" clId="{E3BC8B08-50B6-4657-826D-8E2A62D35A2C}" dt="2019-05-09T01:47:23.645" v="3679" actId="207"/>
            <ac:spMkLst>
              <pc:docMk/>
              <pc:sldMasterMk cId="346893842" sldId="2147483660"/>
              <pc:sldLayoutMk cId="2573668527" sldId="2147483673"/>
              <ac:spMk id="17" creationId="{00000000-0000-0000-0000-000000000000}"/>
            </ac:spMkLst>
          </pc:spChg>
        </pc:sldLayoutChg>
        <pc:sldLayoutChg chg="modSp">
          <pc:chgData name="diana fajarwati" userId="3c7b578798fa4979" providerId="LiveId" clId="{E3BC8B08-50B6-4657-826D-8E2A62D35A2C}" dt="2019-05-09T01:46:40.802" v="3669" actId="207"/>
          <pc:sldLayoutMkLst>
            <pc:docMk/>
            <pc:sldMasterMk cId="346893842" sldId="2147483660"/>
            <pc:sldLayoutMk cId="189499690" sldId="2147483674"/>
          </pc:sldLayoutMkLst>
          <pc:spChg chg="mod">
            <ac:chgData name="diana fajarwati" userId="3c7b578798fa4979" providerId="LiveId" clId="{E3BC8B08-50B6-4657-826D-8E2A62D35A2C}" dt="2019-05-09T01:46:40.802" v="3669" actId="207"/>
            <ac:spMkLst>
              <pc:docMk/>
              <pc:sldMasterMk cId="346893842" sldId="2147483660"/>
              <pc:sldLayoutMk cId="189499690" sldId="2147483674"/>
              <ac:spMk id="3" creationId="{00000000-0000-0000-0000-000000000000}"/>
            </ac:spMkLst>
          </pc:spChg>
        </pc:sldLayoutChg>
        <pc:sldLayoutChg chg="modSp">
          <pc:chgData name="diana fajarwati" userId="3c7b578798fa4979" providerId="LiveId" clId="{E3BC8B08-50B6-4657-826D-8E2A62D35A2C}" dt="2019-05-09T01:46:45.300" v="3670" actId="207"/>
          <pc:sldLayoutMkLst>
            <pc:docMk/>
            <pc:sldMasterMk cId="346893842" sldId="2147483660"/>
            <pc:sldLayoutMk cId="194709688" sldId="2147483675"/>
          </pc:sldLayoutMkLst>
          <pc:spChg chg="mod">
            <ac:chgData name="diana fajarwati" userId="3c7b578798fa4979" providerId="LiveId" clId="{E3BC8B08-50B6-4657-826D-8E2A62D35A2C}" dt="2019-05-09T01:46:28.838" v="3667" actId="207"/>
            <ac:spMkLst>
              <pc:docMk/>
              <pc:sldMasterMk cId="346893842" sldId="2147483660"/>
              <pc:sldLayoutMk cId="194709688" sldId="2147483675"/>
              <ac:spMk id="2" creationId="{DED88761-7DFE-4C63-9618-6F0018585E0A}"/>
            </ac:spMkLst>
          </pc:spChg>
          <pc:spChg chg="mod">
            <ac:chgData name="diana fajarwati" userId="3c7b578798fa4979" providerId="LiveId" clId="{E3BC8B08-50B6-4657-826D-8E2A62D35A2C}" dt="2019-05-09T01:46:45.300" v="3670" actId="207"/>
            <ac:spMkLst>
              <pc:docMk/>
              <pc:sldMasterMk cId="346893842" sldId="2147483660"/>
              <pc:sldLayoutMk cId="194709688" sldId="2147483675"/>
              <ac:spMk id="3" creationId="{00000000-0000-0000-0000-000000000000}"/>
            </ac:spMkLst>
          </pc:spChg>
        </pc:sldLayoutChg>
      </pc:sldMasterChg>
    </pc:docChg>
  </pc:docChgLst>
  <pc:docChgLst>
    <pc:chgData name="diana fajarwati" userId="3c7b578798fa4979" providerId="LiveId" clId="{D1658FFF-C53F-4283-B0D1-10AC58DB5078}"/>
    <pc:docChg chg="undo custSel mod addSld delSld modSld modMainMaster">
      <pc:chgData name="diana fajarwati" userId="3c7b578798fa4979" providerId="LiveId" clId="{D1658FFF-C53F-4283-B0D1-10AC58DB5078}" dt="2019-05-09T21:42:56.702" v="1771" actId="207"/>
      <pc:docMkLst>
        <pc:docMk/>
      </pc:docMkLst>
      <pc:sldChg chg="addSp delSp modSp">
        <pc:chgData name="diana fajarwati" userId="3c7b578798fa4979" providerId="LiveId" clId="{D1658FFF-C53F-4283-B0D1-10AC58DB5078}" dt="2019-05-09T01:54:09.613" v="55" actId="20577"/>
        <pc:sldMkLst>
          <pc:docMk/>
          <pc:sldMk cId="3292102664" sldId="497"/>
        </pc:sldMkLst>
        <pc:spChg chg="mod">
          <ac:chgData name="diana fajarwati" userId="3c7b578798fa4979" providerId="LiveId" clId="{D1658FFF-C53F-4283-B0D1-10AC58DB5078}" dt="2019-05-09T01:54:09.613" v="55" actId="20577"/>
          <ac:spMkLst>
            <pc:docMk/>
            <pc:sldMk cId="3292102664" sldId="497"/>
            <ac:spMk id="2" creationId="{00000000-0000-0000-0000-000000000000}"/>
          </ac:spMkLst>
        </pc:spChg>
        <pc:spChg chg="mod">
          <ac:chgData name="diana fajarwati" userId="3c7b578798fa4979" providerId="LiveId" clId="{D1658FFF-C53F-4283-B0D1-10AC58DB5078}" dt="2019-05-09T01:49:42.193" v="0" actId="207"/>
          <ac:spMkLst>
            <pc:docMk/>
            <pc:sldMk cId="3292102664" sldId="497"/>
            <ac:spMk id="4" creationId="{00000000-0000-0000-0000-000000000000}"/>
          </ac:spMkLst>
        </pc:spChg>
        <pc:picChg chg="del mod">
          <ac:chgData name="diana fajarwati" userId="3c7b578798fa4979" providerId="LiveId" clId="{D1658FFF-C53F-4283-B0D1-10AC58DB5078}" dt="2019-05-09T01:50:00.242" v="34" actId="478"/>
          <ac:picMkLst>
            <pc:docMk/>
            <pc:sldMk cId="3292102664" sldId="497"/>
            <ac:picMk id="5" creationId="{3C30FFA4-DAF9-4D98-877F-CF83D723F6C2}"/>
          </ac:picMkLst>
        </pc:picChg>
        <pc:picChg chg="add mod ord">
          <ac:chgData name="diana fajarwati" userId="3c7b578798fa4979" providerId="LiveId" clId="{D1658FFF-C53F-4283-B0D1-10AC58DB5078}" dt="2019-05-09T01:52:52.986" v="41"/>
          <ac:picMkLst>
            <pc:docMk/>
            <pc:sldMk cId="3292102664" sldId="497"/>
            <ac:picMk id="7" creationId="{1AE70E01-4B9E-4710-8A16-EF4F2C7E1CA5}"/>
          </ac:picMkLst>
        </pc:picChg>
      </pc:sldChg>
      <pc:sldChg chg="modSp">
        <pc:chgData name="diana fajarwati" userId="3c7b578798fa4979" providerId="LiveId" clId="{D1658FFF-C53F-4283-B0D1-10AC58DB5078}" dt="2019-05-09T01:54:02.449" v="53" actId="207"/>
        <pc:sldMkLst>
          <pc:docMk/>
          <pc:sldMk cId="2235389346" sldId="506"/>
        </pc:sldMkLst>
        <pc:spChg chg="mod">
          <ac:chgData name="diana fajarwati" userId="3c7b578798fa4979" providerId="LiveId" clId="{D1658FFF-C53F-4283-B0D1-10AC58DB5078}" dt="2019-05-09T01:53:14.404" v="45" actId="207"/>
          <ac:spMkLst>
            <pc:docMk/>
            <pc:sldMk cId="2235389346" sldId="506"/>
            <ac:spMk id="3" creationId="{9FA70E6C-2C41-43A9-9558-087BB5DCA892}"/>
          </ac:spMkLst>
        </pc:spChg>
        <pc:spChg chg="mod">
          <ac:chgData name="diana fajarwati" userId="3c7b578798fa4979" providerId="LiveId" clId="{D1658FFF-C53F-4283-B0D1-10AC58DB5078}" dt="2019-05-09T01:53:02.686" v="42" actId="207"/>
          <ac:spMkLst>
            <pc:docMk/>
            <pc:sldMk cId="2235389346" sldId="506"/>
            <ac:spMk id="4" creationId="{0700201C-CCB7-4805-8989-F3C184167F0E}"/>
          </ac:spMkLst>
        </pc:spChg>
        <pc:spChg chg="mod">
          <ac:chgData name="diana fajarwati" userId="3c7b578798fa4979" providerId="LiveId" clId="{D1658FFF-C53F-4283-B0D1-10AC58DB5078}" dt="2019-05-09T01:53:41.482" v="49" actId="207"/>
          <ac:spMkLst>
            <pc:docMk/>
            <pc:sldMk cId="2235389346" sldId="506"/>
            <ac:spMk id="13" creationId="{79DA4956-2823-41A6-8A9E-5E458AB429C2}"/>
          </ac:spMkLst>
        </pc:spChg>
        <pc:spChg chg="mod">
          <ac:chgData name="diana fajarwati" userId="3c7b578798fa4979" providerId="LiveId" clId="{D1658FFF-C53F-4283-B0D1-10AC58DB5078}" dt="2019-05-09T01:53:37.977" v="48" actId="207"/>
          <ac:spMkLst>
            <pc:docMk/>
            <pc:sldMk cId="2235389346" sldId="506"/>
            <ac:spMk id="14" creationId="{F9A63C77-978D-4687-982D-221E7D4A15F4}"/>
          </ac:spMkLst>
        </pc:spChg>
        <pc:spChg chg="mod">
          <ac:chgData name="diana fajarwati" userId="3c7b578798fa4979" providerId="LiveId" clId="{D1658FFF-C53F-4283-B0D1-10AC58DB5078}" dt="2019-05-09T01:53:52.476" v="51" actId="207"/>
          <ac:spMkLst>
            <pc:docMk/>
            <pc:sldMk cId="2235389346" sldId="506"/>
            <ac:spMk id="17" creationId="{B89E6F37-9882-4E56-9D15-87E2127D214F}"/>
          </ac:spMkLst>
        </pc:spChg>
        <pc:spChg chg="mod">
          <ac:chgData name="diana fajarwati" userId="3c7b578798fa4979" providerId="LiveId" clId="{D1658FFF-C53F-4283-B0D1-10AC58DB5078}" dt="2019-05-09T01:53:22.420" v="46" actId="207"/>
          <ac:spMkLst>
            <pc:docMk/>
            <pc:sldMk cId="2235389346" sldId="506"/>
            <ac:spMk id="38" creationId="{F2DDB424-78AA-4BFE-92E5-9EBA67A49005}"/>
          </ac:spMkLst>
        </pc:spChg>
        <pc:spChg chg="mod">
          <ac:chgData name="diana fajarwati" userId="3c7b578798fa4979" providerId="LiveId" clId="{D1658FFF-C53F-4283-B0D1-10AC58DB5078}" dt="2019-05-09T01:54:02.449" v="53" actId="207"/>
          <ac:spMkLst>
            <pc:docMk/>
            <pc:sldMk cId="2235389346" sldId="506"/>
            <ac:spMk id="44" creationId="{89252E25-C2D0-430A-8B49-DDAFF11E5A1B}"/>
          </ac:spMkLst>
        </pc:spChg>
        <pc:spChg chg="mod">
          <ac:chgData name="diana fajarwati" userId="3c7b578798fa4979" providerId="LiveId" clId="{D1658FFF-C53F-4283-B0D1-10AC58DB5078}" dt="2019-05-09T01:53:25.943" v="47" actId="207"/>
          <ac:spMkLst>
            <pc:docMk/>
            <pc:sldMk cId="2235389346" sldId="506"/>
            <ac:spMk id="60" creationId="{0EB5857C-D9C3-4633-AC45-D96489C7AD26}"/>
          </ac:spMkLst>
        </pc:spChg>
      </pc:sldChg>
      <pc:sldChg chg="modSp">
        <pc:chgData name="diana fajarwati" userId="3c7b578798fa4979" providerId="LiveId" clId="{D1658FFF-C53F-4283-B0D1-10AC58DB5078}" dt="2019-05-09T01:58:28.221" v="151" actId="20577"/>
        <pc:sldMkLst>
          <pc:docMk/>
          <pc:sldMk cId="2456813540" sldId="507"/>
        </pc:sldMkLst>
        <pc:spChg chg="mod">
          <ac:chgData name="diana fajarwati" userId="3c7b578798fa4979" providerId="LiveId" clId="{D1658FFF-C53F-4283-B0D1-10AC58DB5078}" dt="2019-05-09T01:56:16.150" v="108" actId="20577"/>
          <ac:spMkLst>
            <pc:docMk/>
            <pc:sldMk cId="2456813540" sldId="507"/>
            <ac:spMk id="3" creationId="{5C4BD2FA-8AFE-4FC7-8DAD-5DAD84131174}"/>
          </ac:spMkLst>
        </pc:spChg>
        <pc:spChg chg="mod">
          <ac:chgData name="diana fajarwati" userId="3c7b578798fa4979" providerId="LiveId" clId="{D1658FFF-C53F-4283-B0D1-10AC58DB5078}" dt="2019-05-09T01:55:48.708" v="70" actId="207"/>
          <ac:spMkLst>
            <pc:docMk/>
            <pc:sldMk cId="2456813540" sldId="507"/>
            <ac:spMk id="4" creationId="{5CC0D9DF-F7FE-4B7B-BF6F-C03FB3DAE450}"/>
          </ac:spMkLst>
        </pc:spChg>
        <pc:spChg chg="mod">
          <ac:chgData name="diana fajarwati" userId="3c7b578798fa4979" providerId="LiveId" clId="{D1658FFF-C53F-4283-B0D1-10AC58DB5078}" dt="2019-05-09T01:55:52.118" v="71" actId="207"/>
          <ac:spMkLst>
            <pc:docMk/>
            <pc:sldMk cId="2456813540" sldId="507"/>
            <ac:spMk id="5" creationId="{5378240B-78E6-40EA-B20A-FB990BC82A44}"/>
          </ac:spMkLst>
        </pc:spChg>
        <pc:spChg chg="mod">
          <ac:chgData name="diana fajarwati" userId="3c7b578798fa4979" providerId="LiveId" clId="{D1658FFF-C53F-4283-B0D1-10AC58DB5078}" dt="2019-05-09T01:58:28.221" v="151" actId="20577"/>
          <ac:spMkLst>
            <pc:docMk/>
            <pc:sldMk cId="2456813540" sldId="507"/>
            <ac:spMk id="6" creationId="{85058A9D-2C21-4D99-ACB3-00771BAE6634}"/>
          </ac:spMkLst>
        </pc:spChg>
      </pc:sldChg>
      <pc:sldChg chg="modSp">
        <pc:chgData name="diana fajarwati" userId="3c7b578798fa4979" providerId="LiveId" clId="{D1658FFF-C53F-4283-B0D1-10AC58DB5078}" dt="2019-05-09T01:54:24.242" v="56" actId="207"/>
        <pc:sldMkLst>
          <pc:docMk/>
          <pc:sldMk cId="3179105658" sldId="508"/>
        </pc:sldMkLst>
        <pc:spChg chg="mod">
          <ac:chgData name="diana fajarwati" userId="3c7b578798fa4979" providerId="LiveId" clId="{D1658FFF-C53F-4283-B0D1-10AC58DB5078}" dt="2019-05-09T01:54:24.242" v="56" actId="207"/>
          <ac:spMkLst>
            <pc:docMk/>
            <pc:sldMk cId="3179105658" sldId="508"/>
            <ac:spMk id="10" creationId="{9F2D79BF-FC5A-42F5-BC97-E0DDBE10F16B}"/>
          </ac:spMkLst>
        </pc:spChg>
        <pc:spChg chg="mod">
          <ac:chgData name="diana fajarwati" userId="3c7b578798fa4979" providerId="LiveId" clId="{D1658FFF-C53F-4283-B0D1-10AC58DB5078}" dt="2019-05-09T01:54:24.242" v="56" actId="207"/>
          <ac:spMkLst>
            <pc:docMk/>
            <pc:sldMk cId="3179105658" sldId="508"/>
            <ac:spMk id="11" creationId="{6E497118-9C5E-4C3B-952D-2C4BC6B9986A}"/>
          </ac:spMkLst>
        </pc:spChg>
        <pc:spChg chg="mod">
          <ac:chgData name="diana fajarwati" userId="3c7b578798fa4979" providerId="LiveId" clId="{D1658FFF-C53F-4283-B0D1-10AC58DB5078}" dt="2019-05-09T01:54:24.242" v="56" actId="207"/>
          <ac:spMkLst>
            <pc:docMk/>
            <pc:sldMk cId="3179105658" sldId="508"/>
            <ac:spMk id="15" creationId="{1A2D9FB7-A7ED-4CC3-8B7C-7E480CC6A8CA}"/>
          </ac:spMkLst>
        </pc:spChg>
        <pc:spChg chg="mod">
          <ac:chgData name="diana fajarwati" userId="3c7b578798fa4979" providerId="LiveId" clId="{D1658FFF-C53F-4283-B0D1-10AC58DB5078}" dt="2019-05-09T01:54:24.242" v="56" actId="207"/>
          <ac:spMkLst>
            <pc:docMk/>
            <pc:sldMk cId="3179105658" sldId="508"/>
            <ac:spMk id="16" creationId="{EFF31896-89C7-4A63-92F5-D9D35306420C}"/>
          </ac:spMkLst>
        </pc:spChg>
        <pc:spChg chg="mod">
          <ac:chgData name="diana fajarwati" userId="3c7b578798fa4979" providerId="LiveId" clId="{D1658FFF-C53F-4283-B0D1-10AC58DB5078}" dt="2019-05-09T01:54:24.242" v="56" actId="207"/>
          <ac:spMkLst>
            <pc:docMk/>
            <pc:sldMk cId="3179105658" sldId="508"/>
            <ac:spMk id="22" creationId="{9AB1E0F9-FDB7-4059-A01E-8131CE11F818}"/>
          </ac:spMkLst>
        </pc:spChg>
        <pc:spChg chg="mod">
          <ac:chgData name="diana fajarwati" userId="3c7b578798fa4979" providerId="LiveId" clId="{D1658FFF-C53F-4283-B0D1-10AC58DB5078}" dt="2019-05-09T01:54:24.242" v="56" actId="207"/>
          <ac:spMkLst>
            <pc:docMk/>
            <pc:sldMk cId="3179105658" sldId="508"/>
            <ac:spMk id="23" creationId="{F25459DE-C4D6-43DD-A9F0-0EE222EC3EBD}"/>
          </ac:spMkLst>
        </pc:spChg>
        <pc:spChg chg="mod">
          <ac:chgData name="diana fajarwati" userId="3c7b578798fa4979" providerId="LiveId" clId="{D1658FFF-C53F-4283-B0D1-10AC58DB5078}" dt="2019-05-09T01:54:24.242" v="56" actId="207"/>
          <ac:spMkLst>
            <pc:docMk/>
            <pc:sldMk cId="3179105658" sldId="508"/>
            <ac:spMk id="24" creationId="{CC8998B0-458A-406F-BB80-7377E7DE6CC2}"/>
          </ac:spMkLst>
        </pc:spChg>
        <pc:spChg chg="mod">
          <ac:chgData name="diana fajarwati" userId="3c7b578798fa4979" providerId="LiveId" clId="{D1658FFF-C53F-4283-B0D1-10AC58DB5078}" dt="2019-05-09T01:54:24.242" v="56" actId="207"/>
          <ac:spMkLst>
            <pc:docMk/>
            <pc:sldMk cId="3179105658" sldId="508"/>
            <ac:spMk id="25" creationId="{FA648556-F0B8-4031-B186-B3E405D7F253}"/>
          </ac:spMkLst>
        </pc:spChg>
      </pc:sldChg>
      <pc:sldChg chg="modSp">
        <pc:chgData name="diana fajarwati" userId="3c7b578798fa4979" providerId="LiveId" clId="{D1658FFF-C53F-4283-B0D1-10AC58DB5078}" dt="2019-05-09T02:00:23.046" v="199" actId="20577"/>
        <pc:sldMkLst>
          <pc:docMk/>
          <pc:sldMk cId="2362058036" sldId="511"/>
        </pc:sldMkLst>
        <pc:spChg chg="mod">
          <ac:chgData name="diana fajarwati" userId="3c7b578798fa4979" providerId="LiveId" clId="{D1658FFF-C53F-4283-B0D1-10AC58DB5078}" dt="2019-05-09T02:00:23.046" v="199" actId="20577"/>
          <ac:spMkLst>
            <pc:docMk/>
            <pc:sldMk cId="2362058036" sldId="511"/>
            <ac:spMk id="4" creationId="{BB7A118D-7FE2-4D87-81B7-BA09F376B4B5}"/>
          </ac:spMkLst>
        </pc:spChg>
        <pc:spChg chg="mod">
          <ac:chgData name="diana fajarwati" userId="3c7b578798fa4979" providerId="LiveId" clId="{D1658FFF-C53F-4283-B0D1-10AC58DB5078}" dt="2019-05-09T01:54:32.044" v="57" actId="207"/>
          <ac:spMkLst>
            <pc:docMk/>
            <pc:sldMk cId="2362058036" sldId="511"/>
            <ac:spMk id="12" creationId="{DB7AB9A4-B5F2-4004-BDFC-07E85A034060}"/>
          </ac:spMkLst>
        </pc:spChg>
        <pc:spChg chg="mod">
          <ac:chgData name="diana fajarwati" userId="3c7b578798fa4979" providerId="LiveId" clId="{D1658FFF-C53F-4283-B0D1-10AC58DB5078}" dt="2019-05-09T01:54:36.315" v="58" actId="207"/>
          <ac:spMkLst>
            <pc:docMk/>
            <pc:sldMk cId="2362058036" sldId="511"/>
            <ac:spMk id="17" creationId="{2F156603-B748-484A-AA29-2C09853474BF}"/>
          </ac:spMkLst>
        </pc:spChg>
        <pc:spChg chg="mod">
          <ac:chgData name="diana fajarwati" userId="3c7b578798fa4979" providerId="LiveId" clId="{D1658FFF-C53F-4283-B0D1-10AC58DB5078}" dt="2019-05-09T01:54:40.719" v="59" actId="207"/>
          <ac:spMkLst>
            <pc:docMk/>
            <pc:sldMk cId="2362058036" sldId="511"/>
            <ac:spMk id="20" creationId="{E2C2005B-F422-4E25-AA1A-18A04C09E7E9}"/>
          </ac:spMkLst>
        </pc:spChg>
      </pc:sldChg>
      <pc:sldChg chg="addSp modSp add">
        <pc:chgData name="diana fajarwati" userId="3c7b578798fa4979" providerId="LiveId" clId="{D1658FFF-C53F-4283-B0D1-10AC58DB5078}" dt="2019-05-09T02:02:07.399" v="203" actId="14100"/>
        <pc:sldMkLst>
          <pc:docMk/>
          <pc:sldMk cId="1655286898" sldId="512"/>
        </pc:sldMkLst>
        <pc:picChg chg="add mod">
          <ac:chgData name="diana fajarwati" userId="3c7b578798fa4979" providerId="LiveId" clId="{D1658FFF-C53F-4283-B0D1-10AC58DB5078}" dt="2019-05-09T02:02:07.399" v="203" actId="14100"/>
          <ac:picMkLst>
            <pc:docMk/>
            <pc:sldMk cId="1655286898" sldId="512"/>
            <ac:picMk id="3" creationId="{E0BB25D4-A323-4CFD-8DD4-504E88E74222}"/>
          </ac:picMkLst>
        </pc:picChg>
      </pc:sldChg>
      <pc:sldChg chg="del">
        <pc:chgData name="diana fajarwati" userId="3c7b578798fa4979" providerId="LiveId" clId="{D1658FFF-C53F-4283-B0D1-10AC58DB5078}" dt="2019-05-09T01:58:36.665" v="152" actId="2696"/>
        <pc:sldMkLst>
          <pc:docMk/>
          <pc:sldMk cId="1682299220" sldId="512"/>
        </pc:sldMkLst>
      </pc:sldChg>
      <pc:sldChg chg="addSp delSp modSp add">
        <pc:chgData name="diana fajarwati" userId="3c7b578798fa4979" providerId="LiveId" clId="{D1658FFF-C53F-4283-B0D1-10AC58DB5078}" dt="2019-05-09T02:04:02.789" v="309" actId="1076"/>
        <pc:sldMkLst>
          <pc:docMk/>
          <pc:sldMk cId="1055706418" sldId="513"/>
        </pc:sldMkLst>
        <pc:spChg chg="del">
          <ac:chgData name="diana fajarwati" userId="3c7b578798fa4979" providerId="LiveId" clId="{D1658FFF-C53F-4283-B0D1-10AC58DB5078}" dt="2019-05-09T02:02:37.598" v="205"/>
          <ac:spMkLst>
            <pc:docMk/>
            <pc:sldMk cId="1055706418" sldId="513"/>
            <ac:spMk id="2" creationId="{AA424F6E-67D4-4F27-8B83-4D7980F64206}"/>
          </ac:spMkLst>
        </pc:spChg>
        <pc:spChg chg="add del mod">
          <ac:chgData name="diana fajarwati" userId="3c7b578798fa4979" providerId="LiveId" clId="{D1658FFF-C53F-4283-B0D1-10AC58DB5078}" dt="2019-05-09T02:02:52.077" v="206"/>
          <ac:spMkLst>
            <pc:docMk/>
            <pc:sldMk cId="1055706418" sldId="513"/>
            <ac:spMk id="3" creationId="{82268D34-164E-4BEC-A279-6F203C8B8486}"/>
          </ac:spMkLst>
        </pc:spChg>
        <pc:spChg chg="add del mod">
          <ac:chgData name="diana fajarwati" userId="3c7b578798fa4979" providerId="LiveId" clId="{D1658FFF-C53F-4283-B0D1-10AC58DB5078}" dt="2019-05-09T02:02:52.077" v="206"/>
          <ac:spMkLst>
            <pc:docMk/>
            <pc:sldMk cId="1055706418" sldId="513"/>
            <ac:spMk id="4" creationId="{E0239FBF-9222-4BA6-B3BD-59712786026B}"/>
          </ac:spMkLst>
        </pc:spChg>
        <pc:spChg chg="add mod">
          <ac:chgData name="diana fajarwati" userId="3c7b578798fa4979" providerId="LiveId" clId="{D1658FFF-C53F-4283-B0D1-10AC58DB5078}" dt="2019-05-09T02:03:02.544" v="220" actId="20577"/>
          <ac:spMkLst>
            <pc:docMk/>
            <pc:sldMk cId="1055706418" sldId="513"/>
            <ac:spMk id="5" creationId="{85AE97B3-0882-4E56-9E06-B643977CCBB5}"/>
          </ac:spMkLst>
        </pc:spChg>
        <pc:spChg chg="add mod">
          <ac:chgData name="diana fajarwati" userId="3c7b578798fa4979" providerId="LiveId" clId="{D1658FFF-C53F-4283-B0D1-10AC58DB5078}" dt="2019-05-09T02:04:02.789" v="309" actId="1076"/>
          <ac:spMkLst>
            <pc:docMk/>
            <pc:sldMk cId="1055706418" sldId="513"/>
            <ac:spMk id="6" creationId="{82EEF053-DFC7-45CB-8D36-B40D8D3E3F4E}"/>
          </ac:spMkLst>
        </pc:spChg>
      </pc:sldChg>
      <pc:sldChg chg="del">
        <pc:chgData name="diana fajarwati" userId="3c7b578798fa4979" providerId="LiveId" clId="{D1658FFF-C53F-4283-B0D1-10AC58DB5078}" dt="2019-05-09T01:58:37.230" v="153" actId="2696"/>
        <pc:sldMkLst>
          <pc:docMk/>
          <pc:sldMk cId="3995492113" sldId="513"/>
        </pc:sldMkLst>
      </pc:sldChg>
      <pc:sldChg chg="del">
        <pc:chgData name="diana fajarwati" userId="3c7b578798fa4979" providerId="LiveId" clId="{D1658FFF-C53F-4283-B0D1-10AC58DB5078}" dt="2019-05-09T01:58:37.485" v="154" actId="2696"/>
        <pc:sldMkLst>
          <pc:docMk/>
          <pc:sldMk cId="539625427" sldId="514"/>
        </pc:sldMkLst>
      </pc:sldChg>
      <pc:sldChg chg="modSp add">
        <pc:chgData name="diana fajarwati" userId="3c7b578798fa4979" providerId="LiveId" clId="{D1658FFF-C53F-4283-B0D1-10AC58DB5078}" dt="2019-05-09T02:07:30.614" v="408" actId="14100"/>
        <pc:sldMkLst>
          <pc:docMk/>
          <pc:sldMk cId="2287092325" sldId="514"/>
        </pc:sldMkLst>
        <pc:spChg chg="mod">
          <ac:chgData name="diana fajarwati" userId="3c7b578798fa4979" providerId="LiveId" clId="{D1658FFF-C53F-4283-B0D1-10AC58DB5078}" dt="2019-05-09T02:04:33.453" v="322" actId="20577"/>
          <ac:spMkLst>
            <pc:docMk/>
            <pc:sldMk cId="2287092325" sldId="514"/>
            <ac:spMk id="2" creationId="{B4F84B65-8837-4EAF-827B-D4428494D631}"/>
          </ac:spMkLst>
        </pc:spChg>
        <pc:spChg chg="mod">
          <ac:chgData name="diana fajarwati" userId="3c7b578798fa4979" providerId="LiveId" clId="{D1658FFF-C53F-4283-B0D1-10AC58DB5078}" dt="2019-05-09T02:07:30.614" v="408" actId="14100"/>
          <ac:spMkLst>
            <pc:docMk/>
            <pc:sldMk cId="2287092325" sldId="514"/>
            <ac:spMk id="3" creationId="{67AC0B94-E1F8-4444-B901-C9416EBBE4A6}"/>
          </ac:spMkLst>
        </pc:spChg>
      </pc:sldChg>
      <pc:sldChg chg="del">
        <pc:chgData name="diana fajarwati" userId="3c7b578798fa4979" providerId="LiveId" clId="{D1658FFF-C53F-4283-B0D1-10AC58DB5078}" dt="2019-05-09T01:58:37.871" v="156" actId="2696"/>
        <pc:sldMkLst>
          <pc:docMk/>
          <pc:sldMk cId="578672632" sldId="515"/>
        </pc:sldMkLst>
      </pc:sldChg>
      <pc:sldChg chg="addSp delSp modSp add mod setBg">
        <pc:chgData name="diana fajarwati" userId="3c7b578798fa4979" providerId="LiveId" clId="{D1658FFF-C53F-4283-B0D1-10AC58DB5078}" dt="2019-05-09T02:06:01.696" v="346" actId="27614"/>
        <pc:sldMkLst>
          <pc:docMk/>
          <pc:sldMk cId="1072136403" sldId="515"/>
        </pc:sldMkLst>
        <pc:spChg chg="del">
          <ac:chgData name="diana fajarwati" userId="3c7b578798fa4979" providerId="LiveId" clId="{D1658FFF-C53F-4283-B0D1-10AC58DB5078}" dt="2019-05-09T02:05:58.608" v="345" actId="26606"/>
          <ac:spMkLst>
            <pc:docMk/>
            <pc:sldMk cId="1072136403" sldId="515"/>
            <ac:spMk id="2" creationId="{4F4E2F5F-0FB6-4AD7-A885-014005DFBAC9}"/>
          </ac:spMkLst>
        </pc:spChg>
        <pc:spChg chg="del">
          <ac:chgData name="diana fajarwati" userId="3c7b578798fa4979" providerId="LiveId" clId="{D1658FFF-C53F-4283-B0D1-10AC58DB5078}" dt="2019-05-09T02:05:58.608" v="345" actId="26606"/>
          <ac:spMkLst>
            <pc:docMk/>
            <pc:sldMk cId="1072136403" sldId="515"/>
            <ac:spMk id="3" creationId="{B4407105-156E-4D7C-BB2E-B9E7156CA766}"/>
          </ac:spMkLst>
        </pc:spChg>
        <pc:picChg chg="add del mod">
          <ac:chgData name="diana fajarwati" userId="3c7b578798fa4979" providerId="LiveId" clId="{D1658FFF-C53F-4283-B0D1-10AC58DB5078}" dt="2019-05-09T02:05:58.608" v="345" actId="26606"/>
          <ac:picMkLst>
            <pc:docMk/>
            <pc:sldMk cId="1072136403" sldId="515"/>
            <ac:picMk id="4" creationId="{5FC60C3D-3E0C-478A-9B64-A05912A58C09}"/>
          </ac:picMkLst>
        </pc:picChg>
        <pc:picChg chg="add mod">
          <ac:chgData name="diana fajarwati" userId="3c7b578798fa4979" providerId="LiveId" clId="{D1658FFF-C53F-4283-B0D1-10AC58DB5078}" dt="2019-05-09T02:06:01.696" v="346" actId="27614"/>
          <ac:picMkLst>
            <pc:docMk/>
            <pc:sldMk cId="1072136403" sldId="515"/>
            <ac:picMk id="7" creationId="{5FC60C3D-3E0C-478A-9B64-A05912A58C09}"/>
          </ac:picMkLst>
        </pc:picChg>
      </pc:sldChg>
      <pc:sldChg chg="modSp add">
        <pc:chgData name="diana fajarwati" userId="3c7b578798fa4979" providerId="LiveId" clId="{D1658FFF-C53F-4283-B0D1-10AC58DB5078}" dt="2019-05-09T02:09:45.078" v="441" actId="179"/>
        <pc:sldMkLst>
          <pc:docMk/>
          <pc:sldMk cId="1234717407" sldId="516"/>
        </pc:sldMkLst>
        <pc:spChg chg="mod">
          <ac:chgData name="diana fajarwati" userId="3c7b578798fa4979" providerId="LiveId" clId="{D1658FFF-C53F-4283-B0D1-10AC58DB5078}" dt="2019-05-09T02:08:03.759" v="418" actId="20577"/>
          <ac:spMkLst>
            <pc:docMk/>
            <pc:sldMk cId="1234717407" sldId="516"/>
            <ac:spMk id="2" creationId="{88603DAB-0C1B-4A0D-91A6-BF9D49461333}"/>
          </ac:spMkLst>
        </pc:spChg>
        <pc:spChg chg="mod">
          <ac:chgData name="diana fajarwati" userId="3c7b578798fa4979" providerId="LiveId" clId="{D1658FFF-C53F-4283-B0D1-10AC58DB5078}" dt="2019-05-09T02:09:45.078" v="441" actId="179"/>
          <ac:spMkLst>
            <pc:docMk/>
            <pc:sldMk cId="1234717407" sldId="516"/>
            <ac:spMk id="3" creationId="{AD8F2B78-4A03-4494-9AC5-C0B118840720}"/>
          </ac:spMkLst>
        </pc:spChg>
      </pc:sldChg>
      <pc:sldChg chg="del">
        <pc:chgData name="diana fajarwati" userId="3c7b578798fa4979" providerId="LiveId" clId="{D1658FFF-C53F-4283-B0D1-10AC58DB5078}" dt="2019-05-09T01:58:37.686" v="155" actId="2696"/>
        <pc:sldMkLst>
          <pc:docMk/>
          <pc:sldMk cId="2276942186" sldId="516"/>
        </pc:sldMkLst>
      </pc:sldChg>
      <pc:sldChg chg="addSp delSp modSp add">
        <pc:chgData name="diana fajarwati" userId="3c7b578798fa4979" providerId="LiveId" clId="{D1658FFF-C53F-4283-B0D1-10AC58DB5078}" dt="2019-05-09T02:13:44.813" v="650" actId="207"/>
        <pc:sldMkLst>
          <pc:docMk/>
          <pc:sldMk cId="2868344199" sldId="517"/>
        </pc:sldMkLst>
        <pc:spChg chg="del">
          <ac:chgData name="diana fajarwati" userId="3c7b578798fa4979" providerId="LiveId" clId="{D1658FFF-C53F-4283-B0D1-10AC58DB5078}" dt="2019-05-09T02:10:46.691" v="443"/>
          <ac:spMkLst>
            <pc:docMk/>
            <pc:sldMk cId="2868344199" sldId="517"/>
            <ac:spMk id="2" creationId="{6391ECDE-19C5-4CDB-AF18-A02EEFEBB1DF}"/>
          </ac:spMkLst>
        </pc:spChg>
        <pc:spChg chg="del">
          <ac:chgData name="diana fajarwati" userId="3c7b578798fa4979" providerId="LiveId" clId="{D1658FFF-C53F-4283-B0D1-10AC58DB5078}" dt="2019-05-09T02:10:46.691" v="443"/>
          <ac:spMkLst>
            <pc:docMk/>
            <pc:sldMk cId="2868344199" sldId="517"/>
            <ac:spMk id="3" creationId="{528B0FD3-F870-432D-B0D3-7AB5B4BF9A46}"/>
          </ac:spMkLst>
        </pc:spChg>
        <pc:spChg chg="add mod">
          <ac:chgData name="diana fajarwati" userId="3c7b578798fa4979" providerId="LiveId" clId="{D1658FFF-C53F-4283-B0D1-10AC58DB5078}" dt="2019-05-09T02:13:44.813" v="650" actId="207"/>
          <ac:spMkLst>
            <pc:docMk/>
            <pc:sldMk cId="2868344199" sldId="517"/>
            <ac:spMk id="4" creationId="{5863BB26-C9EB-4EF6-9EC3-9709AFD4A00A}"/>
          </ac:spMkLst>
        </pc:spChg>
        <pc:spChg chg="add mod">
          <ac:chgData name="diana fajarwati" userId="3c7b578798fa4979" providerId="LiveId" clId="{D1658FFF-C53F-4283-B0D1-10AC58DB5078}" dt="2019-05-09T02:12:54.217" v="647" actId="14100"/>
          <ac:spMkLst>
            <pc:docMk/>
            <pc:sldMk cId="2868344199" sldId="517"/>
            <ac:spMk id="5" creationId="{BB3A18A1-B336-4730-A3C2-91F8CA7AC61D}"/>
          </ac:spMkLst>
        </pc:spChg>
        <pc:picChg chg="add mod">
          <ac:chgData name="diana fajarwati" userId="3c7b578798fa4979" providerId="LiveId" clId="{D1658FFF-C53F-4283-B0D1-10AC58DB5078}" dt="2019-05-09T02:13:17.893" v="649" actId="1076"/>
          <ac:picMkLst>
            <pc:docMk/>
            <pc:sldMk cId="2868344199" sldId="517"/>
            <ac:picMk id="6" creationId="{E44AE349-540D-42FA-985E-3940B3DD0111}"/>
          </ac:picMkLst>
        </pc:picChg>
      </pc:sldChg>
      <pc:sldChg chg="del">
        <pc:chgData name="diana fajarwati" userId="3c7b578798fa4979" providerId="LiveId" clId="{D1658FFF-C53F-4283-B0D1-10AC58DB5078}" dt="2019-05-09T01:58:38.072" v="157" actId="2696"/>
        <pc:sldMkLst>
          <pc:docMk/>
          <pc:sldMk cId="3581934522" sldId="517"/>
        </pc:sldMkLst>
      </pc:sldChg>
      <pc:sldChg chg="del">
        <pc:chgData name="diana fajarwati" userId="3c7b578798fa4979" providerId="LiveId" clId="{D1658FFF-C53F-4283-B0D1-10AC58DB5078}" dt="2019-05-09T01:58:38.272" v="158" actId="2696"/>
        <pc:sldMkLst>
          <pc:docMk/>
          <pc:sldMk cId="1722773521" sldId="518"/>
        </pc:sldMkLst>
      </pc:sldChg>
      <pc:sldChg chg="addSp delSp modSp add">
        <pc:chgData name="diana fajarwati" userId="3c7b578798fa4979" providerId="LiveId" clId="{D1658FFF-C53F-4283-B0D1-10AC58DB5078}" dt="2019-05-09T02:19:01.993" v="734" actId="14100"/>
        <pc:sldMkLst>
          <pc:docMk/>
          <pc:sldMk cId="2320674219" sldId="518"/>
        </pc:sldMkLst>
        <pc:spChg chg="del">
          <ac:chgData name="diana fajarwati" userId="3c7b578798fa4979" providerId="LiveId" clId="{D1658FFF-C53F-4283-B0D1-10AC58DB5078}" dt="2019-05-09T02:15:47.079" v="671" actId="478"/>
          <ac:spMkLst>
            <pc:docMk/>
            <pc:sldMk cId="2320674219" sldId="518"/>
            <ac:spMk id="2" creationId="{A64C6C28-872B-4B2D-AD58-7A96D2943D1D}"/>
          </ac:spMkLst>
        </pc:spChg>
        <pc:spChg chg="mod">
          <ac:chgData name="diana fajarwati" userId="3c7b578798fa4979" providerId="LiveId" clId="{D1658FFF-C53F-4283-B0D1-10AC58DB5078}" dt="2019-05-09T02:15:52.329" v="673" actId="14100"/>
          <ac:spMkLst>
            <pc:docMk/>
            <pc:sldMk cId="2320674219" sldId="518"/>
            <ac:spMk id="3" creationId="{F907936D-FEB5-4813-9A13-A29BE742B3B1}"/>
          </ac:spMkLst>
        </pc:spChg>
        <pc:spChg chg="add mod">
          <ac:chgData name="diana fajarwati" userId="3c7b578798fa4979" providerId="LiveId" clId="{D1658FFF-C53F-4283-B0D1-10AC58DB5078}" dt="2019-05-09T02:18:52.472" v="728" actId="14100"/>
          <ac:spMkLst>
            <pc:docMk/>
            <pc:sldMk cId="2320674219" sldId="518"/>
            <ac:spMk id="5" creationId="{9C5E990B-2B9E-4BA4-A678-E844825B2FAB}"/>
          </ac:spMkLst>
        </pc:spChg>
        <pc:picChg chg="add mod">
          <ac:chgData name="diana fajarwati" userId="3c7b578798fa4979" providerId="LiveId" clId="{D1658FFF-C53F-4283-B0D1-10AC58DB5078}" dt="2019-05-09T02:18:59.154" v="732" actId="14100"/>
          <ac:picMkLst>
            <pc:docMk/>
            <pc:sldMk cId="2320674219" sldId="518"/>
            <ac:picMk id="4" creationId="{AFF85C11-8D48-4311-A257-BAB71F598FDF}"/>
          </ac:picMkLst>
        </pc:picChg>
        <pc:picChg chg="add mod">
          <ac:chgData name="diana fajarwati" userId="3c7b578798fa4979" providerId="LiveId" clId="{D1658FFF-C53F-4283-B0D1-10AC58DB5078}" dt="2019-05-09T02:19:01.993" v="734" actId="14100"/>
          <ac:picMkLst>
            <pc:docMk/>
            <pc:sldMk cId="2320674219" sldId="518"/>
            <ac:picMk id="6" creationId="{32AAEB11-D08E-4343-8D68-28971FCDF26C}"/>
          </ac:picMkLst>
        </pc:picChg>
      </pc:sldChg>
      <pc:sldChg chg="addSp modSp add">
        <pc:chgData name="diana fajarwati" userId="3c7b578798fa4979" providerId="LiveId" clId="{D1658FFF-C53F-4283-B0D1-10AC58DB5078}" dt="2019-05-09T02:20:33.420" v="736" actId="1076"/>
        <pc:sldMkLst>
          <pc:docMk/>
          <pc:sldMk cId="54259622" sldId="519"/>
        </pc:sldMkLst>
        <pc:spChg chg="mod">
          <ac:chgData name="diana fajarwati" userId="3c7b578798fa4979" providerId="LiveId" clId="{D1658FFF-C53F-4283-B0D1-10AC58DB5078}" dt="2019-05-09T02:18:25.793" v="722" actId="20577"/>
          <ac:spMkLst>
            <pc:docMk/>
            <pc:sldMk cId="54259622" sldId="519"/>
            <ac:spMk id="3" creationId="{F907936D-FEB5-4813-9A13-A29BE742B3B1}"/>
          </ac:spMkLst>
        </pc:spChg>
        <pc:picChg chg="add mod">
          <ac:chgData name="diana fajarwati" userId="3c7b578798fa4979" providerId="LiveId" clId="{D1658FFF-C53F-4283-B0D1-10AC58DB5078}" dt="2019-05-09T02:20:33.420" v="736" actId="1076"/>
          <ac:picMkLst>
            <pc:docMk/>
            <pc:sldMk cId="54259622" sldId="519"/>
            <ac:picMk id="2" creationId="{3327B8E6-FB61-4EBB-98CE-17A71BB9866A}"/>
          </ac:picMkLst>
        </pc:picChg>
      </pc:sldChg>
      <pc:sldChg chg="del">
        <pc:chgData name="diana fajarwati" userId="3c7b578798fa4979" providerId="LiveId" clId="{D1658FFF-C53F-4283-B0D1-10AC58DB5078}" dt="2019-05-09T01:58:38.484" v="159" actId="2696"/>
        <pc:sldMkLst>
          <pc:docMk/>
          <pc:sldMk cId="201633453" sldId="519"/>
        </pc:sldMkLst>
      </pc:sldChg>
      <pc:sldChg chg="addSp delSp modSp add">
        <pc:chgData name="diana fajarwati" userId="3c7b578798fa4979" providerId="LiveId" clId="{D1658FFF-C53F-4283-B0D1-10AC58DB5078}" dt="2019-05-09T02:21:41.643" v="783" actId="478"/>
        <pc:sldMkLst>
          <pc:docMk/>
          <pc:sldMk cId="3513174227" sldId="520"/>
        </pc:sldMkLst>
        <pc:spChg chg="del">
          <ac:chgData name="diana fajarwati" userId="3c7b578798fa4979" providerId="LiveId" clId="{D1658FFF-C53F-4283-B0D1-10AC58DB5078}" dt="2019-05-09T02:21:02.186" v="738"/>
          <ac:spMkLst>
            <pc:docMk/>
            <pc:sldMk cId="3513174227" sldId="520"/>
            <ac:spMk id="2" creationId="{FF9C2A1F-2255-4E7D-A522-8398DAD00ED4}"/>
          </ac:spMkLst>
        </pc:spChg>
        <pc:spChg chg="del">
          <ac:chgData name="diana fajarwati" userId="3c7b578798fa4979" providerId="LiveId" clId="{D1658FFF-C53F-4283-B0D1-10AC58DB5078}" dt="2019-05-09T02:21:02.186" v="738"/>
          <ac:spMkLst>
            <pc:docMk/>
            <pc:sldMk cId="3513174227" sldId="520"/>
            <ac:spMk id="3" creationId="{8A21374E-B0E8-482B-98DD-B1F46DE814C5}"/>
          </ac:spMkLst>
        </pc:spChg>
        <pc:spChg chg="add mod">
          <ac:chgData name="diana fajarwati" userId="3c7b578798fa4979" providerId="LiveId" clId="{D1658FFF-C53F-4283-B0D1-10AC58DB5078}" dt="2019-05-09T02:21:36.916" v="782" actId="113"/>
          <ac:spMkLst>
            <pc:docMk/>
            <pc:sldMk cId="3513174227" sldId="520"/>
            <ac:spMk id="4" creationId="{C5538CC0-7093-492B-A19B-870E53D5B645}"/>
          </ac:spMkLst>
        </pc:spChg>
        <pc:spChg chg="add del mod">
          <ac:chgData name="diana fajarwati" userId="3c7b578798fa4979" providerId="LiveId" clId="{D1658FFF-C53F-4283-B0D1-10AC58DB5078}" dt="2019-05-09T02:21:41.643" v="783" actId="478"/>
          <ac:spMkLst>
            <pc:docMk/>
            <pc:sldMk cId="3513174227" sldId="520"/>
            <ac:spMk id="5" creationId="{3B7F2981-3DC6-4303-8216-24913842CBC7}"/>
          </ac:spMkLst>
        </pc:spChg>
      </pc:sldChg>
      <pc:sldChg chg="del">
        <pc:chgData name="diana fajarwati" userId="3c7b578798fa4979" providerId="LiveId" clId="{D1658FFF-C53F-4283-B0D1-10AC58DB5078}" dt="2019-05-09T01:58:38.696" v="160" actId="2696"/>
        <pc:sldMkLst>
          <pc:docMk/>
          <pc:sldMk cId="3684610754" sldId="520"/>
        </pc:sldMkLst>
      </pc:sldChg>
      <pc:sldChg chg="del">
        <pc:chgData name="diana fajarwati" userId="3c7b578798fa4979" providerId="LiveId" clId="{D1658FFF-C53F-4283-B0D1-10AC58DB5078}" dt="2019-05-09T01:58:38.908" v="161" actId="2696"/>
        <pc:sldMkLst>
          <pc:docMk/>
          <pc:sldMk cId="1379481010" sldId="521"/>
        </pc:sldMkLst>
      </pc:sldChg>
      <pc:sldChg chg="addSp modSp add">
        <pc:chgData name="diana fajarwati" userId="3c7b578798fa4979" providerId="LiveId" clId="{D1658FFF-C53F-4283-B0D1-10AC58DB5078}" dt="2019-05-09T02:24:38.822" v="823" actId="1076"/>
        <pc:sldMkLst>
          <pc:docMk/>
          <pc:sldMk cId="3184873953" sldId="521"/>
        </pc:sldMkLst>
        <pc:spChg chg="mod">
          <ac:chgData name="diana fajarwati" userId="3c7b578798fa4979" providerId="LiveId" clId="{D1658FFF-C53F-4283-B0D1-10AC58DB5078}" dt="2019-05-09T02:22:17.509" v="794" actId="20577"/>
          <ac:spMkLst>
            <pc:docMk/>
            <pc:sldMk cId="3184873953" sldId="521"/>
            <ac:spMk id="2" creationId="{5FC9E691-042A-4FC9-8958-A9291D79417E}"/>
          </ac:spMkLst>
        </pc:spChg>
        <pc:spChg chg="mod">
          <ac:chgData name="diana fajarwati" userId="3c7b578798fa4979" providerId="LiveId" clId="{D1658FFF-C53F-4283-B0D1-10AC58DB5078}" dt="2019-05-09T02:24:38.822" v="823" actId="1076"/>
          <ac:spMkLst>
            <pc:docMk/>
            <pc:sldMk cId="3184873953" sldId="521"/>
            <ac:spMk id="3" creationId="{2C1FE39E-EEF6-4DE7-A0D7-00A9325775D0}"/>
          </ac:spMkLst>
        </pc:spChg>
        <pc:spChg chg="add mod">
          <ac:chgData name="diana fajarwati" userId="3c7b578798fa4979" providerId="LiveId" clId="{D1658FFF-C53F-4283-B0D1-10AC58DB5078}" dt="2019-05-09T02:24:30.214" v="822" actId="14100"/>
          <ac:spMkLst>
            <pc:docMk/>
            <pc:sldMk cId="3184873953" sldId="521"/>
            <ac:spMk id="4" creationId="{04A3DBB8-9364-47DE-A0F6-BA1E452AEBD5}"/>
          </ac:spMkLst>
        </pc:spChg>
      </pc:sldChg>
      <pc:sldChg chg="addSp delSp modSp add">
        <pc:chgData name="diana fajarwati" userId="3c7b578798fa4979" providerId="LiveId" clId="{D1658FFF-C53F-4283-B0D1-10AC58DB5078}" dt="2019-05-09T02:26:09.825" v="906" actId="14100"/>
        <pc:sldMkLst>
          <pc:docMk/>
          <pc:sldMk cId="541226219" sldId="522"/>
        </pc:sldMkLst>
        <pc:spChg chg="del">
          <ac:chgData name="diana fajarwati" userId="3c7b578798fa4979" providerId="LiveId" clId="{D1658FFF-C53F-4283-B0D1-10AC58DB5078}" dt="2019-05-09T02:25:04.274" v="825"/>
          <ac:spMkLst>
            <pc:docMk/>
            <pc:sldMk cId="541226219" sldId="522"/>
            <ac:spMk id="2" creationId="{5773CFCB-E1B3-4F0C-840B-4366215C2F5B}"/>
          </ac:spMkLst>
        </pc:spChg>
        <pc:spChg chg="del">
          <ac:chgData name="diana fajarwati" userId="3c7b578798fa4979" providerId="LiveId" clId="{D1658FFF-C53F-4283-B0D1-10AC58DB5078}" dt="2019-05-09T02:25:04.274" v="825"/>
          <ac:spMkLst>
            <pc:docMk/>
            <pc:sldMk cId="541226219" sldId="522"/>
            <ac:spMk id="3" creationId="{CD3B6479-0760-435E-8D1E-C03A2EDDC3A1}"/>
          </ac:spMkLst>
        </pc:spChg>
        <pc:spChg chg="add mod">
          <ac:chgData name="diana fajarwati" userId="3c7b578798fa4979" providerId="LiveId" clId="{D1658FFF-C53F-4283-B0D1-10AC58DB5078}" dt="2019-05-09T02:25:34.862" v="903" actId="113"/>
          <ac:spMkLst>
            <pc:docMk/>
            <pc:sldMk cId="541226219" sldId="522"/>
            <ac:spMk id="4" creationId="{65B1B461-5897-46AF-85ED-1E8FD16DCE29}"/>
          </ac:spMkLst>
        </pc:spChg>
        <pc:picChg chg="add mod">
          <ac:chgData name="diana fajarwati" userId="3c7b578798fa4979" providerId="LiveId" clId="{D1658FFF-C53F-4283-B0D1-10AC58DB5078}" dt="2019-05-09T02:26:09.825" v="906" actId="14100"/>
          <ac:picMkLst>
            <pc:docMk/>
            <pc:sldMk cId="541226219" sldId="522"/>
            <ac:picMk id="5" creationId="{7E2CC2D4-805C-40AA-A403-182A578ED984}"/>
          </ac:picMkLst>
        </pc:picChg>
      </pc:sldChg>
      <pc:sldChg chg="del">
        <pc:chgData name="diana fajarwati" userId="3c7b578798fa4979" providerId="LiveId" clId="{D1658FFF-C53F-4283-B0D1-10AC58DB5078}" dt="2019-05-09T01:58:39.097" v="162" actId="2696"/>
        <pc:sldMkLst>
          <pc:docMk/>
          <pc:sldMk cId="4213106458" sldId="522"/>
        </pc:sldMkLst>
      </pc:sldChg>
      <pc:sldChg chg="del">
        <pc:chgData name="diana fajarwati" userId="3c7b578798fa4979" providerId="LiveId" clId="{D1658FFF-C53F-4283-B0D1-10AC58DB5078}" dt="2019-05-09T01:58:39.269" v="163" actId="2696"/>
        <pc:sldMkLst>
          <pc:docMk/>
          <pc:sldMk cId="1042111443" sldId="523"/>
        </pc:sldMkLst>
      </pc:sldChg>
      <pc:sldChg chg="addSp delSp modSp add">
        <pc:chgData name="diana fajarwati" userId="3c7b578798fa4979" providerId="LiveId" clId="{D1658FFF-C53F-4283-B0D1-10AC58DB5078}" dt="2019-05-09T02:28:23.272" v="1033" actId="1076"/>
        <pc:sldMkLst>
          <pc:docMk/>
          <pc:sldMk cId="4231433404" sldId="523"/>
        </pc:sldMkLst>
        <pc:spChg chg="mod">
          <ac:chgData name="diana fajarwati" userId="3c7b578798fa4979" providerId="LiveId" clId="{D1658FFF-C53F-4283-B0D1-10AC58DB5078}" dt="2019-05-09T02:26:26.909" v="927" actId="20577"/>
          <ac:spMkLst>
            <pc:docMk/>
            <pc:sldMk cId="4231433404" sldId="523"/>
            <ac:spMk id="4" creationId="{65B1B461-5897-46AF-85ED-1E8FD16DCE29}"/>
          </ac:spMkLst>
        </pc:spChg>
        <pc:spChg chg="add mod">
          <ac:chgData name="diana fajarwati" userId="3c7b578798fa4979" providerId="LiveId" clId="{D1658FFF-C53F-4283-B0D1-10AC58DB5078}" dt="2019-05-09T02:27:46.109" v="1029" actId="14100"/>
          <ac:spMkLst>
            <pc:docMk/>
            <pc:sldMk cId="4231433404" sldId="523"/>
            <ac:spMk id="6" creationId="{E15A7C73-174D-4131-9F3A-D8459F6364DD}"/>
          </ac:spMkLst>
        </pc:spChg>
        <pc:picChg chg="add mod">
          <ac:chgData name="diana fajarwati" userId="3c7b578798fa4979" providerId="LiveId" clId="{D1658FFF-C53F-4283-B0D1-10AC58DB5078}" dt="2019-05-09T02:28:23.272" v="1033" actId="1076"/>
          <ac:picMkLst>
            <pc:docMk/>
            <pc:sldMk cId="4231433404" sldId="523"/>
            <ac:picMk id="2" creationId="{38F5ADF7-51DE-4240-8A6B-C2EE52D088CA}"/>
          </ac:picMkLst>
        </pc:picChg>
        <pc:picChg chg="del">
          <ac:chgData name="diana fajarwati" userId="3c7b578798fa4979" providerId="LiveId" clId="{D1658FFF-C53F-4283-B0D1-10AC58DB5078}" dt="2019-05-09T02:26:30.612" v="928" actId="478"/>
          <ac:picMkLst>
            <pc:docMk/>
            <pc:sldMk cId="4231433404" sldId="523"/>
            <ac:picMk id="5" creationId="{7E2CC2D4-805C-40AA-A403-182A578ED984}"/>
          </ac:picMkLst>
        </pc:picChg>
      </pc:sldChg>
      <pc:sldChg chg="delSp modSp add del">
        <pc:chgData name="diana fajarwati" userId="3c7b578798fa4979" providerId="LiveId" clId="{D1658FFF-C53F-4283-B0D1-10AC58DB5078}" dt="2019-05-09T02:31:04.588" v="1057" actId="2696"/>
        <pc:sldMkLst>
          <pc:docMk/>
          <pc:sldMk cId="584599111" sldId="524"/>
        </pc:sldMkLst>
        <pc:spChg chg="mod">
          <ac:chgData name="diana fajarwati" userId="3c7b578798fa4979" providerId="LiveId" clId="{D1658FFF-C53F-4283-B0D1-10AC58DB5078}" dt="2019-05-09T02:29:21.272" v="1046" actId="20577"/>
          <ac:spMkLst>
            <pc:docMk/>
            <pc:sldMk cId="584599111" sldId="524"/>
            <ac:spMk id="4" creationId="{65B1B461-5897-46AF-85ED-1E8FD16DCE29}"/>
          </ac:spMkLst>
        </pc:spChg>
        <pc:spChg chg="mod">
          <ac:chgData name="diana fajarwati" userId="3c7b578798fa4979" providerId="LiveId" clId="{D1658FFF-C53F-4283-B0D1-10AC58DB5078}" dt="2019-05-09T02:29:57.354" v="1056" actId="20577"/>
          <ac:spMkLst>
            <pc:docMk/>
            <pc:sldMk cId="584599111" sldId="524"/>
            <ac:spMk id="6" creationId="{E15A7C73-174D-4131-9F3A-D8459F6364DD}"/>
          </ac:spMkLst>
        </pc:spChg>
        <pc:picChg chg="del">
          <ac:chgData name="diana fajarwati" userId="3c7b578798fa4979" providerId="LiveId" clId="{D1658FFF-C53F-4283-B0D1-10AC58DB5078}" dt="2019-05-09T02:29:25.409" v="1047" actId="478"/>
          <ac:picMkLst>
            <pc:docMk/>
            <pc:sldMk cId="584599111" sldId="524"/>
            <ac:picMk id="2" creationId="{38F5ADF7-51DE-4240-8A6B-C2EE52D088CA}"/>
          </ac:picMkLst>
        </pc:picChg>
      </pc:sldChg>
      <pc:sldChg chg="addSp delSp modSp add">
        <pc:chgData name="diana fajarwati" userId="3c7b578798fa4979" providerId="LiveId" clId="{D1658FFF-C53F-4283-B0D1-10AC58DB5078}" dt="2019-05-09T02:33:18.656" v="1138" actId="403"/>
        <pc:sldMkLst>
          <pc:docMk/>
          <pc:sldMk cId="695744031" sldId="524"/>
        </pc:sldMkLst>
        <pc:spChg chg="del">
          <ac:chgData name="diana fajarwati" userId="3c7b578798fa4979" providerId="LiveId" clId="{D1658FFF-C53F-4283-B0D1-10AC58DB5078}" dt="2019-05-09T02:31:11.993" v="1059"/>
          <ac:spMkLst>
            <pc:docMk/>
            <pc:sldMk cId="695744031" sldId="524"/>
            <ac:spMk id="2" creationId="{3C21D93E-A977-4892-BE71-F731043B1892}"/>
          </ac:spMkLst>
        </pc:spChg>
        <pc:spChg chg="add mod">
          <ac:chgData name="diana fajarwati" userId="3c7b578798fa4979" providerId="LiveId" clId="{D1658FFF-C53F-4283-B0D1-10AC58DB5078}" dt="2019-05-09T02:31:17.688" v="1069" actId="20577"/>
          <ac:spMkLst>
            <pc:docMk/>
            <pc:sldMk cId="695744031" sldId="524"/>
            <ac:spMk id="3" creationId="{EF89A97B-A24B-41A4-84F1-B1C6FC44F25C}"/>
          </ac:spMkLst>
        </pc:spChg>
        <pc:spChg chg="add mod">
          <ac:chgData name="diana fajarwati" userId="3c7b578798fa4979" providerId="LiveId" clId="{D1658FFF-C53F-4283-B0D1-10AC58DB5078}" dt="2019-05-09T02:33:18.656" v="1138" actId="403"/>
          <ac:spMkLst>
            <pc:docMk/>
            <pc:sldMk cId="695744031" sldId="524"/>
            <ac:spMk id="4" creationId="{DFD077C3-0BF0-45A3-ABBC-9AF755710E78}"/>
          </ac:spMkLst>
        </pc:spChg>
      </pc:sldChg>
      <pc:sldChg chg="del">
        <pc:chgData name="diana fajarwati" userId="3c7b578798fa4979" providerId="LiveId" clId="{D1658FFF-C53F-4283-B0D1-10AC58DB5078}" dt="2019-05-09T01:58:39.440" v="164" actId="2696"/>
        <pc:sldMkLst>
          <pc:docMk/>
          <pc:sldMk cId="1117709702" sldId="524"/>
        </pc:sldMkLst>
      </pc:sldChg>
      <pc:sldChg chg="del">
        <pc:chgData name="diana fajarwati" userId="3c7b578798fa4979" providerId="LiveId" clId="{D1658FFF-C53F-4283-B0D1-10AC58DB5078}" dt="2019-05-09T01:58:39.634" v="165" actId="2696"/>
        <pc:sldMkLst>
          <pc:docMk/>
          <pc:sldMk cId="1878720746" sldId="525"/>
        </pc:sldMkLst>
      </pc:sldChg>
      <pc:sldChg chg="addSp delSp modSp add">
        <pc:chgData name="diana fajarwati" userId="3c7b578798fa4979" providerId="LiveId" clId="{D1658FFF-C53F-4283-B0D1-10AC58DB5078}" dt="2019-05-09T02:38:53.083" v="1363" actId="313"/>
        <pc:sldMkLst>
          <pc:docMk/>
          <pc:sldMk cId="2673500438" sldId="525"/>
        </pc:sldMkLst>
        <pc:spChg chg="del">
          <ac:chgData name="diana fajarwati" userId="3c7b578798fa4979" providerId="LiveId" clId="{D1658FFF-C53F-4283-B0D1-10AC58DB5078}" dt="2019-05-09T02:33:26.476" v="1140"/>
          <ac:spMkLst>
            <pc:docMk/>
            <pc:sldMk cId="2673500438" sldId="525"/>
            <ac:spMk id="2" creationId="{89731198-11B5-4E7B-89EE-295E11508CE3}"/>
          </ac:spMkLst>
        </pc:spChg>
        <pc:spChg chg="del">
          <ac:chgData name="diana fajarwati" userId="3c7b578798fa4979" providerId="LiveId" clId="{D1658FFF-C53F-4283-B0D1-10AC58DB5078}" dt="2019-05-09T02:33:26.476" v="1140"/>
          <ac:spMkLst>
            <pc:docMk/>
            <pc:sldMk cId="2673500438" sldId="525"/>
            <ac:spMk id="3" creationId="{984DA4F2-059B-4995-BDC6-04D3981E872B}"/>
          </ac:spMkLst>
        </pc:spChg>
        <pc:spChg chg="add mod">
          <ac:chgData name="diana fajarwati" userId="3c7b578798fa4979" providerId="LiveId" clId="{D1658FFF-C53F-4283-B0D1-10AC58DB5078}" dt="2019-05-09T02:33:36.285" v="1149" actId="20577"/>
          <ac:spMkLst>
            <pc:docMk/>
            <pc:sldMk cId="2673500438" sldId="525"/>
            <ac:spMk id="4" creationId="{6F9F15C5-E39D-4B4C-86F4-D23DB3686F7A}"/>
          </ac:spMkLst>
        </pc:spChg>
        <pc:spChg chg="add mod">
          <ac:chgData name="diana fajarwati" userId="3c7b578798fa4979" providerId="LiveId" clId="{D1658FFF-C53F-4283-B0D1-10AC58DB5078}" dt="2019-05-09T02:38:53.083" v="1363" actId="313"/>
          <ac:spMkLst>
            <pc:docMk/>
            <pc:sldMk cId="2673500438" sldId="525"/>
            <ac:spMk id="5" creationId="{BC0F9236-1A9D-4EB6-8F8E-5E62AEC06CD2}"/>
          </ac:spMkLst>
        </pc:spChg>
      </pc:sldChg>
      <pc:sldChg chg="addSp delSp modSp add">
        <pc:chgData name="diana fajarwati" userId="3c7b578798fa4979" providerId="LiveId" clId="{D1658FFF-C53F-4283-B0D1-10AC58DB5078}" dt="2019-05-09T03:01:07.710" v="1770" actId="1076"/>
        <pc:sldMkLst>
          <pc:docMk/>
          <pc:sldMk cId="41505423" sldId="526"/>
        </pc:sldMkLst>
        <pc:spChg chg="del">
          <ac:chgData name="diana fajarwati" userId="3c7b578798fa4979" providerId="LiveId" clId="{D1658FFF-C53F-4283-B0D1-10AC58DB5078}" dt="2019-05-09T02:39:27.981" v="1365"/>
          <ac:spMkLst>
            <pc:docMk/>
            <pc:sldMk cId="41505423" sldId="526"/>
            <ac:spMk id="2" creationId="{A78A54E4-9CD1-4A56-A691-E731B2D7A49D}"/>
          </ac:spMkLst>
        </pc:spChg>
        <pc:spChg chg="del">
          <ac:chgData name="diana fajarwati" userId="3c7b578798fa4979" providerId="LiveId" clId="{D1658FFF-C53F-4283-B0D1-10AC58DB5078}" dt="2019-05-09T02:39:27.981" v="1365"/>
          <ac:spMkLst>
            <pc:docMk/>
            <pc:sldMk cId="41505423" sldId="526"/>
            <ac:spMk id="3" creationId="{9BA0EDF3-1FD7-42B5-BAC9-6015387092C0}"/>
          </ac:spMkLst>
        </pc:spChg>
        <pc:spChg chg="add del mod">
          <ac:chgData name="diana fajarwati" userId="3c7b578798fa4979" providerId="LiveId" clId="{D1658FFF-C53F-4283-B0D1-10AC58DB5078}" dt="2019-05-09T02:39:36.661" v="1369" actId="478"/>
          <ac:spMkLst>
            <pc:docMk/>
            <pc:sldMk cId="41505423" sldId="526"/>
            <ac:spMk id="4" creationId="{898F0AD3-597F-465A-8626-DDF9F523771E}"/>
          </ac:spMkLst>
        </pc:spChg>
        <pc:spChg chg="add mod">
          <ac:chgData name="diana fajarwati" userId="3c7b578798fa4979" providerId="LiveId" clId="{D1658FFF-C53F-4283-B0D1-10AC58DB5078}" dt="2019-05-09T03:01:03.954" v="1767" actId="403"/>
          <ac:spMkLst>
            <pc:docMk/>
            <pc:sldMk cId="41505423" sldId="526"/>
            <ac:spMk id="6" creationId="{9B22668F-BC09-43B2-B7F7-F5E6B3123AFC}"/>
          </ac:spMkLst>
        </pc:spChg>
        <pc:picChg chg="add mod">
          <ac:chgData name="diana fajarwati" userId="3c7b578798fa4979" providerId="LiveId" clId="{D1658FFF-C53F-4283-B0D1-10AC58DB5078}" dt="2019-05-09T03:01:07.710" v="1770" actId="1076"/>
          <ac:picMkLst>
            <pc:docMk/>
            <pc:sldMk cId="41505423" sldId="526"/>
            <ac:picMk id="5" creationId="{A52565A7-AB14-4B02-9BB9-973606819BA5}"/>
          </ac:picMkLst>
        </pc:picChg>
      </pc:sldChg>
      <pc:sldChg chg="del">
        <pc:chgData name="diana fajarwati" userId="3c7b578798fa4979" providerId="LiveId" clId="{D1658FFF-C53F-4283-B0D1-10AC58DB5078}" dt="2019-05-09T01:58:39.836" v="166" actId="2696"/>
        <pc:sldMkLst>
          <pc:docMk/>
          <pc:sldMk cId="2378379391" sldId="526"/>
        </pc:sldMkLst>
      </pc:sldChg>
      <pc:sldChg chg="modSp modNotesTx">
        <pc:chgData name="diana fajarwati" userId="3c7b578798fa4979" providerId="LiveId" clId="{D1658FFF-C53F-4283-B0D1-10AC58DB5078}" dt="2019-05-09T02:40:41.231" v="1395" actId="6549"/>
        <pc:sldMkLst>
          <pc:docMk/>
          <pc:sldMk cId="2782202232" sldId="527"/>
        </pc:sldMkLst>
        <pc:spChg chg="mod">
          <ac:chgData name="diana fajarwati" userId="3c7b578798fa4979" providerId="LiveId" clId="{D1658FFF-C53F-4283-B0D1-10AC58DB5078}" dt="2019-05-09T02:40:30.483" v="1394" actId="20577"/>
          <ac:spMkLst>
            <pc:docMk/>
            <pc:sldMk cId="2782202232" sldId="527"/>
            <ac:spMk id="4" creationId="{C5538CC0-7093-492B-A19B-870E53D5B645}"/>
          </ac:spMkLst>
        </pc:spChg>
      </pc:sldChg>
      <pc:sldChg chg="del">
        <pc:chgData name="diana fajarwati" userId="3c7b578798fa4979" providerId="LiveId" clId="{D1658FFF-C53F-4283-B0D1-10AC58DB5078}" dt="2019-05-09T01:58:40.887" v="167" actId="2696"/>
        <pc:sldMkLst>
          <pc:docMk/>
          <pc:sldMk cId="3330909546" sldId="527"/>
        </pc:sldMkLst>
      </pc:sldChg>
      <pc:sldChg chg="del">
        <pc:chgData name="diana fajarwati" userId="3c7b578798fa4979" providerId="LiveId" clId="{D1658FFF-C53F-4283-B0D1-10AC58DB5078}" dt="2019-05-09T01:58:41.185" v="168" actId="2696"/>
        <pc:sldMkLst>
          <pc:docMk/>
          <pc:sldMk cId="2810437339" sldId="528"/>
        </pc:sldMkLst>
      </pc:sldChg>
      <pc:sldChg chg="addSp delSp modSp add mod setBg">
        <pc:chgData name="diana fajarwati" userId="3c7b578798fa4979" providerId="LiveId" clId="{D1658FFF-C53F-4283-B0D1-10AC58DB5078}" dt="2019-05-09T02:42:21.674" v="1406" actId="14100"/>
        <pc:sldMkLst>
          <pc:docMk/>
          <pc:sldMk cId="4104172584" sldId="528"/>
        </pc:sldMkLst>
        <pc:spChg chg="add del">
          <ac:chgData name="diana fajarwati" userId="3c7b578798fa4979" providerId="LiveId" clId="{D1658FFF-C53F-4283-B0D1-10AC58DB5078}" dt="2019-05-09T02:41:47.581" v="1400" actId="26606"/>
          <ac:spMkLst>
            <pc:docMk/>
            <pc:sldMk cId="4104172584" sldId="528"/>
            <ac:spMk id="2" creationId="{9EE0139E-57CB-4146-98EA-E485C97BB847}"/>
          </ac:spMkLst>
        </pc:spChg>
        <pc:spChg chg="add del">
          <ac:chgData name="diana fajarwati" userId="3c7b578798fa4979" providerId="LiveId" clId="{D1658FFF-C53F-4283-B0D1-10AC58DB5078}" dt="2019-05-09T02:41:47.581" v="1400" actId="26606"/>
          <ac:spMkLst>
            <pc:docMk/>
            <pc:sldMk cId="4104172584" sldId="528"/>
            <ac:spMk id="3" creationId="{6B142475-84E4-43AC-A52F-F7DCE3FB65B3}"/>
          </ac:spMkLst>
        </pc:spChg>
        <pc:spChg chg="add mod">
          <ac:chgData name="diana fajarwati" userId="3c7b578798fa4979" providerId="LiveId" clId="{D1658FFF-C53F-4283-B0D1-10AC58DB5078}" dt="2019-05-09T02:41:58.954" v="1402" actId="478"/>
          <ac:spMkLst>
            <pc:docMk/>
            <pc:sldMk cId="4104172584" sldId="528"/>
            <ac:spMk id="6" creationId="{5B83ED8A-36C6-4853-A825-A45629885831}"/>
          </ac:spMkLst>
        </pc:spChg>
        <pc:spChg chg="add del">
          <ac:chgData name="diana fajarwati" userId="3c7b578798fa4979" providerId="LiveId" clId="{D1658FFF-C53F-4283-B0D1-10AC58DB5078}" dt="2019-05-09T02:41:47.546" v="1399" actId="26606"/>
          <ac:spMkLst>
            <pc:docMk/>
            <pc:sldMk cId="4104172584" sldId="528"/>
            <ac:spMk id="10" creationId="{32BC26D8-82FB-445E-AA49-62A77D7C1EE0}"/>
          </ac:spMkLst>
        </pc:spChg>
        <pc:spChg chg="add del">
          <ac:chgData name="diana fajarwati" userId="3c7b578798fa4979" providerId="LiveId" clId="{D1658FFF-C53F-4283-B0D1-10AC58DB5078}" dt="2019-05-09T02:41:47.546" v="1399" actId="26606"/>
          <ac:spMkLst>
            <pc:docMk/>
            <pc:sldMk cId="4104172584" sldId="528"/>
            <ac:spMk id="12" creationId="{CB44330D-EA18-4254-AA95-EB49948539B8}"/>
          </ac:spMkLst>
        </pc:spChg>
        <pc:picChg chg="add del">
          <ac:chgData name="diana fajarwati" userId="3c7b578798fa4979" providerId="LiveId" clId="{D1658FFF-C53F-4283-B0D1-10AC58DB5078}" dt="2019-05-09T02:41:47.581" v="1400" actId="26606"/>
          <ac:picMkLst>
            <pc:docMk/>
            <pc:sldMk cId="4104172584" sldId="528"/>
            <ac:picMk id="4" creationId="{524CE4F9-6EA2-4BEB-B6C0-72B093C40666}"/>
          </ac:picMkLst>
        </pc:picChg>
        <pc:picChg chg="add del">
          <ac:chgData name="diana fajarwati" userId="3c7b578798fa4979" providerId="LiveId" clId="{D1658FFF-C53F-4283-B0D1-10AC58DB5078}" dt="2019-05-09T02:41:47.546" v="1399" actId="26606"/>
          <ac:picMkLst>
            <pc:docMk/>
            <pc:sldMk cId="4104172584" sldId="528"/>
            <ac:picMk id="7" creationId="{524CE4F9-6EA2-4BEB-B6C0-72B093C40666}"/>
          </ac:picMkLst>
        </pc:picChg>
        <pc:picChg chg="add mod">
          <ac:chgData name="diana fajarwati" userId="3c7b578798fa4979" providerId="LiveId" clId="{D1658FFF-C53F-4283-B0D1-10AC58DB5078}" dt="2019-05-09T02:42:21.674" v="1406" actId="14100"/>
          <ac:picMkLst>
            <pc:docMk/>
            <pc:sldMk cId="4104172584" sldId="528"/>
            <ac:picMk id="8" creationId="{CA91D1ED-D278-4D93-A2F2-49FF189198F1}"/>
          </ac:picMkLst>
        </pc:picChg>
        <pc:picChg chg="add del mod">
          <ac:chgData name="diana fajarwati" userId="3c7b578798fa4979" providerId="LiveId" clId="{D1658FFF-C53F-4283-B0D1-10AC58DB5078}" dt="2019-05-09T02:41:58.954" v="1402" actId="478"/>
          <ac:picMkLst>
            <pc:docMk/>
            <pc:sldMk cId="4104172584" sldId="528"/>
            <ac:picMk id="14" creationId="{524CE4F9-6EA2-4BEB-B6C0-72B093C40666}"/>
          </ac:picMkLst>
        </pc:picChg>
      </pc:sldChg>
      <pc:sldChg chg="addSp delSp modSp add">
        <pc:chgData name="diana fajarwati" userId="3c7b578798fa4979" providerId="LiveId" clId="{D1658FFF-C53F-4283-B0D1-10AC58DB5078}" dt="2019-05-09T02:50:17.603" v="1598" actId="1076"/>
        <pc:sldMkLst>
          <pc:docMk/>
          <pc:sldMk cId="1990968690" sldId="529"/>
        </pc:sldMkLst>
        <pc:spChg chg="mod">
          <ac:chgData name="diana fajarwati" userId="3c7b578798fa4979" providerId="LiveId" clId="{D1658FFF-C53F-4283-B0D1-10AC58DB5078}" dt="2019-05-09T02:43:32.535" v="1453" actId="313"/>
          <ac:spMkLst>
            <pc:docMk/>
            <pc:sldMk cId="1990968690" sldId="529"/>
            <ac:spMk id="2" creationId="{FAFE5821-8E39-4B51-BA65-BEC22170830F}"/>
          </ac:spMkLst>
        </pc:spChg>
        <pc:spChg chg="mod">
          <ac:chgData name="diana fajarwati" userId="3c7b578798fa4979" providerId="LiveId" clId="{D1658FFF-C53F-4283-B0D1-10AC58DB5078}" dt="2019-05-09T02:49:50.013" v="1546" actId="1076"/>
          <ac:spMkLst>
            <pc:docMk/>
            <pc:sldMk cId="1990968690" sldId="529"/>
            <ac:spMk id="3" creationId="{BE66C5CE-3EDB-49FC-B2A7-3B07C2DA6DC0}"/>
          </ac:spMkLst>
        </pc:spChg>
        <pc:spChg chg="add mod">
          <ac:chgData name="diana fajarwati" userId="3c7b578798fa4979" providerId="LiveId" clId="{D1658FFF-C53F-4283-B0D1-10AC58DB5078}" dt="2019-05-09T02:49:50.013" v="1546" actId="1076"/>
          <ac:spMkLst>
            <pc:docMk/>
            <pc:sldMk cId="1990968690" sldId="529"/>
            <ac:spMk id="5" creationId="{79271473-480E-4F0F-BB3B-DA944F94005D}"/>
          </ac:spMkLst>
        </pc:spChg>
        <pc:spChg chg="add mod">
          <ac:chgData name="diana fajarwati" userId="3c7b578798fa4979" providerId="LiveId" clId="{D1658FFF-C53F-4283-B0D1-10AC58DB5078}" dt="2019-05-09T02:49:50.013" v="1546" actId="1076"/>
          <ac:spMkLst>
            <pc:docMk/>
            <pc:sldMk cId="1990968690" sldId="529"/>
            <ac:spMk id="7" creationId="{683B11FA-9344-4967-BFFD-4BF1EA9CFD80}"/>
          </ac:spMkLst>
        </pc:spChg>
        <pc:spChg chg="add mod">
          <ac:chgData name="diana fajarwati" userId="3c7b578798fa4979" providerId="LiveId" clId="{D1658FFF-C53F-4283-B0D1-10AC58DB5078}" dt="2019-05-09T02:50:16.183" v="1597" actId="1076"/>
          <ac:spMkLst>
            <pc:docMk/>
            <pc:sldMk cId="1990968690" sldId="529"/>
            <ac:spMk id="11" creationId="{6AE72571-1FC8-46F2-BA54-47667219342F}"/>
          </ac:spMkLst>
        </pc:spChg>
        <pc:picChg chg="add mod">
          <ac:chgData name="diana fajarwati" userId="3c7b578798fa4979" providerId="LiveId" clId="{D1658FFF-C53F-4283-B0D1-10AC58DB5078}" dt="2019-05-09T02:49:50.013" v="1546" actId="1076"/>
          <ac:picMkLst>
            <pc:docMk/>
            <pc:sldMk cId="1990968690" sldId="529"/>
            <ac:picMk id="4" creationId="{18251DFB-BF8D-426D-BE45-D761330083DC}"/>
          </ac:picMkLst>
        </pc:picChg>
        <pc:picChg chg="add mod">
          <ac:chgData name="diana fajarwati" userId="3c7b578798fa4979" providerId="LiveId" clId="{D1658FFF-C53F-4283-B0D1-10AC58DB5078}" dt="2019-05-09T02:49:50.013" v="1546" actId="1076"/>
          <ac:picMkLst>
            <pc:docMk/>
            <pc:sldMk cId="1990968690" sldId="529"/>
            <ac:picMk id="6" creationId="{D36D4FD8-0B0C-4ADE-BA43-D03868F62198}"/>
          </ac:picMkLst>
        </pc:picChg>
        <pc:picChg chg="add del mod">
          <ac:chgData name="diana fajarwati" userId="3c7b578798fa4979" providerId="LiveId" clId="{D1658FFF-C53F-4283-B0D1-10AC58DB5078}" dt="2019-05-09T02:47:50.214" v="1533" actId="478"/>
          <ac:picMkLst>
            <pc:docMk/>
            <pc:sldMk cId="1990968690" sldId="529"/>
            <ac:picMk id="8" creationId="{80168FF5-2E4F-46E8-8048-7B111ED6D5FE}"/>
          </ac:picMkLst>
        </pc:picChg>
        <pc:picChg chg="add del mod">
          <ac:chgData name="diana fajarwati" userId="3c7b578798fa4979" providerId="LiveId" clId="{D1658FFF-C53F-4283-B0D1-10AC58DB5078}" dt="2019-05-09T02:48:45.525" v="1538" actId="478"/>
          <ac:picMkLst>
            <pc:docMk/>
            <pc:sldMk cId="1990968690" sldId="529"/>
            <ac:picMk id="9" creationId="{7AC8D9F9-1462-4B6C-BFC8-627A5C28174D}"/>
          </ac:picMkLst>
        </pc:picChg>
        <pc:picChg chg="add mod">
          <ac:chgData name="diana fajarwati" userId="3c7b578798fa4979" providerId="LiveId" clId="{D1658FFF-C53F-4283-B0D1-10AC58DB5078}" dt="2019-05-09T02:49:50.013" v="1546" actId="1076"/>
          <ac:picMkLst>
            <pc:docMk/>
            <pc:sldMk cId="1990968690" sldId="529"/>
            <ac:picMk id="10" creationId="{9E1EFD0A-8461-4BC0-B1F5-836EE2E5EFD2}"/>
          </ac:picMkLst>
        </pc:picChg>
        <pc:picChg chg="add mod">
          <ac:chgData name="diana fajarwati" userId="3c7b578798fa4979" providerId="LiveId" clId="{D1658FFF-C53F-4283-B0D1-10AC58DB5078}" dt="2019-05-09T02:50:17.603" v="1598" actId="1076"/>
          <ac:picMkLst>
            <pc:docMk/>
            <pc:sldMk cId="1990968690" sldId="529"/>
            <ac:picMk id="12" creationId="{0BF4EED4-F51A-4E99-A8C8-EC5C0A2476EF}"/>
          </ac:picMkLst>
        </pc:picChg>
      </pc:sldChg>
      <pc:sldChg chg="del">
        <pc:chgData name="diana fajarwati" userId="3c7b578798fa4979" providerId="LiveId" clId="{D1658FFF-C53F-4283-B0D1-10AC58DB5078}" dt="2019-05-09T01:58:41.427" v="169" actId="2696"/>
        <pc:sldMkLst>
          <pc:docMk/>
          <pc:sldMk cId="2783402978" sldId="529"/>
        </pc:sldMkLst>
      </pc:sldChg>
      <pc:sldChg chg="del">
        <pc:chgData name="diana fajarwati" userId="3c7b578798fa4979" providerId="LiveId" clId="{D1658FFF-C53F-4283-B0D1-10AC58DB5078}" dt="2019-05-09T01:58:41.933" v="171" actId="2696"/>
        <pc:sldMkLst>
          <pc:docMk/>
          <pc:sldMk cId="2723525011" sldId="530"/>
        </pc:sldMkLst>
      </pc:sldChg>
      <pc:sldChg chg="addSp delSp modSp add mod setBg">
        <pc:chgData name="diana fajarwati" userId="3c7b578798fa4979" providerId="LiveId" clId="{D1658FFF-C53F-4283-B0D1-10AC58DB5078}" dt="2019-05-09T02:55:23.107" v="1657" actId="404"/>
        <pc:sldMkLst>
          <pc:docMk/>
          <pc:sldMk cId="2757168297" sldId="530"/>
        </pc:sldMkLst>
        <pc:spChg chg="del">
          <ac:chgData name="diana fajarwati" userId="3c7b578798fa4979" providerId="LiveId" clId="{D1658FFF-C53F-4283-B0D1-10AC58DB5078}" dt="2019-05-09T02:51:50.046" v="1604" actId="26606"/>
          <ac:spMkLst>
            <pc:docMk/>
            <pc:sldMk cId="2757168297" sldId="530"/>
            <ac:spMk id="2" creationId="{851437CD-FC28-4600-932D-6A906D89C6C7}"/>
          </ac:spMkLst>
        </pc:spChg>
        <pc:spChg chg="del">
          <ac:chgData name="diana fajarwati" userId="3c7b578798fa4979" providerId="LiveId" clId="{D1658FFF-C53F-4283-B0D1-10AC58DB5078}" dt="2019-05-09T02:51:50.046" v="1604" actId="26606"/>
          <ac:spMkLst>
            <pc:docMk/>
            <pc:sldMk cId="2757168297" sldId="530"/>
            <ac:spMk id="3" creationId="{590C0025-3079-4691-89B1-FA8273522B44}"/>
          </ac:spMkLst>
        </pc:spChg>
        <pc:spChg chg="add mod">
          <ac:chgData name="diana fajarwati" userId="3c7b578798fa4979" providerId="LiveId" clId="{D1658FFF-C53F-4283-B0D1-10AC58DB5078}" dt="2019-05-09T02:53:40.420" v="1619" actId="1076"/>
          <ac:spMkLst>
            <pc:docMk/>
            <pc:sldMk cId="2757168297" sldId="530"/>
            <ac:spMk id="6" creationId="{9709D557-A19C-4D9E-894C-19A55D1906D4}"/>
          </ac:spMkLst>
        </pc:spChg>
        <pc:spChg chg="add mod">
          <ac:chgData name="diana fajarwati" userId="3c7b578798fa4979" providerId="LiveId" clId="{D1658FFF-C53F-4283-B0D1-10AC58DB5078}" dt="2019-05-09T02:55:18.771" v="1655" actId="403"/>
          <ac:spMkLst>
            <pc:docMk/>
            <pc:sldMk cId="2757168297" sldId="530"/>
            <ac:spMk id="7" creationId="{15065C02-2060-46A4-B256-CA13F22C12F1}"/>
          </ac:spMkLst>
        </pc:spChg>
        <pc:spChg chg="add mod">
          <ac:chgData name="diana fajarwati" userId="3c7b578798fa4979" providerId="LiveId" clId="{D1658FFF-C53F-4283-B0D1-10AC58DB5078}" dt="2019-05-09T02:55:23.107" v="1657" actId="404"/>
          <ac:spMkLst>
            <pc:docMk/>
            <pc:sldMk cId="2757168297" sldId="530"/>
            <ac:spMk id="9" creationId="{F81252B7-EABF-4A9C-B1C0-996B918AE927}"/>
          </ac:spMkLst>
        </pc:spChg>
        <pc:picChg chg="add del">
          <ac:chgData name="diana fajarwati" userId="3c7b578798fa4979" providerId="LiveId" clId="{D1658FFF-C53F-4283-B0D1-10AC58DB5078}" dt="2019-05-09T02:51:26.485" v="1601" actId="478"/>
          <ac:picMkLst>
            <pc:docMk/>
            <pc:sldMk cId="2757168297" sldId="530"/>
            <ac:picMk id="4" creationId="{1AD2856A-376C-4E62-849E-8E82A6A572BD}"/>
          </ac:picMkLst>
        </pc:picChg>
        <pc:picChg chg="add del mod">
          <ac:chgData name="diana fajarwati" userId="3c7b578798fa4979" providerId="LiveId" clId="{D1658FFF-C53F-4283-B0D1-10AC58DB5078}" dt="2019-05-09T02:51:50.046" v="1604" actId="26606"/>
          <ac:picMkLst>
            <pc:docMk/>
            <pc:sldMk cId="2757168297" sldId="530"/>
            <ac:picMk id="5" creationId="{6C5801F4-92EE-4878-8BD2-EBE63FAAC730}"/>
          </ac:picMkLst>
        </pc:picChg>
        <pc:picChg chg="add mod">
          <ac:chgData name="diana fajarwati" userId="3c7b578798fa4979" providerId="LiveId" clId="{D1658FFF-C53F-4283-B0D1-10AC58DB5078}" dt="2019-05-09T02:53:38.055" v="1618"/>
          <ac:picMkLst>
            <pc:docMk/>
            <pc:sldMk cId="2757168297" sldId="530"/>
            <ac:picMk id="8" creationId="{6C5801F4-92EE-4878-8BD2-EBE63FAAC730}"/>
          </ac:picMkLst>
        </pc:picChg>
      </pc:sldChg>
      <pc:sldChg chg="del">
        <pc:chgData name="diana fajarwati" userId="3c7b578798fa4979" providerId="LiveId" clId="{D1658FFF-C53F-4283-B0D1-10AC58DB5078}" dt="2019-05-09T01:58:41.674" v="170" actId="2696"/>
        <pc:sldMkLst>
          <pc:docMk/>
          <pc:sldMk cId="1715199327" sldId="531"/>
        </pc:sldMkLst>
      </pc:sldChg>
      <pc:sldChg chg="addSp delSp modSp add mod setBg">
        <pc:chgData name="diana fajarwati" userId="3c7b578798fa4979" providerId="LiveId" clId="{D1658FFF-C53F-4283-B0D1-10AC58DB5078}" dt="2019-05-09T03:00:08.667" v="1708" actId="14100"/>
        <pc:sldMkLst>
          <pc:docMk/>
          <pc:sldMk cId="4168371891" sldId="531"/>
        </pc:sldMkLst>
        <pc:spChg chg="add del mod">
          <ac:chgData name="diana fajarwati" userId="3c7b578798fa4979" providerId="LiveId" clId="{D1658FFF-C53F-4283-B0D1-10AC58DB5078}" dt="2019-05-09T02:59:42.429" v="1703" actId="20577"/>
          <ac:spMkLst>
            <pc:docMk/>
            <pc:sldMk cId="4168371891" sldId="531"/>
            <ac:spMk id="2" creationId="{9B94C5E0-3D67-4213-BCC1-26EB8C849E69}"/>
          </ac:spMkLst>
        </pc:spChg>
        <pc:spChg chg="add del">
          <ac:chgData name="diana fajarwati" userId="3c7b578798fa4979" providerId="LiveId" clId="{D1658FFF-C53F-4283-B0D1-10AC58DB5078}" dt="2019-05-09T02:59:46.010" v="1704" actId="478"/>
          <ac:spMkLst>
            <pc:docMk/>
            <pc:sldMk cId="4168371891" sldId="531"/>
            <ac:spMk id="3" creationId="{001B2DFD-C498-4FD7-832F-E1A2C118BA26}"/>
          </ac:spMkLst>
        </pc:spChg>
        <pc:picChg chg="add del mod">
          <ac:chgData name="diana fajarwati" userId="3c7b578798fa4979" providerId="LiveId" clId="{D1658FFF-C53F-4283-B0D1-10AC58DB5078}" dt="2019-05-09T02:59:58.387" v="1705" actId="478"/>
          <ac:picMkLst>
            <pc:docMk/>
            <pc:sldMk cId="4168371891" sldId="531"/>
            <ac:picMk id="4" creationId="{2C317954-C019-4E17-9C57-A4F517A79323}"/>
          </ac:picMkLst>
        </pc:picChg>
        <pc:picChg chg="add mod">
          <ac:chgData name="diana fajarwati" userId="3c7b578798fa4979" providerId="LiveId" clId="{D1658FFF-C53F-4283-B0D1-10AC58DB5078}" dt="2019-05-09T03:00:08.667" v="1708" actId="14100"/>
          <ac:picMkLst>
            <pc:docMk/>
            <pc:sldMk cId="4168371891" sldId="531"/>
            <ac:picMk id="5" creationId="{50AD736E-340A-4236-A900-BB8E472F1DEC}"/>
          </ac:picMkLst>
        </pc:picChg>
        <pc:picChg chg="add del mod">
          <ac:chgData name="diana fajarwati" userId="3c7b578798fa4979" providerId="LiveId" clId="{D1658FFF-C53F-4283-B0D1-10AC58DB5078}" dt="2019-05-09T02:59:17.194" v="1669" actId="26606"/>
          <ac:picMkLst>
            <pc:docMk/>
            <pc:sldMk cId="4168371891" sldId="531"/>
            <ac:picMk id="7" creationId="{2C317954-C019-4E17-9C57-A4F517A79323}"/>
          </ac:picMkLst>
        </pc:picChg>
      </pc:sldChg>
      <pc:sldChg chg="del">
        <pc:chgData name="diana fajarwati" userId="3c7b578798fa4979" providerId="LiveId" clId="{D1658FFF-C53F-4283-B0D1-10AC58DB5078}" dt="2019-05-09T01:58:42.142" v="172" actId="2696"/>
        <pc:sldMkLst>
          <pc:docMk/>
          <pc:sldMk cId="4154429909" sldId="532"/>
        </pc:sldMkLst>
      </pc:sldChg>
      <pc:sldChg chg="del">
        <pc:chgData name="diana fajarwati" userId="3c7b578798fa4979" providerId="LiveId" clId="{D1658FFF-C53F-4283-B0D1-10AC58DB5078}" dt="2019-05-09T01:58:42.427" v="173" actId="2696"/>
        <pc:sldMkLst>
          <pc:docMk/>
          <pc:sldMk cId="3745716396" sldId="533"/>
        </pc:sldMkLst>
      </pc:sldChg>
      <pc:sldChg chg="del">
        <pc:chgData name="diana fajarwati" userId="3c7b578798fa4979" providerId="LiveId" clId="{D1658FFF-C53F-4283-B0D1-10AC58DB5078}" dt="2019-05-09T01:58:42.812" v="174" actId="2696"/>
        <pc:sldMkLst>
          <pc:docMk/>
          <pc:sldMk cId="2949613946" sldId="534"/>
        </pc:sldMkLst>
      </pc:sldChg>
      <pc:sldChg chg="del">
        <pc:chgData name="diana fajarwati" userId="3c7b578798fa4979" providerId="LiveId" clId="{D1658FFF-C53F-4283-B0D1-10AC58DB5078}" dt="2019-05-09T01:58:43.266" v="175" actId="2696"/>
        <pc:sldMkLst>
          <pc:docMk/>
          <pc:sldMk cId="2445382108" sldId="535"/>
        </pc:sldMkLst>
      </pc:sldChg>
      <pc:sldChg chg="del">
        <pc:chgData name="diana fajarwati" userId="3c7b578798fa4979" providerId="LiveId" clId="{D1658FFF-C53F-4283-B0D1-10AC58DB5078}" dt="2019-05-09T01:58:43.915" v="176" actId="2696"/>
        <pc:sldMkLst>
          <pc:docMk/>
          <pc:sldMk cId="2117525349" sldId="536"/>
        </pc:sldMkLst>
      </pc:sldChg>
      <pc:sldChg chg="modSp">
        <pc:chgData name="diana fajarwati" userId="3c7b578798fa4979" providerId="LiveId" clId="{D1658FFF-C53F-4283-B0D1-10AC58DB5078}" dt="2019-05-09T21:42:56.702" v="1771" actId="207"/>
        <pc:sldMkLst>
          <pc:docMk/>
          <pc:sldMk cId="0" sldId="1507"/>
        </pc:sldMkLst>
        <pc:spChg chg="mod">
          <ac:chgData name="diana fajarwati" userId="3c7b578798fa4979" providerId="LiveId" clId="{D1658FFF-C53F-4283-B0D1-10AC58DB5078}" dt="2019-05-09T21:42:56.702" v="1771" actId="207"/>
          <ac:spMkLst>
            <pc:docMk/>
            <pc:sldMk cId="0" sldId="1507"/>
            <ac:spMk id="23" creationId="{32109CE1-6A07-444F-87BE-C32FC62419A6}"/>
          </ac:spMkLst>
        </pc:spChg>
      </pc:sldChg>
      <pc:sldMasterChg chg="modSldLayout">
        <pc:chgData name="diana fajarwati" userId="3c7b578798fa4979" providerId="LiveId" clId="{D1658FFF-C53F-4283-B0D1-10AC58DB5078}" dt="2019-05-09T01:55:36.599" v="69" actId="207"/>
        <pc:sldMasterMkLst>
          <pc:docMk/>
          <pc:sldMasterMk cId="346893842" sldId="2147483660"/>
        </pc:sldMasterMkLst>
        <pc:sldLayoutChg chg="modSp">
          <pc:chgData name="diana fajarwati" userId="3c7b578798fa4979" providerId="LiveId" clId="{D1658FFF-C53F-4283-B0D1-10AC58DB5078}" dt="2019-05-09T01:54:57.597" v="60" actId="207"/>
          <pc:sldLayoutMkLst>
            <pc:docMk/>
            <pc:sldMasterMk cId="346893842" sldId="2147483660"/>
            <pc:sldLayoutMk cId="3151961880" sldId="2147483662"/>
          </pc:sldLayoutMkLst>
          <pc:spChg chg="mod">
            <ac:chgData name="diana fajarwati" userId="3c7b578798fa4979" providerId="LiveId" clId="{D1658FFF-C53F-4283-B0D1-10AC58DB5078}" dt="2019-05-09T01:54:57.597" v="60" actId="207"/>
            <ac:spMkLst>
              <pc:docMk/>
              <pc:sldMasterMk cId="346893842" sldId="2147483660"/>
              <pc:sldLayoutMk cId="3151961880" sldId="2147483662"/>
              <ac:spMk id="3" creationId="{00000000-0000-0000-0000-000000000000}"/>
            </ac:spMkLst>
          </pc:spChg>
        </pc:sldLayoutChg>
        <pc:sldLayoutChg chg="modSp">
          <pc:chgData name="diana fajarwati" userId="3c7b578798fa4979" providerId="LiveId" clId="{D1658FFF-C53F-4283-B0D1-10AC58DB5078}" dt="2019-05-09T01:55:14.753" v="64" actId="207"/>
          <pc:sldLayoutMkLst>
            <pc:docMk/>
            <pc:sldMasterMk cId="346893842" sldId="2147483660"/>
            <pc:sldLayoutMk cId="3720983263" sldId="2147483665"/>
          </pc:sldLayoutMkLst>
          <pc:spChg chg="mod">
            <ac:chgData name="diana fajarwati" userId="3c7b578798fa4979" providerId="LiveId" clId="{D1658FFF-C53F-4283-B0D1-10AC58DB5078}" dt="2019-05-09T01:55:14.753" v="64"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D1658FFF-C53F-4283-B0D1-10AC58DB5078}" dt="2019-05-09T01:55:18.432" v="65" actId="207"/>
          <pc:sldLayoutMkLst>
            <pc:docMk/>
            <pc:sldMasterMk cId="346893842" sldId="2147483660"/>
            <pc:sldLayoutMk cId="3028942955" sldId="2147483666"/>
          </pc:sldLayoutMkLst>
          <pc:spChg chg="mod">
            <ac:chgData name="diana fajarwati" userId="3c7b578798fa4979" providerId="LiveId" clId="{D1658FFF-C53F-4283-B0D1-10AC58DB5078}" dt="2019-05-09T01:55:18.432" v="65"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D1658FFF-C53F-4283-B0D1-10AC58DB5078}" dt="2019-05-09T01:55:23.221" v="66" actId="207"/>
          <pc:sldLayoutMkLst>
            <pc:docMk/>
            <pc:sldMasterMk cId="346893842" sldId="2147483660"/>
            <pc:sldLayoutMk cId="715699844" sldId="2147483667"/>
          </pc:sldLayoutMkLst>
          <pc:spChg chg="mod">
            <ac:chgData name="diana fajarwati" userId="3c7b578798fa4979" providerId="LiveId" clId="{D1658FFF-C53F-4283-B0D1-10AC58DB5078}" dt="2019-05-09T01:55:23.221" v="66"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D1658FFF-C53F-4283-B0D1-10AC58DB5078}" dt="2019-05-09T01:55:26.927" v="67" actId="207"/>
          <pc:sldLayoutMkLst>
            <pc:docMk/>
            <pc:sldMasterMk cId="346893842" sldId="2147483660"/>
            <pc:sldLayoutMk cId="2078386457" sldId="2147483668"/>
          </pc:sldLayoutMkLst>
          <pc:spChg chg="mod">
            <ac:chgData name="diana fajarwati" userId="3c7b578798fa4979" providerId="LiveId" clId="{D1658FFF-C53F-4283-B0D1-10AC58DB5078}" dt="2019-05-09T01:55:26.927" v="67" actId="207"/>
            <ac:spMkLst>
              <pc:docMk/>
              <pc:sldMasterMk cId="346893842" sldId="2147483660"/>
              <pc:sldLayoutMk cId="2078386457" sldId="2147483668"/>
              <ac:spMk id="9" creationId="{00000000-0000-0000-0000-000000000000}"/>
            </ac:spMkLst>
          </pc:spChg>
        </pc:sldLayoutChg>
        <pc:sldLayoutChg chg="modSp">
          <pc:chgData name="diana fajarwati" userId="3c7b578798fa4979" providerId="LiveId" clId="{D1658FFF-C53F-4283-B0D1-10AC58DB5078}" dt="2019-05-09T01:55:09.732" v="63" actId="207"/>
          <pc:sldLayoutMkLst>
            <pc:docMk/>
            <pc:sldMasterMk cId="346893842" sldId="2147483660"/>
            <pc:sldLayoutMk cId="2471927595" sldId="2147483672"/>
          </pc:sldLayoutMkLst>
          <pc:spChg chg="mod">
            <ac:chgData name="diana fajarwati" userId="3c7b578798fa4979" providerId="LiveId" clId="{D1658FFF-C53F-4283-B0D1-10AC58DB5078}" dt="2019-05-09T01:55:09.732" v="63" actId="207"/>
            <ac:spMkLst>
              <pc:docMk/>
              <pc:sldMasterMk cId="346893842" sldId="2147483660"/>
              <pc:sldLayoutMk cId="2471927595" sldId="2147483672"/>
              <ac:spMk id="3" creationId="{00000000-0000-0000-0000-000000000000}"/>
            </ac:spMkLst>
          </pc:spChg>
        </pc:sldLayoutChg>
        <pc:sldLayoutChg chg="modSp">
          <pc:chgData name="diana fajarwati" userId="3c7b578798fa4979" providerId="LiveId" clId="{D1658FFF-C53F-4283-B0D1-10AC58DB5078}" dt="2019-05-09T01:55:36.599" v="69" actId="207"/>
          <pc:sldLayoutMkLst>
            <pc:docMk/>
            <pc:sldMasterMk cId="346893842" sldId="2147483660"/>
            <pc:sldLayoutMk cId="2573668527" sldId="2147483673"/>
          </pc:sldLayoutMkLst>
          <pc:spChg chg="mod">
            <ac:chgData name="diana fajarwati" userId="3c7b578798fa4979" providerId="LiveId" clId="{D1658FFF-C53F-4283-B0D1-10AC58DB5078}" dt="2019-05-09T01:55:36.599" v="69" actId="207"/>
            <ac:spMkLst>
              <pc:docMk/>
              <pc:sldMasterMk cId="346893842" sldId="2147483660"/>
              <pc:sldLayoutMk cId="2573668527" sldId="2147483673"/>
              <ac:spMk id="7" creationId="{00000000-0000-0000-0000-000000000000}"/>
            </ac:spMkLst>
          </pc:spChg>
          <pc:spChg chg="mod">
            <ac:chgData name="diana fajarwati" userId="3c7b578798fa4979" providerId="LiveId" clId="{D1658FFF-C53F-4283-B0D1-10AC58DB5078}" dt="2019-05-09T01:55:33.645" v="68" actId="207"/>
            <ac:spMkLst>
              <pc:docMk/>
              <pc:sldMasterMk cId="346893842" sldId="2147483660"/>
              <pc:sldLayoutMk cId="2573668527" sldId="2147483673"/>
              <ac:spMk id="16" creationId="{00000000-0000-0000-0000-000000000000}"/>
            </ac:spMkLst>
          </pc:spChg>
        </pc:sldLayoutChg>
        <pc:sldLayoutChg chg="modSp">
          <pc:chgData name="diana fajarwati" userId="3c7b578798fa4979" providerId="LiveId" clId="{D1658FFF-C53F-4283-B0D1-10AC58DB5078}" dt="2019-05-09T01:55:02.343" v="61" actId="207"/>
          <pc:sldLayoutMkLst>
            <pc:docMk/>
            <pc:sldMasterMk cId="346893842" sldId="2147483660"/>
            <pc:sldLayoutMk cId="189499690" sldId="2147483674"/>
          </pc:sldLayoutMkLst>
          <pc:spChg chg="mod">
            <ac:chgData name="diana fajarwati" userId="3c7b578798fa4979" providerId="LiveId" clId="{D1658FFF-C53F-4283-B0D1-10AC58DB5078}" dt="2019-05-09T01:55:02.343" v="61" actId="207"/>
            <ac:spMkLst>
              <pc:docMk/>
              <pc:sldMasterMk cId="346893842" sldId="2147483660"/>
              <pc:sldLayoutMk cId="189499690" sldId="2147483674"/>
              <ac:spMk id="3" creationId="{00000000-0000-0000-0000-000000000000}"/>
            </ac:spMkLst>
          </pc:spChg>
        </pc:sldLayoutChg>
        <pc:sldLayoutChg chg="modSp">
          <pc:chgData name="diana fajarwati" userId="3c7b578798fa4979" providerId="LiveId" clId="{D1658FFF-C53F-4283-B0D1-10AC58DB5078}" dt="2019-05-09T01:55:05.961" v="62" actId="207"/>
          <pc:sldLayoutMkLst>
            <pc:docMk/>
            <pc:sldMasterMk cId="346893842" sldId="2147483660"/>
            <pc:sldLayoutMk cId="194709688" sldId="2147483675"/>
          </pc:sldLayoutMkLst>
          <pc:spChg chg="mod">
            <ac:chgData name="diana fajarwati" userId="3c7b578798fa4979" providerId="LiveId" clId="{D1658FFF-C53F-4283-B0D1-10AC58DB5078}" dt="2019-05-09T01:55:05.961" v="62" actId="207"/>
            <ac:spMkLst>
              <pc:docMk/>
              <pc:sldMasterMk cId="346893842" sldId="2147483660"/>
              <pc:sldLayoutMk cId="194709688" sldId="2147483675"/>
              <ac:spMk id="3" creationId="{00000000-0000-0000-0000-000000000000}"/>
            </ac:spMkLst>
          </pc:spChg>
        </pc:sldLayoutChg>
      </pc:sldMasterChg>
    </pc:docChg>
  </pc:docChgLst>
  <pc:docChgLst>
    <pc:chgData name="diana fajarwati" userId="3c7b578798fa4979" providerId="LiveId" clId="{ED6FB351-C5D0-49BA-AB44-EB5E85F71625}"/>
    <pc:docChg chg="undo custSel delSld modSld">
      <pc:chgData name="diana fajarwati" userId="3c7b578798fa4979" providerId="LiveId" clId="{ED6FB351-C5D0-49BA-AB44-EB5E85F71625}" dt="2019-05-08T20:07:18.741" v="93" actId="2696"/>
      <pc:docMkLst>
        <pc:docMk/>
      </pc:docMkLst>
      <pc:sldChg chg="del">
        <pc:chgData name="diana fajarwati" userId="3c7b578798fa4979" providerId="LiveId" clId="{ED6FB351-C5D0-49BA-AB44-EB5E85F71625}" dt="2019-05-08T20:04:39.182" v="55" actId="2696"/>
        <pc:sldMkLst>
          <pc:docMk/>
          <pc:sldMk cId="2514576311" sldId="341"/>
        </pc:sldMkLst>
      </pc:sldChg>
      <pc:sldChg chg="del">
        <pc:chgData name="diana fajarwati" userId="3c7b578798fa4979" providerId="LiveId" clId="{ED6FB351-C5D0-49BA-AB44-EB5E85F71625}" dt="2019-05-08T20:04:39.710" v="56" actId="2696"/>
        <pc:sldMkLst>
          <pc:docMk/>
          <pc:sldMk cId="3126885101" sldId="342"/>
        </pc:sldMkLst>
      </pc:sldChg>
      <pc:sldChg chg="del">
        <pc:chgData name="diana fajarwati" userId="3c7b578798fa4979" providerId="LiveId" clId="{ED6FB351-C5D0-49BA-AB44-EB5E85F71625}" dt="2019-05-08T20:04:39.932" v="57" actId="2696"/>
        <pc:sldMkLst>
          <pc:docMk/>
          <pc:sldMk cId="1904087690" sldId="343"/>
        </pc:sldMkLst>
      </pc:sldChg>
      <pc:sldChg chg="del">
        <pc:chgData name="diana fajarwati" userId="3c7b578798fa4979" providerId="LiveId" clId="{ED6FB351-C5D0-49BA-AB44-EB5E85F71625}" dt="2019-05-08T20:04:40.519" v="58" actId="2696"/>
        <pc:sldMkLst>
          <pc:docMk/>
          <pc:sldMk cId="61406414" sldId="344"/>
        </pc:sldMkLst>
      </pc:sldChg>
      <pc:sldChg chg="del">
        <pc:chgData name="diana fajarwati" userId="3c7b578798fa4979" providerId="LiveId" clId="{ED6FB351-C5D0-49BA-AB44-EB5E85F71625}" dt="2019-05-08T20:04:40.983" v="59" actId="2696"/>
        <pc:sldMkLst>
          <pc:docMk/>
          <pc:sldMk cId="572062137" sldId="345"/>
        </pc:sldMkLst>
      </pc:sldChg>
      <pc:sldChg chg="del">
        <pc:chgData name="diana fajarwati" userId="3c7b578798fa4979" providerId="LiveId" clId="{ED6FB351-C5D0-49BA-AB44-EB5E85F71625}" dt="2019-05-08T20:04:41.253" v="60" actId="2696"/>
        <pc:sldMkLst>
          <pc:docMk/>
          <pc:sldMk cId="3566253886" sldId="346"/>
        </pc:sldMkLst>
      </pc:sldChg>
      <pc:sldChg chg="del">
        <pc:chgData name="diana fajarwati" userId="3c7b578798fa4979" providerId="LiveId" clId="{ED6FB351-C5D0-49BA-AB44-EB5E85F71625}" dt="2019-05-08T20:04:41.485" v="61" actId="2696"/>
        <pc:sldMkLst>
          <pc:docMk/>
          <pc:sldMk cId="610402924" sldId="347"/>
        </pc:sldMkLst>
      </pc:sldChg>
      <pc:sldChg chg="del">
        <pc:chgData name="diana fajarwati" userId="3c7b578798fa4979" providerId="LiveId" clId="{ED6FB351-C5D0-49BA-AB44-EB5E85F71625}" dt="2019-05-08T20:04:41.754" v="62" actId="2696"/>
        <pc:sldMkLst>
          <pc:docMk/>
          <pc:sldMk cId="1865861021" sldId="348"/>
        </pc:sldMkLst>
      </pc:sldChg>
      <pc:sldChg chg="del">
        <pc:chgData name="diana fajarwati" userId="3c7b578798fa4979" providerId="LiveId" clId="{ED6FB351-C5D0-49BA-AB44-EB5E85F71625}" dt="2019-05-08T20:04:42.001" v="63" actId="2696"/>
        <pc:sldMkLst>
          <pc:docMk/>
          <pc:sldMk cId="1869945694" sldId="349"/>
        </pc:sldMkLst>
      </pc:sldChg>
      <pc:sldChg chg="del delDesignElem">
        <pc:chgData name="diana fajarwati" userId="3c7b578798fa4979" providerId="LiveId" clId="{ED6FB351-C5D0-49BA-AB44-EB5E85F71625}" dt="2019-05-08T20:04:42.270" v="64" actId="2696"/>
        <pc:sldMkLst>
          <pc:docMk/>
          <pc:sldMk cId="3917927092" sldId="350"/>
        </pc:sldMkLst>
      </pc:sldChg>
      <pc:sldChg chg="del setBg delDesignElem">
        <pc:chgData name="diana fajarwati" userId="3c7b578798fa4979" providerId="LiveId" clId="{ED6FB351-C5D0-49BA-AB44-EB5E85F71625}" dt="2019-05-08T20:04:42.518" v="65" actId="2696"/>
        <pc:sldMkLst>
          <pc:docMk/>
          <pc:sldMk cId="3623294180" sldId="351"/>
        </pc:sldMkLst>
      </pc:sldChg>
      <pc:sldChg chg="del">
        <pc:chgData name="diana fajarwati" userId="3c7b578798fa4979" providerId="LiveId" clId="{ED6FB351-C5D0-49BA-AB44-EB5E85F71625}" dt="2019-05-08T20:04:42.905" v="66" actId="2696"/>
        <pc:sldMkLst>
          <pc:docMk/>
          <pc:sldMk cId="2735115220" sldId="352"/>
        </pc:sldMkLst>
      </pc:sldChg>
      <pc:sldChg chg="del setBg delDesignElem">
        <pc:chgData name="diana fajarwati" userId="3c7b578798fa4979" providerId="LiveId" clId="{ED6FB351-C5D0-49BA-AB44-EB5E85F71625}" dt="2019-05-08T20:04:43.144" v="67" actId="2696"/>
        <pc:sldMkLst>
          <pc:docMk/>
          <pc:sldMk cId="501990609" sldId="353"/>
        </pc:sldMkLst>
      </pc:sldChg>
      <pc:sldChg chg="addSp delSp modSp del">
        <pc:chgData name="diana fajarwati" userId="3c7b578798fa4979" providerId="LiveId" clId="{ED6FB351-C5D0-49BA-AB44-EB5E85F71625}" dt="2019-05-08T20:06:43.988" v="89" actId="2696"/>
        <pc:sldMkLst>
          <pc:docMk/>
          <pc:sldMk cId="2461243381" sldId="354"/>
        </pc:sldMkLst>
        <pc:spChg chg="add del mod">
          <ac:chgData name="diana fajarwati" userId="3c7b578798fa4979" providerId="LiveId" clId="{ED6FB351-C5D0-49BA-AB44-EB5E85F71625}" dt="2019-05-08T20:06:11.914" v="86" actId="478"/>
          <ac:spMkLst>
            <pc:docMk/>
            <pc:sldMk cId="2461243381" sldId="354"/>
            <ac:spMk id="2" creationId="{910250CF-2203-44DB-86CC-886C58A25349}"/>
          </ac:spMkLst>
        </pc:spChg>
        <pc:spChg chg="mod">
          <ac:chgData name="diana fajarwati" userId="3c7b578798fa4979" providerId="LiveId" clId="{ED6FB351-C5D0-49BA-AB44-EB5E85F71625}" dt="2019-05-08T20:06:35.539" v="87"/>
          <ac:spMkLst>
            <pc:docMk/>
            <pc:sldMk cId="2461243381" sldId="354"/>
            <ac:spMk id="4" creationId="{13148E8E-278B-4273-BC0C-475CAB235D8E}"/>
          </ac:spMkLst>
        </pc:spChg>
        <pc:spChg chg="del">
          <ac:chgData name="diana fajarwati" userId="3c7b578798fa4979" providerId="LiveId" clId="{ED6FB351-C5D0-49BA-AB44-EB5E85F71625}" dt="2019-05-08T20:05:58.896" v="85"/>
          <ac:spMkLst>
            <pc:docMk/>
            <pc:sldMk cId="2461243381" sldId="354"/>
            <ac:spMk id="5" creationId="{0122D7F1-0452-4A9C-A77A-6F10682E97D4}"/>
          </ac:spMkLst>
        </pc:spChg>
      </pc:sldChg>
      <pc:sldChg chg="modSp del delDesignElem">
        <pc:chgData name="diana fajarwati" userId="3c7b578798fa4979" providerId="LiveId" clId="{ED6FB351-C5D0-49BA-AB44-EB5E85F71625}" dt="2019-05-08T20:04:43.593" v="69" actId="2696"/>
        <pc:sldMkLst>
          <pc:docMk/>
          <pc:sldMk cId="1575772849" sldId="355"/>
        </pc:sldMkLst>
        <pc:picChg chg="mod">
          <ac:chgData name="diana fajarwati" userId="3c7b578798fa4979" providerId="LiveId" clId="{ED6FB351-C5D0-49BA-AB44-EB5E85F71625}" dt="2019-05-08T20:02:56.706" v="49" actId="207"/>
          <ac:picMkLst>
            <pc:docMk/>
            <pc:sldMk cId="1575772849" sldId="355"/>
            <ac:picMk id="6" creationId="{C1F36F0A-C85D-4D4C-990F-FECABD86036A}"/>
          </ac:picMkLst>
        </pc:picChg>
      </pc:sldChg>
      <pc:sldChg chg="del setBg delDesignElem">
        <pc:chgData name="diana fajarwati" userId="3c7b578798fa4979" providerId="LiveId" clId="{ED6FB351-C5D0-49BA-AB44-EB5E85F71625}" dt="2019-05-08T20:04:44.248" v="70" actId="2696"/>
        <pc:sldMkLst>
          <pc:docMk/>
          <pc:sldMk cId="1441843439" sldId="356"/>
        </pc:sldMkLst>
      </pc:sldChg>
      <pc:sldChg chg="del">
        <pc:chgData name="diana fajarwati" userId="3c7b578798fa4979" providerId="LiveId" clId="{ED6FB351-C5D0-49BA-AB44-EB5E85F71625}" dt="2019-05-08T20:04:44.750" v="71" actId="2696"/>
        <pc:sldMkLst>
          <pc:docMk/>
          <pc:sldMk cId="2342078237" sldId="357"/>
        </pc:sldMkLst>
      </pc:sldChg>
      <pc:sldChg chg="del">
        <pc:chgData name="diana fajarwati" userId="3c7b578798fa4979" providerId="LiveId" clId="{ED6FB351-C5D0-49BA-AB44-EB5E85F71625}" dt="2019-05-08T20:04:45.213" v="72" actId="2696"/>
        <pc:sldMkLst>
          <pc:docMk/>
          <pc:sldMk cId="4085077772" sldId="358"/>
        </pc:sldMkLst>
      </pc:sldChg>
      <pc:sldChg chg="delSp del">
        <pc:chgData name="diana fajarwati" userId="3c7b578798fa4979" providerId="LiveId" clId="{ED6FB351-C5D0-49BA-AB44-EB5E85F71625}" dt="2019-05-08T20:06:56.093" v="90"/>
        <pc:sldMkLst>
          <pc:docMk/>
          <pc:sldMk cId="1473891059" sldId="359"/>
        </pc:sldMkLst>
        <pc:spChg chg="del">
          <ac:chgData name="diana fajarwati" userId="3c7b578798fa4979" providerId="LiveId" clId="{ED6FB351-C5D0-49BA-AB44-EB5E85F71625}" dt="2019-05-08T20:06:56.093" v="90"/>
          <ac:spMkLst>
            <pc:docMk/>
            <pc:sldMk cId="1473891059" sldId="359"/>
            <ac:spMk id="4" creationId="{16D95646-3D2C-4F2F-93DD-EA2053FFE6F8}"/>
          </ac:spMkLst>
        </pc:spChg>
      </pc:sldChg>
      <pc:sldChg chg="modSp del">
        <pc:chgData name="diana fajarwati" userId="3c7b578798fa4979" providerId="LiveId" clId="{ED6FB351-C5D0-49BA-AB44-EB5E85F71625}" dt="2019-05-08T20:07:18.741" v="93" actId="2696"/>
        <pc:sldMkLst>
          <pc:docMk/>
          <pc:sldMk cId="1857664373" sldId="360"/>
        </pc:sldMkLst>
        <pc:spChg chg="mod">
          <ac:chgData name="diana fajarwati" userId="3c7b578798fa4979" providerId="LiveId" clId="{ED6FB351-C5D0-49BA-AB44-EB5E85F71625}" dt="2019-05-08T20:07:10.952" v="91"/>
          <ac:spMkLst>
            <pc:docMk/>
            <pc:sldMk cId="1857664373" sldId="360"/>
            <ac:spMk id="4" creationId="{13148E8E-278B-4273-BC0C-475CAB235D8E}"/>
          </ac:spMkLst>
        </pc:spChg>
      </pc:sldChg>
      <pc:sldChg chg="del delDesignElem">
        <pc:chgData name="diana fajarwati" userId="3c7b578798fa4979" providerId="LiveId" clId="{ED6FB351-C5D0-49BA-AB44-EB5E85F71625}" dt="2019-05-08T20:04:46.601" v="75" actId="2696"/>
        <pc:sldMkLst>
          <pc:docMk/>
          <pc:sldMk cId="1192435437" sldId="361"/>
        </pc:sldMkLst>
      </pc:sldChg>
      <pc:sldChg chg="del">
        <pc:chgData name="diana fajarwati" userId="3c7b578798fa4979" providerId="LiveId" clId="{ED6FB351-C5D0-49BA-AB44-EB5E85F71625}" dt="2019-05-08T20:04:47.040" v="76" actId="2696"/>
        <pc:sldMkLst>
          <pc:docMk/>
          <pc:sldMk cId="1009005161" sldId="362"/>
        </pc:sldMkLst>
      </pc:sldChg>
      <pc:sldChg chg="del setBg delDesignElem">
        <pc:chgData name="diana fajarwati" userId="3c7b578798fa4979" providerId="LiveId" clId="{ED6FB351-C5D0-49BA-AB44-EB5E85F71625}" dt="2019-05-08T20:04:47.489" v="77" actId="2696"/>
        <pc:sldMkLst>
          <pc:docMk/>
          <pc:sldMk cId="1990995864" sldId="363"/>
        </pc:sldMkLst>
      </pc:sldChg>
      <pc:sldChg chg="modSp del setBg delDesignElem">
        <pc:chgData name="diana fajarwati" userId="3c7b578798fa4979" providerId="LiveId" clId="{ED6FB351-C5D0-49BA-AB44-EB5E85F71625}" dt="2019-05-08T20:04:47.759" v="78" actId="2696"/>
        <pc:sldMkLst>
          <pc:docMk/>
          <pc:sldMk cId="2198747316" sldId="364"/>
        </pc:sldMkLst>
        <pc:spChg chg="mod">
          <ac:chgData name="diana fajarwati" userId="3c7b578798fa4979" providerId="LiveId" clId="{ED6FB351-C5D0-49BA-AB44-EB5E85F71625}" dt="2019-05-08T20:03:29.050" v="52" actId="207"/>
          <ac:spMkLst>
            <pc:docMk/>
            <pc:sldMk cId="2198747316" sldId="364"/>
            <ac:spMk id="3" creationId="{08E42284-BC26-4E3C-A045-BDB86FFDCE4D}"/>
          </ac:spMkLst>
        </pc:spChg>
      </pc:sldChg>
      <pc:sldChg chg="del">
        <pc:chgData name="diana fajarwati" userId="3c7b578798fa4979" providerId="LiveId" clId="{ED6FB351-C5D0-49BA-AB44-EB5E85F71625}" dt="2019-05-08T20:04:48.238" v="79" actId="2696"/>
        <pc:sldMkLst>
          <pc:docMk/>
          <pc:sldMk cId="189235004" sldId="365"/>
        </pc:sldMkLst>
      </pc:sldChg>
      <pc:sldChg chg="del">
        <pc:chgData name="diana fajarwati" userId="3c7b578798fa4979" providerId="LiveId" clId="{ED6FB351-C5D0-49BA-AB44-EB5E85F71625}" dt="2019-05-08T20:04:48.777" v="80" actId="2696"/>
        <pc:sldMkLst>
          <pc:docMk/>
          <pc:sldMk cId="2921246199" sldId="366"/>
        </pc:sldMkLst>
      </pc:sldChg>
      <pc:sldChg chg="modSp">
        <pc:chgData name="diana fajarwati" userId="3c7b578798fa4979" providerId="LiveId" clId="{ED6FB351-C5D0-49BA-AB44-EB5E85F71625}" dt="2019-05-08T19:50:12.902" v="1" actId="1076"/>
        <pc:sldMkLst>
          <pc:docMk/>
          <pc:sldMk cId="3292102664" sldId="497"/>
        </pc:sldMkLst>
        <pc:spChg chg="mod">
          <ac:chgData name="diana fajarwati" userId="3c7b578798fa4979" providerId="LiveId" clId="{ED6FB351-C5D0-49BA-AB44-EB5E85F71625}" dt="2019-05-08T19:50:12.902" v="1" actId="1076"/>
          <ac:spMkLst>
            <pc:docMk/>
            <pc:sldMk cId="3292102664" sldId="497"/>
            <ac:spMk id="2" creationId="{00000000-0000-0000-0000-000000000000}"/>
          </ac:spMkLst>
        </pc:spChg>
      </pc:sldChg>
      <pc:sldChg chg="addSp delSp modSp mod setBg">
        <pc:chgData name="diana fajarwati" userId="3c7b578798fa4979" providerId="LiveId" clId="{ED6FB351-C5D0-49BA-AB44-EB5E85F71625}" dt="2019-05-08T20:05:45.726" v="84" actId="26606"/>
        <pc:sldMkLst>
          <pc:docMk/>
          <pc:sldMk cId="646977116" sldId="498"/>
        </pc:sldMkLst>
        <pc:spChg chg="mod">
          <ac:chgData name="diana fajarwati" userId="3c7b578798fa4979" providerId="LiveId" clId="{ED6FB351-C5D0-49BA-AB44-EB5E85F71625}" dt="2019-05-08T20:05:45.726" v="84" actId="26606"/>
          <ac:spMkLst>
            <pc:docMk/>
            <pc:sldMk cId="646977116" sldId="498"/>
            <ac:spMk id="2" creationId="{0A8A2DCA-DF7D-46F7-BAA7-1FBB6E133A2B}"/>
          </ac:spMkLst>
        </pc:spChg>
        <pc:spChg chg="del">
          <ac:chgData name="diana fajarwati" userId="3c7b578798fa4979" providerId="LiveId" clId="{ED6FB351-C5D0-49BA-AB44-EB5E85F71625}" dt="2019-05-08T20:05:26.534" v="81"/>
          <ac:spMkLst>
            <pc:docMk/>
            <pc:sldMk cId="646977116" sldId="498"/>
            <ac:spMk id="3" creationId="{5811157E-EA42-4046-A565-75E2631CCB36}"/>
          </ac:spMkLst>
        </pc:spChg>
        <pc:spChg chg="add del mod">
          <ac:chgData name="diana fajarwati" userId="3c7b578798fa4979" providerId="LiveId" clId="{ED6FB351-C5D0-49BA-AB44-EB5E85F71625}" dt="2019-05-08T20:05:41.445" v="83" actId="478"/>
          <ac:spMkLst>
            <pc:docMk/>
            <pc:sldMk cId="646977116" sldId="498"/>
            <ac:spMk id="4" creationId="{C0835A15-B347-4012-A098-88572648031B}"/>
          </ac:spMkLst>
        </pc:spChg>
        <pc:spChg chg="add">
          <ac:chgData name="diana fajarwati" userId="3c7b578798fa4979" providerId="LiveId" clId="{ED6FB351-C5D0-49BA-AB44-EB5E85F71625}" dt="2019-05-08T20:05:45.726" v="84" actId="26606"/>
          <ac:spMkLst>
            <pc:docMk/>
            <pc:sldMk cId="646977116" sldId="498"/>
            <ac:spMk id="15" creationId="{7905BA41-EE6E-4F80-8636-447F22DD729A}"/>
          </ac:spMkLst>
        </pc:spChg>
        <pc:spChg chg="add">
          <ac:chgData name="diana fajarwati" userId="3c7b578798fa4979" providerId="LiveId" clId="{ED6FB351-C5D0-49BA-AB44-EB5E85F71625}" dt="2019-05-08T20:05:45.726" v="84" actId="26606"/>
          <ac:spMkLst>
            <pc:docMk/>
            <pc:sldMk cId="646977116" sldId="498"/>
            <ac:spMk id="17" creationId="{CD7549B2-EE05-4558-8C64-AC46755F2B25}"/>
          </ac:spMkLst>
        </pc:spChg>
        <pc:picChg chg="add mod">
          <ac:chgData name="diana fajarwati" userId="3c7b578798fa4979" providerId="LiveId" clId="{ED6FB351-C5D0-49BA-AB44-EB5E85F71625}" dt="2019-05-08T20:05:45.726" v="84" actId="26606"/>
          <ac:picMkLst>
            <pc:docMk/>
            <pc:sldMk cId="646977116" sldId="498"/>
            <ac:picMk id="8" creationId="{79D4A44F-32D5-458D-AC3F-6B60B7C5B20B}"/>
          </ac:picMkLst>
        </pc:picChg>
        <pc:picChg chg="add del">
          <ac:chgData name="diana fajarwati" userId="3c7b578798fa4979" providerId="LiveId" clId="{ED6FB351-C5D0-49BA-AB44-EB5E85F71625}" dt="2019-05-08T20:05:45.726" v="84" actId="26606"/>
          <ac:picMkLst>
            <pc:docMk/>
            <pc:sldMk cId="646977116" sldId="498"/>
            <ac:picMk id="10" creationId="{2BB73260-99CD-40E9-A490-F996F968BFD8}"/>
          </ac:picMkLst>
        </pc:picChg>
      </pc:sldChg>
      <pc:sldChg chg="del">
        <pc:chgData name="diana fajarwati" userId="3c7b578798fa4979" providerId="LiveId" clId="{ED6FB351-C5D0-49BA-AB44-EB5E85F71625}" dt="2019-05-08T20:02:23.852" v="41" actId="2696"/>
        <pc:sldMkLst>
          <pc:docMk/>
          <pc:sldMk cId="2272421674" sldId="499"/>
        </pc:sldMkLst>
      </pc:sldChg>
      <pc:sldChg chg="del">
        <pc:chgData name="diana fajarwati" userId="3c7b578798fa4979" providerId="LiveId" clId="{ED6FB351-C5D0-49BA-AB44-EB5E85F71625}" dt="2019-05-08T20:02:24.366" v="42" actId="2696"/>
        <pc:sldMkLst>
          <pc:docMk/>
          <pc:sldMk cId="672286841" sldId="500"/>
        </pc:sldMkLst>
      </pc:sldChg>
      <pc:sldChg chg="del">
        <pc:chgData name="diana fajarwati" userId="3c7b578798fa4979" providerId="LiveId" clId="{ED6FB351-C5D0-49BA-AB44-EB5E85F71625}" dt="2019-05-08T20:02:24.808" v="43" actId="2696"/>
        <pc:sldMkLst>
          <pc:docMk/>
          <pc:sldMk cId="3619769448" sldId="501"/>
        </pc:sldMkLst>
      </pc:sldChg>
      <pc:sldChg chg="del">
        <pc:chgData name="diana fajarwati" userId="3c7b578798fa4979" providerId="LiveId" clId="{ED6FB351-C5D0-49BA-AB44-EB5E85F71625}" dt="2019-05-08T20:02:25.059" v="44" actId="2696"/>
        <pc:sldMkLst>
          <pc:docMk/>
          <pc:sldMk cId="2670082657" sldId="502"/>
        </pc:sldMkLst>
      </pc:sldChg>
      <pc:sldChg chg="del">
        <pc:chgData name="diana fajarwati" userId="3c7b578798fa4979" providerId="LiveId" clId="{ED6FB351-C5D0-49BA-AB44-EB5E85F71625}" dt="2019-05-08T20:02:25.275" v="45" actId="2696"/>
        <pc:sldMkLst>
          <pc:docMk/>
          <pc:sldMk cId="3242389254" sldId="503"/>
        </pc:sldMkLst>
      </pc:sldChg>
      <pc:sldChg chg="del">
        <pc:chgData name="diana fajarwati" userId="3c7b578798fa4979" providerId="LiveId" clId="{ED6FB351-C5D0-49BA-AB44-EB5E85F71625}" dt="2019-05-08T20:02:25.736" v="46" actId="2696"/>
        <pc:sldMkLst>
          <pc:docMk/>
          <pc:sldMk cId="1776597140" sldId="504"/>
        </pc:sldMkLst>
      </pc:sldChg>
      <pc:sldChg chg="del">
        <pc:chgData name="diana fajarwati" userId="3c7b578798fa4979" providerId="LiveId" clId="{ED6FB351-C5D0-49BA-AB44-EB5E85F71625}" dt="2019-05-08T20:02:26.243" v="47" actId="2696"/>
        <pc:sldMkLst>
          <pc:docMk/>
          <pc:sldMk cId="1509535834" sldId="505"/>
        </pc:sldMkLst>
      </pc:sldChg>
      <pc:sldChg chg="addSp modSp">
        <pc:chgData name="diana fajarwati" userId="3c7b578798fa4979" providerId="LiveId" clId="{ED6FB351-C5D0-49BA-AB44-EB5E85F71625}" dt="2019-05-08T19:53:25.258" v="32" actId="14100"/>
        <pc:sldMkLst>
          <pc:docMk/>
          <pc:sldMk cId="2235389346" sldId="506"/>
        </pc:sldMkLst>
        <pc:spChg chg="add mod ord">
          <ac:chgData name="diana fajarwati" userId="3c7b578798fa4979" providerId="LiveId" clId="{ED6FB351-C5D0-49BA-AB44-EB5E85F71625}" dt="2019-05-08T19:53:25.258" v="32" actId="14100"/>
          <ac:spMkLst>
            <pc:docMk/>
            <pc:sldMk cId="2235389346" sldId="506"/>
            <ac:spMk id="3" creationId="{9FA70E6C-2C41-43A9-9558-087BB5DCA892}"/>
          </ac:spMkLst>
        </pc:spChg>
        <pc:spChg chg="mod">
          <ac:chgData name="diana fajarwati" userId="3c7b578798fa4979" providerId="LiveId" clId="{ED6FB351-C5D0-49BA-AB44-EB5E85F71625}" dt="2019-05-08T19:51:01.957" v="12" actId="207"/>
          <ac:spMkLst>
            <pc:docMk/>
            <pc:sldMk cId="2235389346" sldId="506"/>
            <ac:spMk id="4" creationId="{0700201C-CCB7-4805-8989-F3C184167F0E}"/>
          </ac:spMkLst>
        </pc:spChg>
        <pc:spChg chg="mod">
          <ac:chgData name="diana fajarwati" userId="3c7b578798fa4979" providerId="LiveId" clId="{ED6FB351-C5D0-49BA-AB44-EB5E85F71625}" dt="2019-05-08T19:52:46.281" v="24" actId="207"/>
          <ac:spMkLst>
            <pc:docMk/>
            <pc:sldMk cId="2235389346" sldId="506"/>
            <ac:spMk id="6" creationId="{52207603-C0B1-4E80-BB65-485701296E9A}"/>
          </ac:spMkLst>
        </pc:spChg>
        <pc:spChg chg="mod">
          <ac:chgData name="diana fajarwati" userId="3c7b578798fa4979" providerId="LiveId" clId="{ED6FB351-C5D0-49BA-AB44-EB5E85F71625}" dt="2019-05-08T19:53:14.399" v="29" actId="207"/>
          <ac:spMkLst>
            <pc:docMk/>
            <pc:sldMk cId="2235389346" sldId="506"/>
            <ac:spMk id="8" creationId="{2B61AEB9-3443-421E-AA23-904C7C8E74BA}"/>
          </ac:spMkLst>
        </pc:spChg>
        <pc:spChg chg="mod">
          <ac:chgData name="diana fajarwati" userId="3c7b578798fa4979" providerId="LiveId" clId="{ED6FB351-C5D0-49BA-AB44-EB5E85F71625}" dt="2019-05-08T19:50:28.039" v="2" actId="207"/>
          <ac:spMkLst>
            <pc:docMk/>
            <pc:sldMk cId="2235389346" sldId="506"/>
            <ac:spMk id="10" creationId="{7357466D-C53E-4675-A3E1-6C41181F218A}"/>
          </ac:spMkLst>
        </pc:spChg>
        <pc:spChg chg="mod">
          <ac:chgData name="diana fajarwati" userId="3c7b578798fa4979" providerId="LiveId" clId="{ED6FB351-C5D0-49BA-AB44-EB5E85F71625}" dt="2019-05-08T19:50:28.039" v="2" actId="207"/>
          <ac:spMkLst>
            <pc:docMk/>
            <pc:sldMk cId="2235389346" sldId="506"/>
            <ac:spMk id="11" creationId="{E590D651-0F13-4515-B88B-FE07D3927761}"/>
          </ac:spMkLst>
        </pc:spChg>
        <pc:spChg chg="mod">
          <ac:chgData name="diana fajarwati" userId="3c7b578798fa4979" providerId="LiveId" clId="{ED6FB351-C5D0-49BA-AB44-EB5E85F71625}" dt="2019-05-08T19:50:28.039" v="2" actId="207"/>
          <ac:spMkLst>
            <pc:docMk/>
            <pc:sldMk cId="2235389346" sldId="506"/>
            <ac:spMk id="13" creationId="{79DA4956-2823-41A6-8A9E-5E458AB429C2}"/>
          </ac:spMkLst>
        </pc:spChg>
        <pc:spChg chg="mod">
          <ac:chgData name="diana fajarwati" userId="3c7b578798fa4979" providerId="LiveId" clId="{ED6FB351-C5D0-49BA-AB44-EB5E85F71625}" dt="2019-05-08T19:50:28.039" v="2" actId="207"/>
          <ac:spMkLst>
            <pc:docMk/>
            <pc:sldMk cId="2235389346" sldId="506"/>
            <ac:spMk id="14" creationId="{F9A63C77-978D-4687-982D-221E7D4A15F4}"/>
          </ac:spMkLst>
        </pc:spChg>
        <pc:spChg chg="mod">
          <ac:chgData name="diana fajarwati" userId="3c7b578798fa4979" providerId="LiveId" clId="{ED6FB351-C5D0-49BA-AB44-EB5E85F71625}" dt="2019-05-08T19:53:05.589" v="27" actId="207"/>
          <ac:spMkLst>
            <pc:docMk/>
            <pc:sldMk cId="2235389346" sldId="506"/>
            <ac:spMk id="15" creationId="{14E7AB82-7048-4B83-8BF0-84C93389853D}"/>
          </ac:spMkLst>
        </pc:spChg>
        <pc:spChg chg="mod">
          <ac:chgData name="diana fajarwati" userId="3c7b578798fa4979" providerId="LiveId" clId="{ED6FB351-C5D0-49BA-AB44-EB5E85F71625}" dt="2019-05-08T19:51:14.627" v="13" actId="207"/>
          <ac:spMkLst>
            <pc:docMk/>
            <pc:sldMk cId="2235389346" sldId="506"/>
            <ac:spMk id="16" creationId="{087287F5-9223-4EA9-8C9B-63D041117E5B}"/>
          </ac:spMkLst>
        </pc:spChg>
        <pc:spChg chg="mod">
          <ac:chgData name="diana fajarwati" userId="3c7b578798fa4979" providerId="LiveId" clId="{ED6FB351-C5D0-49BA-AB44-EB5E85F71625}" dt="2019-05-08T19:51:14.627" v="13" actId="207"/>
          <ac:spMkLst>
            <pc:docMk/>
            <pc:sldMk cId="2235389346" sldId="506"/>
            <ac:spMk id="17" creationId="{B89E6F37-9882-4E56-9D15-87E2127D214F}"/>
          </ac:spMkLst>
        </pc:spChg>
        <pc:spChg chg="mod">
          <ac:chgData name="diana fajarwati" userId="3c7b578798fa4979" providerId="LiveId" clId="{ED6FB351-C5D0-49BA-AB44-EB5E85F71625}" dt="2019-05-08T19:50:28.039" v="2" actId="207"/>
          <ac:spMkLst>
            <pc:docMk/>
            <pc:sldMk cId="2235389346" sldId="506"/>
            <ac:spMk id="38" creationId="{F2DDB424-78AA-4BFE-92E5-9EBA67A49005}"/>
          </ac:spMkLst>
        </pc:spChg>
        <pc:spChg chg="mod">
          <ac:chgData name="diana fajarwati" userId="3c7b578798fa4979" providerId="LiveId" clId="{ED6FB351-C5D0-49BA-AB44-EB5E85F71625}" dt="2019-05-08T19:50:28.039" v="2" actId="207"/>
          <ac:spMkLst>
            <pc:docMk/>
            <pc:sldMk cId="2235389346" sldId="506"/>
            <ac:spMk id="40" creationId="{54DC1EE6-D810-40C2-9A29-9811C6C70786}"/>
          </ac:spMkLst>
        </pc:spChg>
        <pc:spChg chg="mod">
          <ac:chgData name="diana fajarwati" userId="3c7b578798fa4979" providerId="LiveId" clId="{ED6FB351-C5D0-49BA-AB44-EB5E85F71625}" dt="2019-05-08T19:50:28.039" v="2" actId="207"/>
          <ac:spMkLst>
            <pc:docMk/>
            <pc:sldMk cId="2235389346" sldId="506"/>
            <ac:spMk id="42" creationId="{51E14B01-62FE-487A-A390-9DCF426ED65D}"/>
          </ac:spMkLst>
        </pc:spChg>
        <pc:spChg chg="mod">
          <ac:chgData name="diana fajarwati" userId="3c7b578798fa4979" providerId="LiveId" clId="{ED6FB351-C5D0-49BA-AB44-EB5E85F71625}" dt="2019-05-08T19:51:17.938" v="14" actId="207"/>
          <ac:spMkLst>
            <pc:docMk/>
            <pc:sldMk cId="2235389346" sldId="506"/>
            <ac:spMk id="44" creationId="{89252E25-C2D0-430A-8B49-DDAFF11E5A1B}"/>
          </ac:spMkLst>
        </pc:spChg>
        <pc:spChg chg="mod">
          <ac:chgData name="diana fajarwati" userId="3c7b578798fa4979" providerId="LiveId" clId="{ED6FB351-C5D0-49BA-AB44-EB5E85F71625}" dt="2019-05-08T19:51:17.938" v="14" actId="207"/>
          <ac:spMkLst>
            <pc:docMk/>
            <pc:sldMk cId="2235389346" sldId="506"/>
            <ac:spMk id="45" creationId="{0AE08266-D5A4-48D5-B7C5-23DD57113F4E}"/>
          </ac:spMkLst>
        </pc:spChg>
        <pc:spChg chg="mod">
          <ac:chgData name="diana fajarwati" userId="3c7b578798fa4979" providerId="LiveId" clId="{ED6FB351-C5D0-49BA-AB44-EB5E85F71625}" dt="2019-05-08T19:51:17.938" v="14" actId="207"/>
          <ac:spMkLst>
            <pc:docMk/>
            <pc:sldMk cId="2235389346" sldId="506"/>
            <ac:spMk id="46" creationId="{61816FD2-10C4-4785-B80F-489CE7A82C19}"/>
          </ac:spMkLst>
        </pc:spChg>
        <pc:spChg chg="mod">
          <ac:chgData name="diana fajarwati" userId="3c7b578798fa4979" providerId="LiveId" clId="{ED6FB351-C5D0-49BA-AB44-EB5E85F71625}" dt="2019-05-08T19:50:28.039" v="2" actId="207"/>
          <ac:spMkLst>
            <pc:docMk/>
            <pc:sldMk cId="2235389346" sldId="506"/>
            <ac:spMk id="49" creationId="{150EF4DE-4D78-4833-8211-FE7BA53B162A}"/>
          </ac:spMkLst>
        </pc:spChg>
        <pc:spChg chg="mod">
          <ac:chgData name="diana fajarwati" userId="3c7b578798fa4979" providerId="LiveId" clId="{ED6FB351-C5D0-49BA-AB44-EB5E85F71625}" dt="2019-05-08T19:50:28.039" v="2" actId="207"/>
          <ac:spMkLst>
            <pc:docMk/>
            <pc:sldMk cId="2235389346" sldId="506"/>
            <ac:spMk id="50" creationId="{91211A32-E13C-4035-A6A0-59F013A0D8ED}"/>
          </ac:spMkLst>
        </pc:spChg>
        <pc:spChg chg="mod">
          <ac:chgData name="diana fajarwati" userId="3c7b578798fa4979" providerId="LiveId" clId="{ED6FB351-C5D0-49BA-AB44-EB5E85F71625}" dt="2019-05-08T19:51:20.766" v="15" actId="207"/>
          <ac:spMkLst>
            <pc:docMk/>
            <pc:sldMk cId="2235389346" sldId="506"/>
            <ac:spMk id="53" creationId="{70F073B9-10C2-44AC-8C0A-AAD8F3139652}"/>
          </ac:spMkLst>
        </pc:spChg>
        <pc:spChg chg="mod">
          <ac:chgData name="diana fajarwati" userId="3c7b578798fa4979" providerId="LiveId" clId="{ED6FB351-C5D0-49BA-AB44-EB5E85F71625}" dt="2019-05-08T19:51:20.766" v="15" actId="207"/>
          <ac:spMkLst>
            <pc:docMk/>
            <pc:sldMk cId="2235389346" sldId="506"/>
            <ac:spMk id="54" creationId="{EFC52709-2FD9-43F2-9EC1-D9D748C32943}"/>
          </ac:spMkLst>
        </pc:spChg>
        <pc:spChg chg="mod">
          <ac:chgData name="diana fajarwati" userId="3c7b578798fa4979" providerId="LiveId" clId="{ED6FB351-C5D0-49BA-AB44-EB5E85F71625}" dt="2019-05-08T19:50:28.039" v="2" actId="207"/>
          <ac:spMkLst>
            <pc:docMk/>
            <pc:sldMk cId="2235389346" sldId="506"/>
            <ac:spMk id="56" creationId="{2C6FA831-1C9C-4138-B638-2DB8365776E3}"/>
          </ac:spMkLst>
        </pc:spChg>
        <pc:spChg chg="mod">
          <ac:chgData name="diana fajarwati" userId="3c7b578798fa4979" providerId="LiveId" clId="{ED6FB351-C5D0-49BA-AB44-EB5E85F71625}" dt="2019-05-08T19:50:28.039" v="2" actId="207"/>
          <ac:spMkLst>
            <pc:docMk/>
            <pc:sldMk cId="2235389346" sldId="506"/>
            <ac:spMk id="59" creationId="{27DA57F9-63AE-43C0-8D19-F9356830CA53}"/>
          </ac:spMkLst>
        </pc:spChg>
        <pc:spChg chg="mod">
          <ac:chgData name="diana fajarwati" userId="3c7b578798fa4979" providerId="LiveId" clId="{ED6FB351-C5D0-49BA-AB44-EB5E85F71625}" dt="2019-05-08T19:50:28.039" v="2" actId="207"/>
          <ac:spMkLst>
            <pc:docMk/>
            <pc:sldMk cId="2235389346" sldId="506"/>
            <ac:spMk id="60" creationId="{0EB5857C-D9C3-4633-AC45-D96489C7AD26}"/>
          </ac:spMkLst>
        </pc:spChg>
        <pc:spChg chg="mod">
          <ac:chgData name="diana fajarwati" userId="3c7b578798fa4979" providerId="LiveId" clId="{ED6FB351-C5D0-49BA-AB44-EB5E85F71625}" dt="2019-05-08T19:50:28.039" v="2" actId="207"/>
          <ac:spMkLst>
            <pc:docMk/>
            <pc:sldMk cId="2235389346" sldId="506"/>
            <ac:spMk id="61" creationId="{297562ED-9788-4724-A9F7-B949F442599D}"/>
          </ac:spMkLst>
        </pc:spChg>
        <pc:spChg chg="mod">
          <ac:chgData name="diana fajarwati" userId="3c7b578798fa4979" providerId="LiveId" clId="{ED6FB351-C5D0-49BA-AB44-EB5E85F71625}" dt="2019-05-08T19:50:28.039" v="2" actId="207"/>
          <ac:spMkLst>
            <pc:docMk/>
            <pc:sldMk cId="2235389346" sldId="506"/>
            <ac:spMk id="62" creationId="{F8F6CC3F-B5C4-49D4-9170-FC9A2662E6D8}"/>
          </ac:spMkLst>
        </pc:spChg>
      </pc:sldChg>
      <pc:sldChg chg="modSp">
        <pc:chgData name="diana fajarwati" userId="3c7b578798fa4979" providerId="LiveId" clId="{ED6FB351-C5D0-49BA-AB44-EB5E85F71625}" dt="2019-05-08T20:06:41.312" v="88"/>
        <pc:sldMkLst>
          <pc:docMk/>
          <pc:sldMk cId="2391455782" sldId="507"/>
        </pc:sldMkLst>
        <pc:spChg chg="mod">
          <ac:chgData name="diana fajarwati" userId="3c7b578798fa4979" providerId="LiveId" clId="{ED6FB351-C5D0-49BA-AB44-EB5E85F71625}" dt="2019-05-08T20:06:41.312" v="88"/>
          <ac:spMkLst>
            <pc:docMk/>
            <pc:sldMk cId="2391455782" sldId="507"/>
            <ac:spMk id="2" creationId="{0A8A2DCA-DF7D-46F7-BAA7-1FBB6E133A2B}"/>
          </ac:spMkLst>
        </pc:spChg>
      </pc:sldChg>
      <pc:sldChg chg="modSp">
        <pc:chgData name="diana fajarwati" userId="3c7b578798fa4979" providerId="LiveId" clId="{ED6FB351-C5D0-49BA-AB44-EB5E85F71625}" dt="2019-05-08T20:07:16.367" v="92"/>
        <pc:sldMkLst>
          <pc:docMk/>
          <pc:sldMk cId="2992883397" sldId="508"/>
        </pc:sldMkLst>
        <pc:spChg chg="mod">
          <ac:chgData name="diana fajarwati" userId="3c7b578798fa4979" providerId="LiveId" clId="{ED6FB351-C5D0-49BA-AB44-EB5E85F71625}" dt="2019-05-08T20:07:16.367" v="92"/>
          <ac:spMkLst>
            <pc:docMk/>
            <pc:sldMk cId="2992883397" sldId="508"/>
            <ac:spMk id="2" creationId="{0A8A2DCA-DF7D-46F7-BAA7-1FBB6E133A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AD436-1972-457C-8D98-4BA07078825E}" type="datetimeFigureOut">
              <a:rPr lang="en-US" smtClean="0"/>
              <a:t>5/10/2019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9A850-CA10-42CD-B9C8-DF5C01D2C9CB}" type="slidenum">
              <a:rPr lang="en-US" smtClean="0"/>
              <a:t>‹#›</a:t>
            </a:fld>
            <a:endParaRPr lang="en-US"/>
          </a:p>
        </p:txBody>
      </p:sp>
    </p:spTree>
    <p:extLst>
      <p:ext uri="{BB962C8B-B14F-4D97-AF65-F5344CB8AC3E}">
        <p14:creationId xmlns:p14="http://schemas.microsoft.com/office/powerpoint/2010/main" val="29270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1</a:t>
            </a:fld>
            <a:endParaRPr lang="en-US"/>
          </a:p>
        </p:txBody>
      </p:sp>
    </p:spTree>
    <p:extLst>
      <p:ext uri="{BB962C8B-B14F-4D97-AF65-F5344CB8AC3E}">
        <p14:creationId xmlns:p14="http://schemas.microsoft.com/office/powerpoint/2010/main" val="160885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2</a:t>
            </a:fld>
            <a:endParaRPr lang="en-US"/>
          </a:p>
        </p:txBody>
      </p:sp>
    </p:spTree>
    <p:extLst>
      <p:ext uri="{BB962C8B-B14F-4D97-AF65-F5344CB8AC3E}">
        <p14:creationId xmlns:p14="http://schemas.microsoft.com/office/powerpoint/2010/main" val="23150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Placement is the third element of the marketing mix. This aspect of the marketing mix focuses on making a product conveniently accessible to potential customers. In this video, Professor </a:t>
            </a:r>
            <a:r>
              <a:rPr lang="en-US" dirty="0" err="1"/>
              <a:t>Rindfleisch</a:t>
            </a:r>
            <a:r>
              <a:rPr lang="en-US" dirty="0"/>
              <a:t> explains the concept of Placement, examines two key placement concepts (distribution and retailing), and then discusses how this part of the marketing mix is changing in our increasingly digital world.</a:t>
            </a:r>
          </a:p>
        </p:txBody>
      </p:sp>
      <p:sp>
        <p:nvSpPr>
          <p:cNvPr id="4" name="Slide Number Placeholder 3"/>
          <p:cNvSpPr>
            <a:spLocks noGrp="1"/>
          </p:cNvSpPr>
          <p:nvPr>
            <p:ph type="sldNum" sz="quarter" idx="5"/>
          </p:nvPr>
        </p:nvSpPr>
        <p:spPr/>
        <p:txBody>
          <a:bodyPr/>
          <a:lstStyle/>
          <a:p>
            <a:fld id="{BBC9A850-CA10-42CD-B9C8-DF5C01D2C9CB}" type="slidenum">
              <a:rPr lang="en-US" smtClean="0"/>
              <a:t>3</a:t>
            </a:fld>
            <a:endParaRPr lang="en-US"/>
          </a:p>
        </p:txBody>
      </p:sp>
    </p:spTree>
    <p:extLst>
      <p:ext uri="{BB962C8B-B14F-4D97-AF65-F5344CB8AC3E}">
        <p14:creationId xmlns:p14="http://schemas.microsoft.com/office/powerpoint/2010/main" val="41209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5</a:t>
            </a:fld>
            <a:endParaRPr lang="en-US"/>
          </a:p>
        </p:txBody>
      </p:sp>
    </p:spTree>
    <p:extLst>
      <p:ext uri="{BB962C8B-B14F-4D97-AF65-F5344CB8AC3E}">
        <p14:creationId xmlns:p14="http://schemas.microsoft.com/office/powerpoint/2010/main" val="127511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ike</a:t>
            </a:r>
            <a:r>
              <a:rPr lang="en-US" dirty="0"/>
              <a:t> most of us, you probably purchased most of the things you own in a physical retail establishment such as a grocery store, a department store, or a specialty retailer. Today, digital tools such as the Internet and the smartphone are challenging these retailers and forcing them to adapt the way they do business. As a result, we are seeing the rise of "New Retail." This video lecture will introduce this concept, provide several examples of the changing retail landscape, and discuss how firms can adapt their retailing practices to prosper in a digital world.</a:t>
            </a:r>
          </a:p>
        </p:txBody>
      </p:sp>
      <p:sp>
        <p:nvSpPr>
          <p:cNvPr id="4" name="Slide Number Placeholder 3"/>
          <p:cNvSpPr>
            <a:spLocks noGrp="1"/>
          </p:cNvSpPr>
          <p:nvPr>
            <p:ph type="sldNum" sz="quarter" idx="5"/>
          </p:nvPr>
        </p:nvSpPr>
        <p:spPr/>
        <p:txBody>
          <a:bodyPr/>
          <a:lstStyle/>
          <a:p>
            <a:fld id="{BBC9A850-CA10-42CD-B9C8-DF5C01D2C9CB}" type="slidenum">
              <a:rPr lang="en-US" smtClean="0"/>
              <a:t>14</a:t>
            </a:fld>
            <a:endParaRPr lang="en-US"/>
          </a:p>
        </p:txBody>
      </p:sp>
    </p:spTree>
    <p:extLst>
      <p:ext uri="{BB962C8B-B14F-4D97-AF65-F5344CB8AC3E}">
        <p14:creationId xmlns:p14="http://schemas.microsoft.com/office/powerpoint/2010/main" val="113074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Over the past few years, Jeff Bezos (Amazon), Jeffrey Immelt (GE), and President Barack Obama have identified 3D printing as a revolutionary new technology. According to several leading media sources including Wired Magazine, the Economist, and the New York Times, 3D printing will lead to a new industrial revolution and dramatically alter our economy. Thus, this is an emerging digital tool that has important implications for the way products are distributed and placed in the market. This video lecture, which was filmed in the Illinois </a:t>
            </a:r>
            <a:r>
              <a:rPr lang="en-US" sz="1200" b="0" i="0" u="none" strike="noStrike" kern="1200" dirty="0" err="1">
                <a:solidFill>
                  <a:schemeClr val="tx1"/>
                </a:solidFill>
                <a:effectLst/>
                <a:latin typeface="+mn-lt"/>
                <a:ea typeface="+mn-ea"/>
                <a:cs typeface="+mn-cs"/>
              </a:rPr>
              <a:t>MakerLab</a:t>
            </a:r>
            <a:r>
              <a:rPr lang="en-US" sz="1200" b="0" i="0" u="none" strike="noStrike" kern="1200" dirty="0">
                <a:solidFill>
                  <a:schemeClr val="tx1"/>
                </a:solidFill>
                <a:effectLst/>
                <a:latin typeface="+mn-lt"/>
                <a:ea typeface="+mn-ea"/>
                <a:cs typeface="+mn-cs"/>
              </a:rPr>
              <a:t>, will explain what 3D printing is and discuss its implications for the placement portion of the marketing mix.</a:t>
            </a:r>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21</a:t>
            </a:fld>
            <a:endParaRPr lang="en-US"/>
          </a:p>
        </p:txBody>
      </p:sp>
    </p:spTree>
    <p:extLst>
      <p:ext uri="{BB962C8B-B14F-4D97-AF65-F5344CB8AC3E}">
        <p14:creationId xmlns:p14="http://schemas.microsoft.com/office/powerpoint/2010/main" val="384745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01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07838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4">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66852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8720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37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27012" y="6467602"/>
            <a:ext cx="3817508" cy="307777"/>
          </a:xfrm>
          <a:prstGeom prst="rect">
            <a:avLst/>
          </a:prstGeom>
          <a:noFill/>
        </p:spPr>
        <p:txBody>
          <a:bodyPr wrap="square" rtlCol="0">
            <a:spAutoFit/>
          </a:bodyPr>
          <a:lstStyle/>
          <a:p>
            <a:pPr algn="l"/>
            <a:r>
              <a:rPr lang="en-US" sz="1400" b="0" dirty="0"/>
              <a:t>Prompt </a:t>
            </a:r>
            <a:r>
              <a:rPr lang="en-US" sz="1400" b="0" dirty="0">
                <a:solidFill>
                  <a:schemeClr val="accent1">
                    <a:lumMod val="75000"/>
                  </a:schemeClr>
                </a:solidFill>
              </a:rPr>
              <a:t>Proposal</a:t>
            </a:r>
            <a:r>
              <a:rPr lang="en-US" sz="1400" b="0" baseline="0" dirty="0">
                <a:solidFill>
                  <a:schemeClr val="accent1">
                    <a:lumMod val="75000"/>
                  </a:schemeClr>
                </a:solidFill>
              </a:rPr>
              <a:t> @Aug 2017</a:t>
            </a:r>
            <a:endParaRPr lang="en-US" sz="1400" b="0" dirty="0">
              <a:solidFill>
                <a:schemeClr val="accent1">
                  <a:lumMod val="75000"/>
                </a:schemeClr>
              </a:solidFill>
            </a:endParaRPr>
          </a:p>
        </p:txBody>
      </p:sp>
    </p:spTree>
    <p:extLst>
      <p:ext uri="{BB962C8B-B14F-4D97-AF65-F5344CB8AC3E}">
        <p14:creationId xmlns:p14="http://schemas.microsoft.com/office/powerpoint/2010/main" val="2042868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338566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91440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382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334835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9646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196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1">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275770"/>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6FB17C-7F48-47F8-9D0F-7758F18C321B}"/>
              </a:ext>
            </a:extLst>
          </p:cNvPr>
          <p:cNvSpPr>
            <a:spLocks noGrp="1"/>
          </p:cNvSpPr>
          <p:nvPr>
            <p:ph type="pic" sz="quarter" idx="13"/>
          </p:nvPr>
        </p:nvSpPr>
        <p:spPr>
          <a:xfrm>
            <a:off x="1070640" y="0"/>
            <a:ext cx="10047545" cy="6858000"/>
          </a:xfrm>
          <a:custGeom>
            <a:avLst/>
            <a:gdLst>
              <a:gd name="connsiteX0" fmla="*/ 5025081 w 10050162"/>
              <a:gd name="connsiteY0" fmla="*/ 793546 h 6858000"/>
              <a:gd name="connsiteX1" fmla="*/ 2389627 w 10050162"/>
              <a:gd name="connsiteY1" fmla="*/ 3429000 h 6858000"/>
              <a:gd name="connsiteX2" fmla="*/ 5025081 w 10050162"/>
              <a:gd name="connsiteY2" fmla="*/ 6064454 h 6858000"/>
              <a:gd name="connsiteX3" fmla="*/ 7660535 w 10050162"/>
              <a:gd name="connsiteY3" fmla="*/ 3429000 h 6858000"/>
              <a:gd name="connsiteX4" fmla="*/ 5025081 w 10050162"/>
              <a:gd name="connsiteY4" fmla="*/ 793546 h 6858000"/>
              <a:gd name="connsiteX5" fmla="*/ 1353333 w 10050162"/>
              <a:gd name="connsiteY5" fmla="*/ 0 h 6858000"/>
              <a:gd name="connsiteX6" fmla="*/ 8696829 w 10050162"/>
              <a:gd name="connsiteY6" fmla="*/ 0 h 6858000"/>
              <a:gd name="connsiteX7" fmla="*/ 8744737 w 10050162"/>
              <a:gd name="connsiteY7" fmla="*/ 50249 h 6858000"/>
              <a:gd name="connsiteX8" fmla="*/ 10050162 w 10050162"/>
              <a:gd name="connsiteY8" fmla="*/ 3429000 h 6858000"/>
              <a:gd name="connsiteX9" fmla="*/ 8744737 w 10050162"/>
              <a:gd name="connsiteY9" fmla="*/ 6807751 h 6858000"/>
              <a:gd name="connsiteX10" fmla="*/ 8696829 w 10050162"/>
              <a:gd name="connsiteY10" fmla="*/ 6858000 h 6858000"/>
              <a:gd name="connsiteX11" fmla="*/ 1353333 w 10050162"/>
              <a:gd name="connsiteY11" fmla="*/ 6858000 h 6858000"/>
              <a:gd name="connsiteX12" fmla="*/ 1305425 w 10050162"/>
              <a:gd name="connsiteY12" fmla="*/ 6807751 h 6858000"/>
              <a:gd name="connsiteX13" fmla="*/ 0 w 10050162"/>
              <a:gd name="connsiteY13" fmla="*/ 3429000 h 6858000"/>
              <a:gd name="connsiteX14" fmla="*/ 1305425 w 10050162"/>
              <a:gd name="connsiteY14" fmla="*/ 502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50162" h="6858000">
                <a:moveTo>
                  <a:pt x="5025081" y="793546"/>
                </a:moveTo>
                <a:cubicBezTo>
                  <a:pt x="3569561" y="793546"/>
                  <a:pt x="2389627" y="1973479"/>
                  <a:pt x="2389627" y="3429000"/>
                </a:cubicBezTo>
                <a:cubicBezTo>
                  <a:pt x="2389627" y="4884521"/>
                  <a:pt x="3569561" y="6064454"/>
                  <a:pt x="5025081" y="6064454"/>
                </a:cubicBezTo>
                <a:cubicBezTo>
                  <a:pt x="6480602" y="6064454"/>
                  <a:pt x="7660535" y="4884521"/>
                  <a:pt x="7660535" y="3429000"/>
                </a:cubicBezTo>
                <a:cubicBezTo>
                  <a:pt x="7660535" y="1973479"/>
                  <a:pt x="6480602" y="793546"/>
                  <a:pt x="5025081" y="793546"/>
                </a:cubicBezTo>
                <a:close/>
                <a:moveTo>
                  <a:pt x="1353333" y="0"/>
                </a:moveTo>
                <a:lnTo>
                  <a:pt x="8696829" y="0"/>
                </a:lnTo>
                <a:lnTo>
                  <a:pt x="8744737" y="50249"/>
                </a:lnTo>
                <a:cubicBezTo>
                  <a:pt x="9555820" y="942639"/>
                  <a:pt x="10050162" y="2128089"/>
                  <a:pt x="10050162" y="3429000"/>
                </a:cubicBezTo>
                <a:cubicBezTo>
                  <a:pt x="10050162" y="4729910"/>
                  <a:pt x="9555820" y="5915361"/>
                  <a:pt x="8744737" y="6807751"/>
                </a:cubicBezTo>
                <a:lnTo>
                  <a:pt x="8696829" y="6858000"/>
                </a:lnTo>
                <a:lnTo>
                  <a:pt x="1353333" y="6858000"/>
                </a:lnTo>
                <a:lnTo>
                  <a:pt x="1305425" y="6807751"/>
                </a:lnTo>
                <a:cubicBezTo>
                  <a:pt x="494342" y="5915361"/>
                  <a:pt x="0" y="4729910"/>
                  <a:pt x="0" y="3429000"/>
                </a:cubicBezTo>
                <a:cubicBezTo>
                  <a:pt x="0" y="2128089"/>
                  <a:pt x="494342" y="942639"/>
                  <a:pt x="1305425" y="50249"/>
                </a:cubicBezTo>
                <a:close/>
              </a:path>
            </a:pathLst>
          </a:custGeom>
          <a:solidFill>
            <a:schemeClr val="bg1">
              <a:lumMod val="95000"/>
            </a:schemeClr>
          </a:solidFill>
        </p:spPr>
        <p:txBody>
          <a:bodyPr rtlCol="0">
            <a:noAutofit/>
          </a:bodyPr>
          <a:lstStyle>
            <a:lvl1pPr>
              <a:defRPr sz="1400"/>
            </a:lvl1pPr>
          </a:lstStyle>
          <a:p>
            <a:pPr lvl="0"/>
            <a:endParaRPr lang="en-US" noProof="0"/>
          </a:p>
        </p:txBody>
      </p:sp>
      <p:sp>
        <p:nvSpPr>
          <p:cNvPr id="3" name="Date Placeholder 1">
            <a:extLst>
              <a:ext uri="{FF2B5EF4-FFF2-40B4-BE49-F238E27FC236}">
                <a16:creationId xmlns:a16="http://schemas.microsoft.com/office/drawing/2014/main" id="{344AFAD4-1922-416F-B71A-2145980A82BC}"/>
              </a:ext>
            </a:extLst>
          </p:cNvPr>
          <p:cNvSpPr>
            <a:spLocks noGrp="1"/>
          </p:cNvSpPr>
          <p:nvPr>
            <p:ph type="dt" sz="half" idx="14"/>
          </p:nvPr>
        </p:nvSpPr>
        <p:spPr/>
        <p:txBody>
          <a:bodyPr/>
          <a:lstStyle>
            <a:lvl1pPr>
              <a:defRPr/>
            </a:lvl1pPr>
          </a:lstStyle>
          <a:p>
            <a:pPr>
              <a:defRPr/>
            </a:pPr>
            <a:fld id="{610FEA11-81CF-40A9-9A70-48761EDD7759}" type="datetime1">
              <a:rPr lang="en-US"/>
              <a:pPr>
                <a:defRPr/>
              </a:pPr>
              <a:t>5/10/2019</a:t>
            </a:fld>
            <a:endParaRPr lang="en-US"/>
          </a:p>
        </p:txBody>
      </p:sp>
      <p:sp>
        <p:nvSpPr>
          <p:cNvPr id="4" name="Footer Placeholder 2">
            <a:extLst>
              <a:ext uri="{FF2B5EF4-FFF2-40B4-BE49-F238E27FC236}">
                <a16:creationId xmlns:a16="http://schemas.microsoft.com/office/drawing/2014/main" id="{372EB240-EB19-4B70-BAE2-550E3FFF8DD8}"/>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77377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531812" y="1657927"/>
            <a:ext cx="4267200" cy="1771073"/>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5180012" y="1701800"/>
            <a:ext cx="558678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DED88761-7DFE-4C63-9618-6F0018585E0A}"/>
              </a:ext>
            </a:extLst>
          </p:cNvPr>
          <p:cNvSpPr/>
          <p:nvPr userDrawn="1"/>
        </p:nvSpPr>
        <p:spPr bwMode="auto">
          <a:xfrm>
            <a:off x="0" y="1657927"/>
            <a:ext cx="303212" cy="990600"/>
          </a:xfrm>
          <a:prstGeom prst="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Tree>
    <p:extLst>
      <p:ext uri="{BB962C8B-B14F-4D97-AF65-F5344CB8AC3E}">
        <p14:creationId xmlns:p14="http://schemas.microsoft.com/office/powerpoint/2010/main" val="19470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927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5378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37209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894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7156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2" r:id="rId5"/>
    <p:sldLayoutId id="2147483663" r:id="rId6"/>
    <p:sldLayoutId id="2147483665" r:id="rId7"/>
    <p:sldLayoutId id="2147483666" r:id="rId8"/>
    <p:sldLayoutId id="2147483667" r:id="rId9"/>
    <p:sldLayoutId id="2147483668" r:id="rId10"/>
    <p:sldLayoutId id="2147483673" r:id="rId11"/>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4210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E70E01-4B9E-4710-8A16-EF4F2C7E1CA5}"/>
              </a:ext>
            </a:extLst>
          </p:cNvPr>
          <p:cNvPicPr>
            <a:picLocks noChangeAspect="1"/>
          </p:cNvPicPr>
          <p:nvPr/>
        </p:nvPicPr>
        <p:blipFill>
          <a:blip r:embed="rId3">
            <a:duotone>
              <a:prstClr val="black"/>
              <a:schemeClr val="accent4">
                <a:tint val="45000"/>
                <a:satMod val="400000"/>
              </a:schemeClr>
            </a:duotone>
          </a:blip>
          <a:stretch>
            <a:fillRect/>
          </a:stretch>
        </p:blipFill>
        <p:spPr>
          <a:xfrm>
            <a:off x="0" y="0"/>
            <a:ext cx="12163020" cy="6858000"/>
          </a:xfrm>
          <a:prstGeom prst="rect">
            <a:avLst/>
          </a:prstGeom>
        </p:spPr>
      </p:pic>
      <p:sp>
        <p:nvSpPr>
          <p:cNvPr id="4" name="Rectangle 3"/>
          <p:cNvSpPr/>
          <p:nvPr/>
        </p:nvSpPr>
        <p:spPr bwMode="auto">
          <a:xfrm>
            <a:off x="1" y="0"/>
            <a:ext cx="7770811" cy="6858000"/>
          </a:xfrm>
          <a:prstGeom prst="rect">
            <a:avLst/>
          </a:prstGeom>
          <a:solidFill>
            <a:schemeClr val="accent4">
              <a:lumMod val="75000"/>
              <a:alpha val="8902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p:cNvSpPr>
            <a:spLocks noGrp="1"/>
          </p:cNvSpPr>
          <p:nvPr>
            <p:ph type="ctrTitle"/>
          </p:nvPr>
        </p:nvSpPr>
        <p:spPr>
          <a:xfrm>
            <a:off x="571381" y="1300549"/>
            <a:ext cx="6628049" cy="1066800"/>
          </a:xfrm>
        </p:spPr>
        <p:txBody>
          <a:bodyPr/>
          <a:lstStyle/>
          <a:p>
            <a:r>
              <a:rPr lang="en-US" sz="2000" b="1" dirty="0">
                <a:solidFill>
                  <a:schemeClr val="bg1"/>
                </a:solidFill>
              </a:rPr>
              <a:t>Section 4</a:t>
            </a:r>
            <a:br>
              <a:rPr lang="en-US" sz="2000" b="1" dirty="0">
                <a:solidFill>
                  <a:schemeClr val="bg1"/>
                </a:solidFill>
              </a:rPr>
            </a:br>
            <a:r>
              <a:rPr lang="en-US" sz="3600" b="1" dirty="0">
                <a:solidFill>
                  <a:schemeClr val="bg1"/>
                </a:solidFill>
              </a:rPr>
              <a:t>Digital Tools for Effectively Distribution</a:t>
            </a:r>
            <a:br>
              <a:rPr lang="en-US" sz="3600" b="1" dirty="0">
                <a:solidFill>
                  <a:schemeClr val="bg1"/>
                </a:solidFill>
              </a:rPr>
            </a:br>
            <a:endParaRPr lang="en-US" sz="2000" b="1" dirty="0">
              <a:solidFill>
                <a:schemeClr val="bg1"/>
              </a:solidFill>
            </a:endParaRPr>
          </a:p>
        </p:txBody>
      </p:sp>
      <p:sp>
        <p:nvSpPr>
          <p:cNvPr id="3" name="Subtitle 2"/>
          <p:cNvSpPr>
            <a:spLocks noGrp="1"/>
          </p:cNvSpPr>
          <p:nvPr>
            <p:ph type="subTitle" idx="1"/>
          </p:nvPr>
        </p:nvSpPr>
        <p:spPr>
          <a:xfrm>
            <a:off x="912812" y="3124200"/>
            <a:ext cx="5335587" cy="1595052"/>
          </a:xfrm>
        </p:spPr>
        <p:txBody>
          <a:bodyPr/>
          <a:lstStyle/>
          <a:p>
            <a:r>
              <a:rPr lang="en-US" sz="1800" dirty="0">
                <a:solidFill>
                  <a:schemeClr val="bg1"/>
                </a:solidFill>
              </a:rPr>
              <a:t>Prepared for </a:t>
            </a:r>
          </a:p>
          <a:p>
            <a:r>
              <a:rPr lang="en-US" sz="1800" dirty="0">
                <a:solidFill>
                  <a:schemeClr val="bg1"/>
                </a:solidFill>
              </a:rPr>
              <a:t>Magister Management Class</a:t>
            </a:r>
          </a:p>
          <a:p>
            <a:r>
              <a:rPr lang="en-US" sz="2400" dirty="0" err="1">
                <a:solidFill>
                  <a:schemeClr val="bg1"/>
                </a:solidFill>
              </a:rPr>
              <a:t>Esa</a:t>
            </a:r>
            <a:r>
              <a:rPr lang="en-US" sz="2400" dirty="0">
                <a:solidFill>
                  <a:schemeClr val="bg1"/>
                </a:solidFill>
              </a:rPr>
              <a:t> </a:t>
            </a:r>
            <a:r>
              <a:rPr lang="en-US" sz="2400" dirty="0" err="1">
                <a:solidFill>
                  <a:schemeClr val="bg1"/>
                </a:solidFill>
              </a:rPr>
              <a:t>Unggul</a:t>
            </a:r>
            <a:r>
              <a:rPr lang="en-US" sz="2400" dirty="0">
                <a:solidFill>
                  <a:schemeClr val="bg1"/>
                </a:solidFill>
              </a:rPr>
              <a:t> University</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1800" dirty="0">
                <a:solidFill>
                  <a:schemeClr val="bg1"/>
                </a:solidFill>
              </a:rPr>
              <a:t>Prepared by</a:t>
            </a:r>
          </a:p>
          <a:p>
            <a:r>
              <a:rPr lang="en-US" sz="1800" dirty="0">
                <a:solidFill>
                  <a:schemeClr val="bg1"/>
                </a:solidFill>
              </a:rPr>
              <a:t>Diana </a:t>
            </a:r>
            <a:r>
              <a:rPr lang="en-US" sz="1800" dirty="0" err="1">
                <a:solidFill>
                  <a:schemeClr val="bg1"/>
                </a:solidFill>
              </a:rPr>
              <a:t>Fajarwati</a:t>
            </a:r>
            <a:endParaRPr lang="en-US" sz="1800" dirty="0">
              <a:solidFill>
                <a:schemeClr val="bg1"/>
              </a:solidFill>
            </a:endParaRPr>
          </a:p>
        </p:txBody>
      </p:sp>
      <p:sp>
        <p:nvSpPr>
          <p:cNvPr id="6" name="Rectangle 5">
            <a:extLst>
              <a:ext uri="{FF2B5EF4-FFF2-40B4-BE49-F238E27FC236}">
                <a16:creationId xmlns:a16="http://schemas.microsoft.com/office/drawing/2014/main" id="{990DF56A-4F46-469E-90F1-46F3E5E4325D}"/>
              </a:ext>
            </a:extLst>
          </p:cNvPr>
          <p:cNvSpPr/>
          <p:nvPr/>
        </p:nvSpPr>
        <p:spPr>
          <a:xfrm>
            <a:off x="303212" y="310634"/>
            <a:ext cx="2715808" cy="461665"/>
          </a:xfrm>
          <a:prstGeom prst="rect">
            <a:avLst/>
          </a:prstGeom>
        </p:spPr>
        <p:txBody>
          <a:bodyPr wrap="none">
            <a:spAutoFit/>
          </a:bodyPr>
          <a:lstStyle/>
          <a:p>
            <a:r>
              <a:rPr lang="en-US" sz="2400" b="1" dirty="0">
                <a:solidFill>
                  <a:schemeClr val="bg1"/>
                </a:solidFill>
              </a:rPr>
              <a:t>Digital Marketing</a:t>
            </a:r>
            <a:endParaRPr lang="en-US" sz="2400" dirty="0"/>
          </a:p>
        </p:txBody>
      </p:sp>
    </p:spTree>
    <p:extLst>
      <p:ext uri="{BB962C8B-B14F-4D97-AF65-F5344CB8AC3E}">
        <p14:creationId xmlns:p14="http://schemas.microsoft.com/office/powerpoint/2010/main" val="32921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3DAB-0C1B-4A0D-91A6-BF9D49461333}"/>
              </a:ext>
            </a:extLst>
          </p:cNvPr>
          <p:cNvSpPr>
            <a:spLocks noGrp="1"/>
          </p:cNvSpPr>
          <p:nvPr>
            <p:ph type="title"/>
          </p:nvPr>
        </p:nvSpPr>
        <p:spPr/>
        <p:txBody>
          <a:bodyPr/>
          <a:lstStyle/>
          <a:p>
            <a:r>
              <a:rPr lang="en-US" dirty="0"/>
              <a:t>RETAILING</a:t>
            </a:r>
          </a:p>
        </p:txBody>
      </p:sp>
      <p:sp>
        <p:nvSpPr>
          <p:cNvPr id="3" name="Content Placeholder 2">
            <a:extLst>
              <a:ext uri="{FF2B5EF4-FFF2-40B4-BE49-F238E27FC236}">
                <a16:creationId xmlns:a16="http://schemas.microsoft.com/office/drawing/2014/main" id="{AD8F2B78-4A03-4494-9AC5-C0B118840720}"/>
              </a:ext>
            </a:extLst>
          </p:cNvPr>
          <p:cNvSpPr>
            <a:spLocks noGrp="1"/>
          </p:cNvSpPr>
          <p:nvPr>
            <p:ph idx="1"/>
          </p:nvPr>
        </p:nvSpPr>
        <p:spPr>
          <a:xfrm>
            <a:off x="4265612" y="1701800"/>
            <a:ext cx="7696200" cy="4318000"/>
          </a:xfrm>
        </p:spPr>
        <p:txBody>
          <a:bodyPr/>
          <a:lstStyle/>
          <a:p>
            <a:pPr marL="520700" indent="-520700">
              <a:spcBef>
                <a:spcPts val="0"/>
              </a:spcBef>
              <a:spcAft>
                <a:spcPts val="1800"/>
              </a:spcAft>
            </a:pPr>
            <a:r>
              <a:rPr lang="en-US" sz="3200" dirty="0"/>
              <a:t>Final step in the distribution chain</a:t>
            </a:r>
          </a:p>
          <a:p>
            <a:pPr marL="520700" indent="-520700">
              <a:spcBef>
                <a:spcPts val="0"/>
              </a:spcBef>
              <a:spcAft>
                <a:spcPts val="1800"/>
              </a:spcAft>
            </a:pPr>
            <a:r>
              <a:rPr lang="en-US" sz="3200" dirty="0"/>
              <a:t>Selecting the number and type of retailers affects the number and type of customers  that a firm can acquire for its products</a:t>
            </a:r>
          </a:p>
          <a:p>
            <a:pPr>
              <a:spcBef>
                <a:spcPts val="0"/>
              </a:spcBef>
              <a:spcAft>
                <a:spcPts val="1800"/>
              </a:spcAft>
            </a:pPr>
            <a:endParaRPr lang="en-US" sz="3200" dirty="0"/>
          </a:p>
        </p:txBody>
      </p:sp>
    </p:spTree>
    <p:extLst>
      <p:ext uri="{BB962C8B-B14F-4D97-AF65-F5344CB8AC3E}">
        <p14:creationId xmlns:p14="http://schemas.microsoft.com/office/powerpoint/2010/main" val="123471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3BB26-C9EB-4EF6-9EC3-9709AFD4A00A}"/>
              </a:ext>
            </a:extLst>
          </p:cNvPr>
          <p:cNvSpPr>
            <a:spLocks noGrp="1"/>
          </p:cNvSpPr>
          <p:nvPr>
            <p:ph type="title"/>
          </p:nvPr>
        </p:nvSpPr>
        <p:spPr/>
        <p:txBody>
          <a:bodyPr/>
          <a:lstStyle/>
          <a:p>
            <a:r>
              <a:rPr lang="en-US" dirty="0">
                <a:solidFill>
                  <a:schemeClr val="accent4">
                    <a:lumMod val="75000"/>
                  </a:schemeClr>
                </a:solidFill>
              </a:rPr>
              <a:t>WHATS’S CHANGING</a:t>
            </a:r>
          </a:p>
        </p:txBody>
      </p:sp>
      <p:sp>
        <p:nvSpPr>
          <p:cNvPr id="5" name="Content Placeholder 4">
            <a:extLst>
              <a:ext uri="{FF2B5EF4-FFF2-40B4-BE49-F238E27FC236}">
                <a16:creationId xmlns:a16="http://schemas.microsoft.com/office/drawing/2014/main" id="{BB3A18A1-B336-4730-A3C2-91F8CA7AC61D}"/>
              </a:ext>
            </a:extLst>
          </p:cNvPr>
          <p:cNvSpPr>
            <a:spLocks noGrp="1"/>
          </p:cNvSpPr>
          <p:nvPr>
            <p:ph idx="1"/>
          </p:nvPr>
        </p:nvSpPr>
        <p:spPr>
          <a:xfrm>
            <a:off x="851852" y="1701800"/>
            <a:ext cx="10195559" cy="2413000"/>
          </a:xfrm>
        </p:spPr>
        <p:txBody>
          <a:bodyPr/>
          <a:lstStyle/>
          <a:p>
            <a:pPr marL="0" indent="0">
              <a:spcBef>
                <a:spcPts val="0"/>
              </a:spcBef>
              <a:spcAft>
                <a:spcPts val="1800"/>
              </a:spcAft>
              <a:buNone/>
            </a:pPr>
            <a:r>
              <a:rPr lang="en-US" sz="2800" dirty="0"/>
              <a:t>Traditional product placement is expensive both for firms and consumers </a:t>
            </a:r>
          </a:p>
          <a:p>
            <a:pPr marL="0" indent="0">
              <a:spcBef>
                <a:spcPts val="0"/>
              </a:spcBef>
              <a:spcAft>
                <a:spcPts val="1800"/>
              </a:spcAft>
              <a:buNone/>
            </a:pPr>
            <a:r>
              <a:rPr lang="en-US" sz="2800" dirty="0"/>
              <a:t>Most firms are bypassing physical retailers by making their products directly available online </a:t>
            </a:r>
          </a:p>
        </p:txBody>
      </p:sp>
      <p:pic>
        <p:nvPicPr>
          <p:cNvPr id="6" name="Picture 5">
            <a:extLst>
              <a:ext uri="{FF2B5EF4-FFF2-40B4-BE49-F238E27FC236}">
                <a16:creationId xmlns:a16="http://schemas.microsoft.com/office/drawing/2014/main" id="{E44AE349-540D-42FA-985E-3940B3DD0111}"/>
              </a:ext>
            </a:extLst>
          </p:cNvPr>
          <p:cNvPicPr>
            <a:picLocks noChangeAspect="1"/>
          </p:cNvPicPr>
          <p:nvPr/>
        </p:nvPicPr>
        <p:blipFill>
          <a:blip r:embed="rId2"/>
          <a:stretch>
            <a:fillRect/>
          </a:stretch>
        </p:blipFill>
        <p:spPr>
          <a:xfrm>
            <a:off x="1065212" y="4451350"/>
            <a:ext cx="3238500" cy="1409700"/>
          </a:xfrm>
          <a:prstGeom prst="rect">
            <a:avLst/>
          </a:prstGeom>
        </p:spPr>
      </p:pic>
    </p:spTree>
    <p:extLst>
      <p:ext uri="{BB962C8B-B14F-4D97-AF65-F5344CB8AC3E}">
        <p14:creationId xmlns:p14="http://schemas.microsoft.com/office/powerpoint/2010/main" val="286834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7936D-FEB5-4813-9A13-A29BE742B3B1}"/>
              </a:ext>
            </a:extLst>
          </p:cNvPr>
          <p:cNvSpPr>
            <a:spLocks noGrp="1"/>
          </p:cNvSpPr>
          <p:nvPr>
            <p:ph idx="1"/>
          </p:nvPr>
        </p:nvSpPr>
        <p:spPr>
          <a:xfrm>
            <a:off x="227012" y="838200"/>
            <a:ext cx="10972800" cy="1955800"/>
          </a:xfrm>
        </p:spPr>
        <p:txBody>
          <a:bodyPr/>
          <a:lstStyle/>
          <a:p>
            <a:pPr marL="0" indent="0">
              <a:buNone/>
            </a:pPr>
            <a:r>
              <a:rPr lang="en-US" sz="3600" dirty="0"/>
              <a:t>Digital tools are not only capable of replacing the </a:t>
            </a:r>
            <a:r>
              <a:rPr lang="en-US" sz="4000" b="1" dirty="0">
                <a:solidFill>
                  <a:schemeClr val="accent4">
                    <a:lumMod val="75000"/>
                  </a:schemeClr>
                </a:solidFill>
              </a:rPr>
              <a:t>retailer</a:t>
            </a:r>
            <a:r>
              <a:rPr lang="en-US" sz="3600" dirty="0"/>
              <a:t>, but the </a:t>
            </a:r>
            <a:r>
              <a:rPr lang="en-US" sz="4000" b="1" dirty="0">
                <a:solidFill>
                  <a:schemeClr val="accent4">
                    <a:lumMod val="75000"/>
                  </a:schemeClr>
                </a:solidFill>
              </a:rPr>
              <a:t>entire distribution channel. </a:t>
            </a:r>
            <a:endParaRPr lang="en-US" sz="3600" b="1" dirty="0">
              <a:solidFill>
                <a:schemeClr val="accent4">
                  <a:lumMod val="75000"/>
                </a:schemeClr>
              </a:solidFill>
            </a:endParaRPr>
          </a:p>
        </p:txBody>
      </p:sp>
      <p:pic>
        <p:nvPicPr>
          <p:cNvPr id="4" name="Picture 3">
            <a:extLst>
              <a:ext uri="{FF2B5EF4-FFF2-40B4-BE49-F238E27FC236}">
                <a16:creationId xmlns:a16="http://schemas.microsoft.com/office/drawing/2014/main" id="{AFF85C11-8D48-4311-A257-BAB71F598FDF}"/>
              </a:ext>
            </a:extLst>
          </p:cNvPr>
          <p:cNvPicPr>
            <a:picLocks noChangeAspect="1"/>
          </p:cNvPicPr>
          <p:nvPr/>
        </p:nvPicPr>
        <p:blipFill>
          <a:blip r:embed="rId2"/>
          <a:stretch>
            <a:fillRect/>
          </a:stretch>
        </p:blipFill>
        <p:spPr>
          <a:xfrm>
            <a:off x="989012" y="3754104"/>
            <a:ext cx="5105400" cy="2871788"/>
          </a:xfrm>
          <a:prstGeom prst="rect">
            <a:avLst/>
          </a:prstGeom>
        </p:spPr>
      </p:pic>
      <p:sp>
        <p:nvSpPr>
          <p:cNvPr id="5" name="TextBox 4">
            <a:extLst>
              <a:ext uri="{FF2B5EF4-FFF2-40B4-BE49-F238E27FC236}">
                <a16:creationId xmlns:a16="http://schemas.microsoft.com/office/drawing/2014/main" id="{9C5E990B-2B9E-4BA4-A678-E844825B2FAB}"/>
              </a:ext>
            </a:extLst>
          </p:cNvPr>
          <p:cNvSpPr txBox="1"/>
          <p:nvPr/>
        </p:nvSpPr>
        <p:spPr>
          <a:xfrm>
            <a:off x="455612" y="3012442"/>
            <a:ext cx="11201400" cy="523220"/>
          </a:xfrm>
          <a:prstGeom prst="rect">
            <a:avLst/>
          </a:prstGeom>
          <a:noFill/>
        </p:spPr>
        <p:txBody>
          <a:bodyPr wrap="square" rtlCol="0">
            <a:spAutoFit/>
          </a:bodyPr>
          <a:lstStyle/>
          <a:p>
            <a:r>
              <a:rPr lang="en-US" sz="2800" dirty="0"/>
              <a:t>3D Printer case customization</a:t>
            </a:r>
          </a:p>
        </p:txBody>
      </p:sp>
      <p:pic>
        <p:nvPicPr>
          <p:cNvPr id="6" name="Picture 5">
            <a:extLst>
              <a:ext uri="{FF2B5EF4-FFF2-40B4-BE49-F238E27FC236}">
                <a16:creationId xmlns:a16="http://schemas.microsoft.com/office/drawing/2014/main" id="{32AAEB11-D08E-4343-8D68-28971FCDF26C}"/>
              </a:ext>
            </a:extLst>
          </p:cNvPr>
          <p:cNvPicPr>
            <a:picLocks noChangeAspect="1"/>
          </p:cNvPicPr>
          <p:nvPr/>
        </p:nvPicPr>
        <p:blipFill>
          <a:blip r:embed="rId3"/>
          <a:stretch>
            <a:fillRect/>
          </a:stretch>
        </p:blipFill>
        <p:spPr>
          <a:xfrm>
            <a:off x="7161212" y="3429000"/>
            <a:ext cx="3276600" cy="3276600"/>
          </a:xfrm>
          <a:prstGeom prst="rect">
            <a:avLst/>
          </a:prstGeom>
        </p:spPr>
      </p:pic>
    </p:spTree>
    <p:extLst>
      <p:ext uri="{BB962C8B-B14F-4D97-AF65-F5344CB8AC3E}">
        <p14:creationId xmlns:p14="http://schemas.microsoft.com/office/powerpoint/2010/main" val="232067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7936D-FEB5-4813-9A13-A29BE742B3B1}"/>
              </a:ext>
            </a:extLst>
          </p:cNvPr>
          <p:cNvSpPr>
            <a:spLocks noGrp="1"/>
          </p:cNvSpPr>
          <p:nvPr>
            <p:ph idx="1"/>
          </p:nvPr>
        </p:nvSpPr>
        <p:spPr>
          <a:xfrm>
            <a:off x="227012" y="838200"/>
            <a:ext cx="10972800" cy="1955800"/>
          </a:xfrm>
        </p:spPr>
        <p:txBody>
          <a:bodyPr/>
          <a:lstStyle/>
          <a:p>
            <a:pPr marL="0" indent="0">
              <a:buNone/>
            </a:pPr>
            <a:r>
              <a:rPr lang="en-US" sz="3600" dirty="0"/>
              <a:t>Moving from long distribution channels that transport physical goods to short distribution channels that transport digital goods.</a:t>
            </a:r>
            <a:endParaRPr lang="en-US" sz="3600" b="1" dirty="0">
              <a:solidFill>
                <a:schemeClr val="accent4">
                  <a:lumMod val="75000"/>
                </a:schemeClr>
              </a:solidFill>
            </a:endParaRPr>
          </a:p>
        </p:txBody>
      </p:sp>
      <p:pic>
        <p:nvPicPr>
          <p:cNvPr id="2" name="Picture 1">
            <a:extLst>
              <a:ext uri="{FF2B5EF4-FFF2-40B4-BE49-F238E27FC236}">
                <a16:creationId xmlns:a16="http://schemas.microsoft.com/office/drawing/2014/main" id="{3327B8E6-FB61-4EBB-98CE-17A71BB9866A}"/>
              </a:ext>
            </a:extLst>
          </p:cNvPr>
          <p:cNvPicPr>
            <a:picLocks noChangeAspect="1"/>
          </p:cNvPicPr>
          <p:nvPr/>
        </p:nvPicPr>
        <p:blipFill>
          <a:blip r:embed="rId2"/>
          <a:stretch>
            <a:fillRect/>
          </a:stretch>
        </p:blipFill>
        <p:spPr>
          <a:xfrm>
            <a:off x="608012" y="3124200"/>
            <a:ext cx="7143750" cy="3257550"/>
          </a:xfrm>
          <a:prstGeom prst="rect">
            <a:avLst/>
          </a:prstGeom>
        </p:spPr>
      </p:pic>
    </p:spTree>
    <p:extLst>
      <p:ext uri="{BB962C8B-B14F-4D97-AF65-F5344CB8AC3E}">
        <p14:creationId xmlns:p14="http://schemas.microsoft.com/office/powerpoint/2010/main" val="5425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38CC0-7093-492B-A19B-870E53D5B645}"/>
              </a:ext>
            </a:extLst>
          </p:cNvPr>
          <p:cNvSpPr>
            <a:spLocks noGrp="1"/>
          </p:cNvSpPr>
          <p:nvPr>
            <p:ph type="ctrTitle"/>
          </p:nvPr>
        </p:nvSpPr>
        <p:spPr/>
        <p:txBody>
          <a:bodyPr/>
          <a:lstStyle/>
          <a:p>
            <a:r>
              <a:rPr lang="en-US" sz="3600" dirty="0"/>
              <a:t>DIGITAL CONCEPT#1</a:t>
            </a:r>
            <a:br>
              <a:rPr lang="en-US" dirty="0"/>
            </a:br>
            <a:r>
              <a:rPr lang="en-US" sz="7200" b="1" dirty="0">
                <a:solidFill>
                  <a:schemeClr val="accent4">
                    <a:lumMod val="75000"/>
                  </a:schemeClr>
                </a:solidFill>
              </a:rPr>
              <a:t>NEW RETAIL</a:t>
            </a:r>
            <a:endParaRPr lang="en-US" b="1" dirty="0">
              <a:solidFill>
                <a:schemeClr val="accent4">
                  <a:lumMod val="75000"/>
                </a:schemeClr>
              </a:solidFill>
            </a:endParaRPr>
          </a:p>
        </p:txBody>
      </p:sp>
    </p:spTree>
    <p:extLst>
      <p:ext uri="{BB962C8B-B14F-4D97-AF65-F5344CB8AC3E}">
        <p14:creationId xmlns:p14="http://schemas.microsoft.com/office/powerpoint/2010/main" val="351317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E691-042A-4FC9-8958-A9291D79417E}"/>
              </a:ext>
            </a:extLst>
          </p:cNvPr>
          <p:cNvSpPr>
            <a:spLocks noGrp="1"/>
          </p:cNvSpPr>
          <p:nvPr>
            <p:ph type="title"/>
          </p:nvPr>
        </p:nvSpPr>
        <p:spPr/>
        <p:txBody>
          <a:bodyPr/>
          <a:lstStyle/>
          <a:p>
            <a:r>
              <a:rPr lang="en-US" dirty="0"/>
              <a:t>BASIC IDEA</a:t>
            </a:r>
          </a:p>
        </p:txBody>
      </p:sp>
      <p:sp>
        <p:nvSpPr>
          <p:cNvPr id="3" name="Content Placeholder 2">
            <a:extLst>
              <a:ext uri="{FF2B5EF4-FFF2-40B4-BE49-F238E27FC236}">
                <a16:creationId xmlns:a16="http://schemas.microsoft.com/office/drawing/2014/main" id="{2C1FE39E-EEF6-4DE7-A0D7-00A9325775D0}"/>
              </a:ext>
            </a:extLst>
          </p:cNvPr>
          <p:cNvSpPr>
            <a:spLocks noGrp="1"/>
          </p:cNvSpPr>
          <p:nvPr>
            <p:ph idx="1"/>
          </p:nvPr>
        </p:nvSpPr>
        <p:spPr>
          <a:xfrm>
            <a:off x="227012" y="1880895"/>
            <a:ext cx="10864082" cy="914400"/>
          </a:xfrm>
        </p:spPr>
        <p:txBody>
          <a:bodyPr/>
          <a:lstStyle/>
          <a:p>
            <a:pPr marL="0" indent="0">
              <a:buNone/>
            </a:pPr>
            <a:r>
              <a:rPr lang="en-US" sz="2400" dirty="0"/>
              <a:t>Amazon.com sells  over 250 million different products  on its US website alone. </a:t>
            </a:r>
          </a:p>
          <a:p>
            <a:pPr marL="0" indent="0">
              <a:buNone/>
            </a:pPr>
            <a:endParaRPr lang="en-US" sz="2400" dirty="0"/>
          </a:p>
        </p:txBody>
      </p:sp>
      <p:sp>
        <p:nvSpPr>
          <p:cNvPr id="4" name="Rectangle 3">
            <a:extLst>
              <a:ext uri="{FF2B5EF4-FFF2-40B4-BE49-F238E27FC236}">
                <a16:creationId xmlns:a16="http://schemas.microsoft.com/office/drawing/2014/main" id="{04A3DBB8-9364-47DE-A0F6-BA1E452AEBD5}"/>
              </a:ext>
            </a:extLst>
          </p:cNvPr>
          <p:cNvSpPr/>
          <p:nvPr/>
        </p:nvSpPr>
        <p:spPr>
          <a:xfrm>
            <a:off x="612624" y="3456992"/>
            <a:ext cx="10663388" cy="1138773"/>
          </a:xfrm>
          <a:prstGeom prst="rect">
            <a:avLst/>
          </a:prstGeom>
        </p:spPr>
        <p:txBody>
          <a:bodyPr wrap="square">
            <a:spAutoFit/>
          </a:bodyPr>
          <a:lstStyle/>
          <a:p>
            <a:r>
              <a:rPr lang="en-US" sz="3200" dirty="0"/>
              <a:t>online retailing is a considerable </a:t>
            </a:r>
            <a:r>
              <a:rPr lang="en-US" sz="3600" b="1" dirty="0">
                <a:solidFill>
                  <a:schemeClr val="accent4">
                    <a:lumMod val="75000"/>
                  </a:schemeClr>
                </a:solidFill>
              </a:rPr>
              <a:t>threat</a:t>
            </a:r>
            <a:r>
              <a:rPr lang="en-US" sz="3200" dirty="0"/>
              <a:t> to traditional physical retailers</a:t>
            </a:r>
          </a:p>
        </p:txBody>
      </p:sp>
    </p:spTree>
    <p:extLst>
      <p:ext uri="{BB962C8B-B14F-4D97-AF65-F5344CB8AC3E}">
        <p14:creationId xmlns:p14="http://schemas.microsoft.com/office/powerpoint/2010/main" val="318487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B1B461-5897-46AF-85ED-1E8FD16DCE29}"/>
              </a:ext>
            </a:extLst>
          </p:cNvPr>
          <p:cNvSpPr>
            <a:spLocks noGrp="1"/>
          </p:cNvSpPr>
          <p:nvPr>
            <p:ph idx="1"/>
          </p:nvPr>
        </p:nvSpPr>
        <p:spPr>
          <a:xfrm>
            <a:off x="608012" y="762000"/>
            <a:ext cx="9914944" cy="838200"/>
          </a:xfrm>
        </p:spPr>
        <p:txBody>
          <a:bodyPr/>
          <a:lstStyle/>
          <a:p>
            <a:pPr marL="0" indent="0">
              <a:buNone/>
            </a:pPr>
            <a:r>
              <a:rPr lang="en-US" sz="2800" b="1" dirty="0">
                <a:solidFill>
                  <a:schemeClr val="accent4">
                    <a:lumMod val="75000"/>
                  </a:schemeClr>
                </a:solidFill>
              </a:rPr>
              <a:t>BEST BUY VENDING MACHINE </a:t>
            </a:r>
          </a:p>
        </p:txBody>
      </p:sp>
      <p:pic>
        <p:nvPicPr>
          <p:cNvPr id="5" name="Picture 4">
            <a:extLst>
              <a:ext uri="{FF2B5EF4-FFF2-40B4-BE49-F238E27FC236}">
                <a16:creationId xmlns:a16="http://schemas.microsoft.com/office/drawing/2014/main" id="{7E2CC2D4-805C-40AA-A403-182A578ED984}"/>
              </a:ext>
            </a:extLst>
          </p:cNvPr>
          <p:cNvPicPr>
            <a:picLocks noChangeAspect="1"/>
          </p:cNvPicPr>
          <p:nvPr/>
        </p:nvPicPr>
        <p:blipFill>
          <a:blip r:embed="rId2"/>
          <a:stretch>
            <a:fillRect/>
          </a:stretch>
        </p:blipFill>
        <p:spPr>
          <a:xfrm>
            <a:off x="623530" y="1828800"/>
            <a:ext cx="6080482" cy="4560362"/>
          </a:xfrm>
          <a:prstGeom prst="rect">
            <a:avLst/>
          </a:prstGeom>
        </p:spPr>
      </p:pic>
    </p:spTree>
    <p:extLst>
      <p:ext uri="{BB962C8B-B14F-4D97-AF65-F5344CB8AC3E}">
        <p14:creationId xmlns:p14="http://schemas.microsoft.com/office/powerpoint/2010/main" val="54122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B1B461-5897-46AF-85ED-1E8FD16DCE29}"/>
              </a:ext>
            </a:extLst>
          </p:cNvPr>
          <p:cNvSpPr>
            <a:spLocks noGrp="1"/>
          </p:cNvSpPr>
          <p:nvPr>
            <p:ph idx="1"/>
          </p:nvPr>
        </p:nvSpPr>
        <p:spPr>
          <a:xfrm>
            <a:off x="608012" y="762000"/>
            <a:ext cx="9914944" cy="838200"/>
          </a:xfrm>
        </p:spPr>
        <p:txBody>
          <a:bodyPr/>
          <a:lstStyle/>
          <a:p>
            <a:pPr marL="0" indent="0">
              <a:buNone/>
            </a:pPr>
            <a:r>
              <a:rPr lang="en-US" sz="2800" b="1" dirty="0">
                <a:solidFill>
                  <a:schemeClr val="accent4">
                    <a:lumMod val="75000"/>
                  </a:schemeClr>
                </a:solidFill>
              </a:rPr>
              <a:t>TESCO VIRTUAL STORES</a:t>
            </a:r>
          </a:p>
        </p:txBody>
      </p:sp>
      <p:sp>
        <p:nvSpPr>
          <p:cNvPr id="6" name="Content Placeholder 3">
            <a:extLst>
              <a:ext uri="{FF2B5EF4-FFF2-40B4-BE49-F238E27FC236}">
                <a16:creationId xmlns:a16="http://schemas.microsoft.com/office/drawing/2014/main" id="{E15A7C73-174D-4131-9F3A-D8459F6364DD}"/>
              </a:ext>
            </a:extLst>
          </p:cNvPr>
          <p:cNvSpPr txBox="1">
            <a:spLocks/>
          </p:cNvSpPr>
          <p:nvPr/>
        </p:nvSpPr>
        <p:spPr>
          <a:xfrm>
            <a:off x="608012" y="2133600"/>
            <a:ext cx="6096000" cy="3581400"/>
          </a:xfrm>
          <a:prstGeom prst="rect">
            <a:avLst/>
          </a:prstGeom>
        </p:spPr>
        <p:txBody>
          <a:bodyPr lIns="90458" tIns="45231" rIns="90458" bIns="45231"/>
          <a:lstStyle>
            <a:lvl1pPr marL="342871" indent="-342871" algn="just" defTabSz="457161" rtl="0" eaLnBrk="1" latinLnBrk="0" hangingPunct="1">
              <a:spcBef>
                <a:spcPct val="20000"/>
              </a:spcBef>
              <a:buClr>
                <a:schemeClr val="tx2">
                  <a:lumMod val="75000"/>
                  <a:lumOff val="25000"/>
                </a:schemeClr>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1">
                  <a:lumMod val="75000"/>
                </a:schemeClr>
              </a:buClr>
              <a:buSzPct val="70000"/>
              <a:buFont typeface="Wingdings" pitchFamily="2" charset="2"/>
              <a:buChar char="î"/>
              <a:defRPr sz="1800" kern="1200">
                <a:solidFill>
                  <a:schemeClr val="accent1">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0"/>
              </a:spcAft>
              <a:buFont typeface="Wingdings 2" pitchFamily="18" charset="2"/>
              <a:buNone/>
            </a:pPr>
            <a:r>
              <a:rPr lang="en-US" sz="2800" dirty="0"/>
              <a:t>Shoppers just need to download a Tesco app in their smartphone</a:t>
            </a:r>
          </a:p>
          <a:p>
            <a:pPr marL="0" indent="0">
              <a:spcBef>
                <a:spcPts val="0"/>
              </a:spcBef>
              <a:spcAft>
                <a:spcPts val="3000"/>
              </a:spcAft>
              <a:buFont typeface="Wingdings 2" pitchFamily="18" charset="2"/>
              <a:buNone/>
            </a:pPr>
            <a:r>
              <a:rPr lang="en-US" sz="2800" dirty="0"/>
              <a:t>#1 shopping app in Korea </a:t>
            </a:r>
          </a:p>
        </p:txBody>
      </p:sp>
      <p:pic>
        <p:nvPicPr>
          <p:cNvPr id="2" name="Picture 1">
            <a:extLst>
              <a:ext uri="{FF2B5EF4-FFF2-40B4-BE49-F238E27FC236}">
                <a16:creationId xmlns:a16="http://schemas.microsoft.com/office/drawing/2014/main" id="{38F5ADF7-51DE-4240-8A6B-C2EE52D088CA}"/>
              </a:ext>
            </a:extLst>
          </p:cNvPr>
          <p:cNvPicPr>
            <a:picLocks noChangeAspect="1"/>
          </p:cNvPicPr>
          <p:nvPr/>
        </p:nvPicPr>
        <p:blipFill>
          <a:blip r:embed="rId2"/>
          <a:stretch>
            <a:fillRect/>
          </a:stretch>
        </p:blipFill>
        <p:spPr>
          <a:xfrm>
            <a:off x="6359162" y="2971800"/>
            <a:ext cx="5252720" cy="3581400"/>
          </a:xfrm>
          <a:prstGeom prst="rect">
            <a:avLst/>
          </a:prstGeom>
        </p:spPr>
      </p:pic>
    </p:spTree>
    <p:extLst>
      <p:ext uri="{BB962C8B-B14F-4D97-AF65-F5344CB8AC3E}">
        <p14:creationId xmlns:p14="http://schemas.microsoft.com/office/powerpoint/2010/main" val="423143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9A97B-A24B-41A4-84F1-B1C6FC44F25C}"/>
              </a:ext>
            </a:extLst>
          </p:cNvPr>
          <p:cNvSpPr>
            <a:spLocks noGrp="1"/>
          </p:cNvSpPr>
          <p:nvPr>
            <p:ph type="title"/>
          </p:nvPr>
        </p:nvSpPr>
        <p:spPr/>
        <p:txBody>
          <a:bodyPr/>
          <a:lstStyle/>
          <a:p>
            <a:r>
              <a:rPr lang="en-US" dirty="0"/>
              <a:t>NEW RETAIL</a:t>
            </a:r>
          </a:p>
        </p:txBody>
      </p:sp>
      <p:sp>
        <p:nvSpPr>
          <p:cNvPr id="4" name="Content Placeholder 3">
            <a:extLst>
              <a:ext uri="{FF2B5EF4-FFF2-40B4-BE49-F238E27FC236}">
                <a16:creationId xmlns:a16="http://schemas.microsoft.com/office/drawing/2014/main" id="{DFD077C3-0BF0-45A3-ABBC-9AF755710E78}"/>
              </a:ext>
            </a:extLst>
          </p:cNvPr>
          <p:cNvSpPr>
            <a:spLocks noGrp="1"/>
          </p:cNvSpPr>
          <p:nvPr>
            <p:ph idx="1"/>
          </p:nvPr>
        </p:nvSpPr>
        <p:spPr/>
        <p:txBody>
          <a:bodyPr/>
          <a:lstStyle/>
          <a:p>
            <a:pPr marL="0" indent="0">
              <a:spcBef>
                <a:spcPts val="0"/>
              </a:spcBef>
              <a:spcAft>
                <a:spcPts val="2400"/>
              </a:spcAft>
              <a:buNone/>
            </a:pPr>
            <a:r>
              <a:rPr lang="en-US" sz="3200" dirty="0"/>
              <a:t>Rigby, Darrell “the future of shopping”, Harvard Business Review, 2011</a:t>
            </a:r>
          </a:p>
          <a:p>
            <a:pPr marL="0" indent="0">
              <a:spcBef>
                <a:spcPts val="0"/>
              </a:spcBef>
              <a:spcAft>
                <a:spcPts val="2400"/>
              </a:spcAft>
              <a:buNone/>
            </a:pPr>
            <a:r>
              <a:rPr lang="en-US" sz="3200" dirty="0"/>
              <a:t>a collection of strategies, both physical and digital, that physical retailers are using to react to the challenges of operating in a digital world. </a:t>
            </a:r>
          </a:p>
        </p:txBody>
      </p:sp>
    </p:spTree>
    <p:extLst>
      <p:ext uri="{BB962C8B-B14F-4D97-AF65-F5344CB8AC3E}">
        <p14:creationId xmlns:p14="http://schemas.microsoft.com/office/powerpoint/2010/main" val="6957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15C5-E39D-4B4C-86F4-D23DB3686F7A}"/>
              </a:ext>
            </a:extLst>
          </p:cNvPr>
          <p:cNvSpPr>
            <a:spLocks noGrp="1"/>
          </p:cNvSpPr>
          <p:nvPr>
            <p:ph type="title"/>
          </p:nvPr>
        </p:nvSpPr>
        <p:spPr/>
        <p:txBody>
          <a:bodyPr/>
          <a:lstStyle/>
          <a:p>
            <a:r>
              <a:rPr lang="en-US" dirty="0"/>
              <a:t>KEY ISSUE</a:t>
            </a:r>
          </a:p>
        </p:txBody>
      </p:sp>
      <p:sp>
        <p:nvSpPr>
          <p:cNvPr id="5" name="Content Placeholder 4">
            <a:extLst>
              <a:ext uri="{FF2B5EF4-FFF2-40B4-BE49-F238E27FC236}">
                <a16:creationId xmlns:a16="http://schemas.microsoft.com/office/drawing/2014/main" id="{BC0F9236-1A9D-4EB6-8F8E-5E62AEC06CD2}"/>
              </a:ext>
            </a:extLst>
          </p:cNvPr>
          <p:cNvSpPr>
            <a:spLocks noGrp="1"/>
          </p:cNvSpPr>
          <p:nvPr>
            <p:ph idx="1"/>
          </p:nvPr>
        </p:nvSpPr>
        <p:spPr>
          <a:xfrm>
            <a:off x="3351212" y="381000"/>
            <a:ext cx="8534400" cy="5715000"/>
          </a:xfrm>
        </p:spPr>
        <p:txBody>
          <a:bodyPr/>
          <a:lstStyle/>
          <a:p>
            <a:pPr marL="0" indent="0">
              <a:buNone/>
            </a:pPr>
            <a:r>
              <a:rPr lang="en-US" sz="2800" b="1" dirty="0">
                <a:solidFill>
                  <a:schemeClr val="accent4">
                    <a:lumMod val="50000"/>
                  </a:schemeClr>
                </a:solidFill>
              </a:rPr>
              <a:t>LOCATION</a:t>
            </a:r>
          </a:p>
          <a:p>
            <a:pPr marL="0" indent="0">
              <a:buNone/>
            </a:pPr>
            <a:r>
              <a:rPr lang="en-US" sz="2400" dirty="0"/>
              <a:t>Online retailing is heavily influence by location</a:t>
            </a:r>
          </a:p>
          <a:p>
            <a:pPr marL="0" indent="0">
              <a:buNone/>
            </a:pPr>
            <a:r>
              <a:rPr lang="en-US" sz="2400" dirty="0"/>
              <a:t>People who have easy access to well-priced physical stores are less likely to shop online. </a:t>
            </a:r>
          </a:p>
          <a:p>
            <a:pPr marL="0" indent="0">
              <a:buNone/>
            </a:pPr>
            <a:endParaRPr lang="en-US" dirty="0"/>
          </a:p>
          <a:p>
            <a:pPr marL="0" indent="0">
              <a:buNone/>
            </a:pPr>
            <a:r>
              <a:rPr lang="en-US" sz="2800" b="1" dirty="0">
                <a:solidFill>
                  <a:schemeClr val="accent4">
                    <a:lumMod val="50000"/>
                  </a:schemeClr>
                </a:solidFill>
              </a:rPr>
              <a:t>PURCHASE VS INFORMATION</a:t>
            </a:r>
          </a:p>
          <a:p>
            <a:pPr marL="0" indent="0">
              <a:buNone/>
            </a:pPr>
            <a:r>
              <a:rPr lang="en-US" sz="2400" dirty="0"/>
              <a:t>consumers who visit digital retailers not only purchase products, but also obtain information about them.</a:t>
            </a:r>
          </a:p>
          <a:p>
            <a:pPr marL="0" indent="0">
              <a:buNone/>
            </a:pPr>
            <a:r>
              <a:rPr lang="en-US" sz="2400" dirty="0"/>
              <a:t>Showrooming : customers first visit a physical store and then buy a product online</a:t>
            </a:r>
          </a:p>
          <a:p>
            <a:pPr marL="0" indent="0">
              <a:buNone/>
            </a:pPr>
            <a:endParaRPr lang="en-US" sz="2400" dirty="0"/>
          </a:p>
          <a:p>
            <a:pPr marL="0" indent="0">
              <a:buNone/>
            </a:pPr>
            <a:r>
              <a:rPr lang="en-US" sz="2800" b="1" dirty="0">
                <a:solidFill>
                  <a:schemeClr val="accent4">
                    <a:lumMod val="50000"/>
                  </a:schemeClr>
                </a:solidFill>
              </a:rPr>
              <a:t>DIGITAL &amp; PHYSICAL</a:t>
            </a:r>
          </a:p>
          <a:p>
            <a:pPr marL="0" indent="0">
              <a:buNone/>
            </a:pPr>
            <a:r>
              <a:rPr lang="en-US" sz="2400" dirty="0"/>
              <a:t>Omnichannel retailing .</a:t>
            </a:r>
          </a:p>
          <a:p>
            <a:pPr marL="0" indent="0">
              <a:buNone/>
            </a:pPr>
            <a:endParaRPr lang="en-US" sz="2400" dirty="0"/>
          </a:p>
        </p:txBody>
      </p:sp>
    </p:spTree>
    <p:extLst>
      <p:ext uri="{BB962C8B-B14F-4D97-AF65-F5344CB8AC3E}">
        <p14:creationId xmlns:p14="http://schemas.microsoft.com/office/powerpoint/2010/main" val="267350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70E6C-2C41-43A9-9558-087BB5DCA892}"/>
              </a:ext>
            </a:extLst>
          </p:cNvPr>
          <p:cNvSpPr/>
          <p:nvPr/>
        </p:nvSpPr>
        <p:spPr bwMode="auto">
          <a:xfrm>
            <a:off x="4113212" y="2001667"/>
            <a:ext cx="3800776" cy="1572617"/>
          </a:xfrm>
          <a:prstGeom prst="rect">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a:extLst>
              <a:ext uri="{FF2B5EF4-FFF2-40B4-BE49-F238E27FC236}">
                <a16:creationId xmlns:a16="http://schemas.microsoft.com/office/drawing/2014/main" id="{A232BB64-DEDB-4785-ABD4-F13A1854A699}"/>
              </a:ext>
            </a:extLst>
          </p:cNvPr>
          <p:cNvSpPr>
            <a:spLocks noGrp="1"/>
          </p:cNvSpPr>
          <p:nvPr>
            <p:ph type="title"/>
          </p:nvPr>
        </p:nvSpPr>
        <p:spPr/>
        <p:txBody>
          <a:bodyPr/>
          <a:lstStyle/>
          <a:p>
            <a:r>
              <a:rPr lang="en-US" dirty="0"/>
              <a:t>Syllabus </a:t>
            </a:r>
          </a:p>
        </p:txBody>
      </p:sp>
      <p:sp>
        <p:nvSpPr>
          <p:cNvPr id="4" name="TextBox 3">
            <a:extLst>
              <a:ext uri="{FF2B5EF4-FFF2-40B4-BE49-F238E27FC236}">
                <a16:creationId xmlns:a16="http://schemas.microsoft.com/office/drawing/2014/main" id="{0700201C-CCB7-4805-8989-F3C184167F0E}"/>
              </a:ext>
            </a:extLst>
          </p:cNvPr>
          <p:cNvSpPr txBox="1"/>
          <p:nvPr/>
        </p:nvSpPr>
        <p:spPr>
          <a:xfrm>
            <a:off x="388636" y="1447800"/>
            <a:ext cx="9134776" cy="461665"/>
          </a:xfrm>
          <a:prstGeom prst="rect">
            <a:avLst/>
          </a:prstGeom>
          <a:noFill/>
        </p:spPr>
        <p:txBody>
          <a:bodyPr wrap="square" rtlCol="0">
            <a:spAutoFit/>
          </a:bodyPr>
          <a:lstStyle/>
          <a:p>
            <a:r>
              <a:rPr lang="en-US" sz="2000" dirty="0"/>
              <a:t>The first half of semesters will explore the </a:t>
            </a:r>
            <a:r>
              <a:rPr lang="en-US" sz="2400" b="1" dirty="0">
                <a:solidFill>
                  <a:schemeClr val="accent4">
                    <a:lumMod val="75000"/>
                  </a:schemeClr>
                </a:solidFill>
              </a:rPr>
              <a:t>digital marketing concepts</a:t>
            </a:r>
            <a:endParaRPr lang="en-US" sz="2000" b="1" dirty="0">
              <a:solidFill>
                <a:schemeClr val="accent4">
                  <a:lumMod val="75000"/>
                </a:schemeClr>
              </a:solidFill>
            </a:endParaRPr>
          </a:p>
        </p:txBody>
      </p:sp>
      <p:sp>
        <p:nvSpPr>
          <p:cNvPr id="6" name="TextBox 5">
            <a:extLst>
              <a:ext uri="{FF2B5EF4-FFF2-40B4-BE49-F238E27FC236}">
                <a16:creationId xmlns:a16="http://schemas.microsoft.com/office/drawing/2014/main" id="{52207603-C0B1-4E80-BB65-485701296E9A}"/>
              </a:ext>
            </a:extLst>
          </p:cNvPr>
          <p:cNvSpPr txBox="1"/>
          <p:nvPr/>
        </p:nvSpPr>
        <p:spPr>
          <a:xfrm>
            <a:off x="1065212" y="2190690"/>
            <a:ext cx="2971800" cy="338554"/>
          </a:xfrm>
          <a:prstGeom prst="rect">
            <a:avLst/>
          </a:prstGeom>
          <a:noFill/>
        </p:spPr>
        <p:txBody>
          <a:bodyPr wrap="square" rtlCol="0">
            <a:spAutoFit/>
          </a:bodyPr>
          <a:lstStyle/>
          <a:p>
            <a:r>
              <a:rPr lang="en-US" sz="1600" b="1" dirty="0">
                <a:solidFill>
                  <a:schemeClr val="bg1">
                    <a:lumMod val="75000"/>
                  </a:schemeClr>
                </a:solidFill>
              </a:rPr>
              <a:t>Marketing in Digital World </a:t>
            </a:r>
          </a:p>
        </p:txBody>
      </p:sp>
      <p:sp>
        <p:nvSpPr>
          <p:cNvPr id="8" name="TextBox 7">
            <a:extLst>
              <a:ext uri="{FF2B5EF4-FFF2-40B4-BE49-F238E27FC236}">
                <a16:creationId xmlns:a16="http://schemas.microsoft.com/office/drawing/2014/main" id="{2B61AEB9-3443-421E-AA23-904C7C8E74BA}"/>
              </a:ext>
            </a:extLst>
          </p:cNvPr>
          <p:cNvSpPr txBox="1"/>
          <p:nvPr/>
        </p:nvSpPr>
        <p:spPr>
          <a:xfrm>
            <a:off x="1141412" y="261457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What is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History of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The Changes of Consumer Behavior  </a:t>
            </a:r>
          </a:p>
        </p:txBody>
      </p:sp>
      <p:sp>
        <p:nvSpPr>
          <p:cNvPr id="10" name="TextBox 9">
            <a:extLst>
              <a:ext uri="{FF2B5EF4-FFF2-40B4-BE49-F238E27FC236}">
                <a16:creationId xmlns:a16="http://schemas.microsoft.com/office/drawing/2014/main" id="{7357466D-C53E-4675-A3E1-6C41181F218A}"/>
              </a:ext>
            </a:extLst>
          </p:cNvPr>
          <p:cNvSpPr txBox="1"/>
          <p:nvPr/>
        </p:nvSpPr>
        <p:spPr>
          <a:xfrm>
            <a:off x="1065212" y="3711664"/>
            <a:ext cx="3276600" cy="584775"/>
          </a:xfrm>
          <a:prstGeom prst="rect">
            <a:avLst/>
          </a:prstGeom>
          <a:noFill/>
        </p:spPr>
        <p:txBody>
          <a:bodyPr wrap="square" rtlCol="0">
            <a:spAutoFit/>
          </a:bodyPr>
          <a:lstStyle/>
          <a:p>
            <a:r>
              <a:rPr lang="en-US" sz="1600" b="1" dirty="0">
                <a:solidFill>
                  <a:schemeClr val="bg1">
                    <a:lumMod val="75000"/>
                  </a:schemeClr>
                </a:solidFill>
              </a:rPr>
              <a:t>Digital Tools for Developing Innovative Product </a:t>
            </a:r>
          </a:p>
        </p:txBody>
      </p:sp>
      <p:sp>
        <p:nvSpPr>
          <p:cNvPr id="11" name="TextBox 10">
            <a:extLst>
              <a:ext uri="{FF2B5EF4-FFF2-40B4-BE49-F238E27FC236}">
                <a16:creationId xmlns:a16="http://schemas.microsoft.com/office/drawing/2014/main" id="{E590D651-0F13-4515-B88B-FE07D3927761}"/>
              </a:ext>
            </a:extLst>
          </p:cNvPr>
          <p:cNvSpPr txBox="1"/>
          <p:nvPr/>
        </p:nvSpPr>
        <p:spPr>
          <a:xfrm>
            <a:off x="11493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Product</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Customer Co-Creation</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Doppelgänger Brand  </a:t>
            </a:r>
          </a:p>
        </p:txBody>
      </p:sp>
      <p:sp>
        <p:nvSpPr>
          <p:cNvPr id="13" name="TextBox 12">
            <a:extLst>
              <a:ext uri="{FF2B5EF4-FFF2-40B4-BE49-F238E27FC236}">
                <a16:creationId xmlns:a16="http://schemas.microsoft.com/office/drawing/2014/main" id="{79DA4956-2823-41A6-8A9E-5E458AB429C2}"/>
              </a:ext>
            </a:extLst>
          </p:cNvPr>
          <p:cNvSpPr txBox="1"/>
          <p:nvPr/>
        </p:nvSpPr>
        <p:spPr>
          <a:xfrm>
            <a:off x="1141412" y="5332814"/>
            <a:ext cx="3733800" cy="584775"/>
          </a:xfrm>
          <a:prstGeom prst="rect">
            <a:avLst/>
          </a:prstGeom>
          <a:noFill/>
        </p:spPr>
        <p:txBody>
          <a:bodyPr wrap="square" rtlCol="0">
            <a:spAutoFit/>
          </a:bodyPr>
          <a:lstStyle/>
          <a:p>
            <a:r>
              <a:rPr lang="en-US" sz="1600" b="1" dirty="0">
                <a:solidFill>
                  <a:schemeClr val="bg1">
                    <a:lumMod val="75000"/>
                  </a:schemeClr>
                </a:solidFill>
              </a:rPr>
              <a:t>Digital Tools for Persuading Costumers</a:t>
            </a:r>
          </a:p>
        </p:txBody>
      </p:sp>
      <p:sp>
        <p:nvSpPr>
          <p:cNvPr id="14" name="TextBox 13">
            <a:extLst>
              <a:ext uri="{FF2B5EF4-FFF2-40B4-BE49-F238E27FC236}">
                <a16:creationId xmlns:a16="http://schemas.microsoft.com/office/drawing/2014/main" id="{F9A63C77-978D-4687-982D-221E7D4A15F4}"/>
              </a:ext>
            </a:extLst>
          </p:cNvPr>
          <p:cNvSpPr txBox="1"/>
          <p:nvPr/>
        </p:nvSpPr>
        <p:spPr>
          <a:xfrm>
            <a:off x="1141412" y="5867400"/>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Promotion</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Authenticity</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User-Generated Content</a:t>
            </a:r>
          </a:p>
        </p:txBody>
      </p:sp>
      <p:sp>
        <p:nvSpPr>
          <p:cNvPr id="15" name="Oval 14">
            <a:extLst>
              <a:ext uri="{FF2B5EF4-FFF2-40B4-BE49-F238E27FC236}">
                <a16:creationId xmlns:a16="http://schemas.microsoft.com/office/drawing/2014/main" id="{14E7AB82-7048-4B83-8BF0-84C93389853D}"/>
              </a:ext>
            </a:extLst>
          </p:cNvPr>
          <p:cNvSpPr/>
          <p:nvPr/>
        </p:nvSpPr>
        <p:spPr bwMode="auto">
          <a:xfrm>
            <a:off x="5318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ctr" anchorCtr="1"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1</a:t>
            </a:r>
          </a:p>
        </p:txBody>
      </p:sp>
      <p:sp>
        <p:nvSpPr>
          <p:cNvPr id="16" name="Oval 15">
            <a:extLst>
              <a:ext uri="{FF2B5EF4-FFF2-40B4-BE49-F238E27FC236}">
                <a16:creationId xmlns:a16="http://schemas.microsoft.com/office/drawing/2014/main" id="{087287F5-9223-4EA9-8C9B-63D041117E5B}"/>
              </a:ext>
            </a:extLst>
          </p:cNvPr>
          <p:cNvSpPr/>
          <p:nvPr/>
        </p:nvSpPr>
        <p:spPr bwMode="auto">
          <a:xfrm>
            <a:off x="531812" y="3712852"/>
            <a:ext cx="457200" cy="45720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2</a:t>
            </a:r>
          </a:p>
        </p:txBody>
      </p:sp>
      <p:sp>
        <p:nvSpPr>
          <p:cNvPr id="17" name="Oval 16">
            <a:extLst>
              <a:ext uri="{FF2B5EF4-FFF2-40B4-BE49-F238E27FC236}">
                <a16:creationId xmlns:a16="http://schemas.microsoft.com/office/drawing/2014/main" id="{B89E6F37-9882-4E56-9D15-87E2127D214F}"/>
              </a:ext>
            </a:extLst>
          </p:cNvPr>
          <p:cNvSpPr/>
          <p:nvPr/>
        </p:nvSpPr>
        <p:spPr bwMode="auto">
          <a:xfrm>
            <a:off x="531812" y="5332814"/>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chemeClr val="bg2">
                    <a:lumMod val="20000"/>
                    <a:lumOff val="80000"/>
                  </a:schemeClr>
                </a:solidFill>
                <a:latin typeface="Arial" charset="0"/>
              </a:rPr>
              <a:t>3</a:t>
            </a:r>
          </a:p>
        </p:txBody>
      </p:sp>
      <p:sp>
        <p:nvSpPr>
          <p:cNvPr id="38" name="TextBox 37">
            <a:extLst>
              <a:ext uri="{FF2B5EF4-FFF2-40B4-BE49-F238E27FC236}">
                <a16:creationId xmlns:a16="http://schemas.microsoft.com/office/drawing/2014/main" id="{F2DDB424-78AA-4BFE-92E5-9EBA67A49005}"/>
              </a:ext>
            </a:extLst>
          </p:cNvPr>
          <p:cNvSpPr txBox="1"/>
          <p:nvPr/>
        </p:nvSpPr>
        <p:spPr>
          <a:xfrm>
            <a:off x="4875212" y="2190690"/>
            <a:ext cx="2971800" cy="584775"/>
          </a:xfrm>
          <a:prstGeom prst="rect">
            <a:avLst/>
          </a:prstGeom>
          <a:noFill/>
        </p:spPr>
        <p:txBody>
          <a:bodyPr wrap="square" rtlCol="0">
            <a:spAutoFit/>
          </a:bodyPr>
          <a:lstStyle/>
          <a:p>
            <a:r>
              <a:rPr lang="en-US" sz="1600" b="1" dirty="0">
                <a:solidFill>
                  <a:srgbClr val="FFFFFF"/>
                </a:solidFill>
              </a:rPr>
              <a:t>Digital Tools for Effectively Distribution</a:t>
            </a:r>
          </a:p>
        </p:txBody>
      </p:sp>
      <p:sp>
        <p:nvSpPr>
          <p:cNvPr id="40" name="TextBox 39">
            <a:extLst>
              <a:ext uri="{FF2B5EF4-FFF2-40B4-BE49-F238E27FC236}">
                <a16:creationId xmlns:a16="http://schemas.microsoft.com/office/drawing/2014/main" id="{54DC1EE6-D810-40C2-9A29-9811C6C70786}"/>
              </a:ext>
            </a:extLst>
          </p:cNvPr>
          <p:cNvSpPr txBox="1"/>
          <p:nvPr/>
        </p:nvSpPr>
        <p:spPr>
          <a:xfrm>
            <a:off x="4875212" y="3711664"/>
            <a:ext cx="3068638" cy="584775"/>
          </a:xfrm>
          <a:prstGeom prst="rect">
            <a:avLst/>
          </a:prstGeom>
          <a:noFill/>
        </p:spPr>
        <p:txBody>
          <a:bodyPr wrap="square" rtlCol="0">
            <a:spAutoFit/>
          </a:bodyPr>
          <a:lstStyle/>
          <a:p>
            <a:r>
              <a:rPr lang="en-US" sz="1600" b="1" dirty="0">
                <a:solidFill>
                  <a:schemeClr val="bg1">
                    <a:lumMod val="75000"/>
                  </a:schemeClr>
                </a:solidFill>
              </a:rPr>
              <a:t>Digital Tools for Setting Right Price</a:t>
            </a:r>
          </a:p>
        </p:txBody>
      </p:sp>
      <p:sp>
        <p:nvSpPr>
          <p:cNvPr id="42" name="TextBox 41">
            <a:extLst>
              <a:ext uri="{FF2B5EF4-FFF2-40B4-BE49-F238E27FC236}">
                <a16:creationId xmlns:a16="http://schemas.microsoft.com/office/drawing/2014/main" id="{51E14B01-62FE-487A-A390-9DCF426ED65D}"/>
              </a:ext>
            </a:extLst>
          </p:cNvPr>
          <p:cNvSpPr txBox="1"/>
          <p:nvPr/>
        </p:nvSpPr>
        <p:spPr>
          <a:xfrm>
            <a:off x="4854574" y="5332814"/>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44" name="Oval 43">
            <a:extLst>
              <a:ext uri="{FF2B5EF4-FFF2-40B4-BE49-F238E27FC236}">
                <a16:creationId xmlns:a16="http://schemas.microsoft.com/office/drawing/2014/main" id="{89252E25-C2D0-430A-8B49-DDAFF11E5A1B}"/>
              </a:ext>
            </a:extLst>
          </p:cNvPr>
          <p:cNvSpPr/>
          <p:nvPr/>
        </p:nvSpPr>
        <p:spPr bwMode="auto">
          <a:xfrm>
            <a:off x="4341812" y="2219265"/>
            <a:ext cx="457200" cy="457200"/>
          </a:xfrm>
          <a:prstGeom prst="ellipse">
            <a:avLst/>
          </a:prstGeom>
          <a:solidFill>
            <a:schemeClr val="accent4">
              <a:lumMod val="20000"/>
              <a:lumOff val="8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chemeClr val="accent4">
                    <a:lumMod val="75000"/>
                  </a:schemeClr>
                </a:solidFill>
                <a:latin typeface="Arial" charset="0"/>
              </a:rPr>
              <a:t>4</a:t>
            </a:r>
          </a:p>
        </p:txBody>
      </p:sp>
      <p:sp>
        <p:nvSpPr>
          <p:cNvPr id="45" name="Oval 44">
            <a:extLst>
              <a:ext uri="{FF2B5EF4-FFF2-40B4-BE49-F238E27FC236}">
                <a16:creationId xmlns:a16="http://schemas.microsoft.com/office/drawing/2014/main" id="{0AE08266-D5A4-48D5-B7C5-23DD57113F4E}"/>
              </a:ext>
            </a:extLst>
          </p:cNvPr>
          <p:cNvSpPr/>
          <p:nvPr/>
        </p:nvSpPr>
        <p:spPr bwMode="auto">
          <a:xfrm>
            <a:off x="43418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5</a:t>
            </a:r>
          </a:p>
        </p:txBody>
      </p:sp>
      <p:sp>
        <p:nvSpPr>
          <p:cNvPr id="46" name="Oval 45">
            <a:extLst>
              <a:ext uri="{FF2B5EF4-FFF2-40B4-BE49-F238E27FC236}">
                <a16:creationId xmlns:a16="http://schemas.microsoft.com/office/drawing/2014/main" id="{61816FD2-10C4-4785-B80F-489CE7A82C19}"/>
              </a:ext>
            </a:extLst>
          </p:cNvPr>
          <p:cNvSpPr/>
          <p:nvPr/>
        </p:nvSpPr>
        <p:spPr bwMode="auto">
          <a:xfrm>
            <a:off x="4341812" y="5332814"/>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6</a:t>
            </a:r>
          </a:p>
        </p:txBody>
      </p:sp>
      <p:sp>
        <p:nvSpPr>
          <p:cNvPr id="49" name="TextBox 48">
            <a:extLst>
              <a:ext uri="{FF2B5EF4-FFF2-40B4-BE49-F238E27FC236}">
                <a16:creationId xmlns:a16="http://schemas.microsoft.com/office/drawing/2014/main" id="{150EF4DE-4D78-4833-8211-FE7BA53B162A}"/>
              </a:ext>
            </a:extLst>
          </p:cNvPr>
          <p:cNvSpPr txBox="1"/>
          <p:nvPr/>
        </p:nvSpPr>
        <p:spPr>
          <a:xfrm>
            <a:off x="8609012" y="3711664"/>
            <a:ext cx="3581400" cy="338554"/>
          </a:xfrm>
          <a:prstGeom prst="rect">
            <a:avLst/>
          </a:prstGeom>
          <a:noFill/>
        </p:spPr>
        <p:txBody>
          <a:bodyPr wrap="square" rtlCol="0">
            <a:spAutoFit/>
          </a:bodyPr>
          <a:lstStyle/>
          <a:p>
            <a:r>
              <a:rPr lang="en-US" sz="1600" b="1" dirty="0">
                <a:solidFill>
                  <a:schemeClr val="bg1">
                    <a:lumMod val="75000"/>
                  </a:schemeClr>
                </a:solidFill>
              </a:rPr>
              <a:t>Marketing in an Analog World </a:t>
            </a:r>
          </a:p>
        </p:txBody>
      </p:sp>
      <p:sp>
        <p:nvSpPr>
          <p:cNvPr id="50" name="TextBox 49">
            <a:extLst>
              <a:ext uri="{FF2B5EF4-FFF2-40B4-BE49-F238E27FC236}">
                <a16:creationId xmlns:a16="http://schemas.microsoft.com/office/drawing/2014/main" id="{91211A32-E13C-4035-A6A0-59F013A0D8ED}"/>
              </a:ext>
            </a:extLst>
          </p:cNvPr>
          <p:cNvSpPr txBox="1"/>
          <p:nvPr/>
        </p:nvSpPr>
        <p:spPr>
          <a:xfrm>
            <a:off x="86931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Analog vs Digital</a:t>
            </a:r>
          </a:p>
          <a:p>
            <a:pPr marL="171450" indent="-171450">
              <a:spcAft>
                <a:spcPts val="600"/>
              </a:spcAft>
              <a:buFont typeface="Arial" panose="020B0604020202020204" pitchFamily="34" charset="0"/>
              <a:buChar char="•"/>
            </a:pPr>
            <a:r>
              <a:rPr lang="en-US" sz="1100" dirty="0">
                <a:solidFill>
                  <a:schemeClr val="bg1">
                    <a:lumMod val="75000"/>
                  </a:schemeClr>
                </a:solidFill>
              </a:rPr>
              <a:t>4 </a:t>
            </a:r>
            <a:r>
              <a:rPr lang="en-US" sz="1100" dirty="0" err="1">
                <a:solidFill>
                  <a:schemeClr val="bg1">
                    <a:lumMod val="75000"/>
                  </a:schemeClr>
                </a:solidFill>
              </a:rPr>
              <a:t>cara</a:t>
            </a:r>
            <a:r>
              <a:rPr lang="en-US" sz="1100" dirty="0">
                <a:solidFill>
                  <a:schemeClr val="bg1">
                    <a:lumMod val="75000"/>
                  </a:schemeClr>
                </a:solidFill>
              </a:rPr>
              <a:t> dunia analog </a:t>
            </a:r>
            <a:r>
              <a:rPr lang="en-US" sz="1100" dirty="0" err="1">
                <a:solidFill>
                  <a:schemeClr val="bg1">
                    <a:lumMod val="75000"/>
                  </a:schemeClr>
                </a:solidFill>
              </a:rPr>
              <a:t>mempengaruhi</a:t>
            </a:r>
            <a:r>
              <a:rPr lang="en-US" sz="1100" dirty="0">
                <a:solidFill>
                  <a:schemeClr val="bg1">
                    <a:lumMod val="75000"/>
                  </a:schemeClr>
                </a:solidFill>
              </a:rPr>
              <a:t> digital</a:t>
            </a:r>
          </a:p>
          <a:p>
            <a:pPr marL="171450" indent="-171450">
              <a:spcAft>
                <a:spcPts val="600"/>
              </a:spcAft>
              <a:buFont typeface="Arial" panose="020B0604020202020204" pitchFamily="34" charset="0"/>
              <a:buChar char="•"/>
            </a:pPr>
            <a:r>
              <a:rPr lang="en-US" sz="1100" dirty="0" err="1">
                <a:solidFill>
                  <a:schemeClr val="bg1">
                    <a:lumMod val="75000"/>
                  </a:schemeClr>
                </a:solidFill>
              </a:rPr>
              <a:t>Transformasi</a:t>
            </a:r>
            <a:r>
              <a:rPr lang="en-US" sz="1100" dirty="0">
                <a:solidFill>
                  <a:schemeClr val="bg1">
                    <a:lumMod val="75000"/>
                  </a:schemeClr>
                </a:solidFill>
              </a:rPr>
              <a:t> analog ke digital</a:t>
            </a:r>
          </a:p>
        </p:txBody>
      </p:sp>
      <p:sp>
        <p:nvSpPr>
          <p:cNvPr id="53" name="Oval 52">
            <a:extLst>
              <a:ext uri="{FF2B5EF4-FFF2-40B4-BE49-F238E27FC236}">
                <a16:creationId xmlns:a16="http://schemas.microsoft.com/office/drawing/2014/main" id="{70F073B9-10C2-44AC-8C0A-AAD8F3139652}"/>
              </a:ext>
            </a:extLst>
          </p:cNvPr>
          <p:cNvSpPr/>
          <p:nvPr/>
        </p:nvSpPr>
        <p:spPr bwMode="auto">
          <a:xfrm>
            <a:off x="80756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7</a:t>
            </a:r>
          </a:p>
        </p:txBody>
      </p:sp>
      <p:sp>
        <p:nvSpPr>
          <p:cNvPr id="54" name="Oval 53">
            <a:extLst>
              <a:ext uri="{FF2B5EF4-FFF2-40B4-BE49-F238E27FC236}">
                <a16:creationId xmlns:a16="http://schemas.microsoft.com/office/drawing/2014/main" id="{EFC52709-2FD9-43F2-9EC1-D9D748C32943}"/>
              </a:ext>
            </a:extLst>
          </p:cNvPr>
          <p:cNvSpPr/>
          <p:nvPr/>
        </p:nvSpPr>
        <p:spPr bwMode="auto">
          <a:xfrm>
            <a:off x="80756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8</a:t>
            </a:r>
          </a:p>
        </p:txBody>
      </p:sp>
      <p:sp>
        <p:nvSpPr>
          <p:cNvPr id="56" name="TextBox 55">
            <a:extLst>
              <a:ext uri="{FF2B5EF4-FFF2-40B4-BE49-F238E27FC236}">
                <a16:creationId xmlns:a16="http://schemas.microsoft.com/office/drawing/2014/main" id="{2C6FA831-1C9C-4138-B638-2DB8365776E3}"/>
              </a:ext>
            </a:extLst>
          </p:cNvPr>
          <p:cNvSpPr txBox="1"/>
          <p:nvPr/>
        </p:nvSpPr>
        <p:spPr>
          <a:xfrm>
            <a:off x="8609012" y="2190690"/>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59" name="TextBox 58">
            <a:extLst>
              <a:ext uri="{FF2B5EF4-FFF2-40B4-BE49-F238E27FC236}">
                <a16:creationId xmlns:a16="http://schemas.microsoft.com/office/drawing/2014/main" id="{27DA57F9-63AE-43C0-8D19-F9356830CA53}"/>
              </a:ext>
            </a:extLst>
          </p:cNvPr>
          <p:cNvSpPr txBox="1"/>
          <p:nvPr/>
        </p:nvSpPr>
        <p:spPr>
          <a:xfrm>
            <a:off x="8693149" y="275114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Pengumpulan</a:t>
            </a:r>
            <a:r>
              <a:rPr lang="en-US" sz="1100" dirty="0">
                <a:solidFill>
                  <a:schemeClr val="bg1">
                    <a:lumMod val="75000"/>
                  </a:schemeClr>
                </a:solidFill>
              </a:rPr>
              <a:t> data-data sosial media</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t>
            </a:r>
            <a:r>
              <a:rPr lang="en-US" sz="1100" dirty="0" err="1">
                <a:solidFill>
                  <a:schemeClr val="bg1">
                    <a:lumMod val="75000"/>
                  </a:schemeClr>
                </a:solidFill>
              </a:rPr>
              <a:t>analisa</a:t>
            </a:r>
            <a:endParaRPr lang="en-US" sz="1100" dirty="0">
              <a:solidFill>
                <a:schemeClr val="bg1">
                  <a:lumMod val="75000"/>
                </a:schemeClr>
              </a:solidFill>
            </a:endParaRPr>
          </a:p>
          <a:p>
            <a:pPr marL="171450" indent="-171450">
              <a:spcAft>
                <a:spcPts val="600"/>
              </a:spcAft>
              <a:buFont typeface="Arial" panose="020B0604020202020204" pitchFamily="34" charset="0"/>
              <a:buChar char="•"/>
            </a:pPr>
            <a:r>
              <a:rPr lang="en-US" sz="1100" dirty="0" err="1">
                <a:solidFill>
                  <a:schemeClr val="bg1">
                    <a:lumMod val="75000"/>
                  </a:schemeClr>
                </a:solidFill>
              </a:rPr>
              <a:t>Visualisasi</a:t>
            </a:r>
            <a:r>
              <a:rPr lang="en-US" sz="1100" dirty="0">
                <a:solidFill>
                  <a:schemeClr val="bg1">
                    <a:lumMod val="75000"/>
                  </a:schemeClr>
                </a:solidFill>
              </a:rPr>
              <a:t> data </a:t>
            </a:r>
          </a:p>
        </p:txBody>
      </p:sp>
      <p:sp>
        <p:nvSpPr>
          <p:cNvPr id="60" name="TextBox 59">
            <a:extLst>
              <a:ext uri="{FF2B5EF4-FFF2-40B4-BE49-F238E27FC236}">
                <a16:creationId xmlns:a16="http://schemas.microsoft.com/office/drawing/2014/main" id="{0EB5857C-D9C3-4633-AC45-D96489C7AD26}"/>
              </a:ext>
            </a:extLst>
          </p:cNvPr>
          <p:cNvSpPr txBox="1"/>
          <p:nvPr/>
        </p:nvSpPr>
        <p:spPr>
          <a:xfrm>
            <a:off x="4951412" y="275114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rgbClr val="FFFFFF"/>
                </a:solidFill>
              </a:rPr>
              <a:t>Basic Concept: Place</a:t>
            </a:r>
          </a:p>
          <a:p>
            <a:pPr marL="171450" indent="-171450">
              <a:spcAft>
                <a:spcPts val="600"/>
              </a:spcAft>
              <a:buFont typeface="Arial" panose="020B0604020202020204" pitchFamily="34" charset="0"/>
              <a:buChar char="•"/>
            </a:pPr>
            <a:r>
              <a:rPr lang="en-US" sz="1100" dirty="0">
                <a:solidFill>
                  <a:srgbClr val="FFFFFF"/>
                </a:solidFill>
              </a:rPr>
              <a:t>Digital Concept: New Retail </a:t>
            </a:r>
          </a:p>
          <a:p>
            <a:pPr marL="171450" indent="-171450">
              <a:spcAft>
                <a:spcPts val="600"/>
              </a:spcAft>
              <a:buFont typeface="Arial" panose="020B0604020202020204" pitchFamily="34" charset="0"/>
              <a:buChar char="•"/>
            </a:pPr>
            <a:r>
              <a:rPr lang="en-US" sz="1100" dirty="0">
                <a:solidFill>
                  <a:srgbClr val="FFFFFF"/>
                </a:solidFill>
              </a:rPr>
              <a:t>Digital Concept: 3D Printer</a:t>
            </a:r>
          </a:p>
        </p:txBody>
      </p:sp>
      <p:sp>
        <p:nvSpPr>
          <p:cNvPr id="61" name="TextBox 60">
            <a:extLst>
              <a:ext uri="{FF2B5EF4-FFF2-40B4-BE49-F238E27FC236}">
                <a16:creationId xmlns:a16="http://schemas.microsoft.com/office/drawing/2014/main" id="{297562ED-9788-4724-A9F7-B949F442599D}"/>
              </a:ext>
            </a:extLst>
          </p:cNvPr>
          <p:cNvSpPr txBox="1"/>
          <p:nvPr/>
        </p:nvSpPr>
        <p:spPr>
          <a:xfrm>
            <a:off x="4854574" y="5944345"/>
            <a:ext cx="3200400" cy="67710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Memahami</a:t>
            </a:r>
            <a:r>
              <a:rPr lang="en-US" sz="1100" dirty="0">
                <a:solidFill>
                  <a:schemeClr val="bg1">
                    <a:lumMod val="75000"/>
                  </a:schemeClr>
                </a:solidFill>
              </a:rPr>
              <a:t> berbagai web analytics</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analytic dan memilih web analytic yang tepat</a:t>
            </a:r>
          </a:p>
        </p:txBody>
      </p:sp>
      <p:sp>
        <p:nvSpPr>
          <p:cNvPr id="62" name="TextBox 61">
            <a:extLst>
              <a:ext uri="{FF2B5EF4-FFF2-40B4-BE49-F238E27FC236}">
                <a16:creationId xmlns:a16="http://schemas.microsoft.com/office/drawing/2014/main" id="{F8F6CC3F-B5C4-49D4-9170-FC9A2662E6D8}"/>
              </a:ext>
            </a:extLst>
          </p:cNvPr>
          <p:cNvSpPr txBox="1"/>
          <p:nvPr/>
        </p:nvSpPr>
        <p:spPr>
          <a:xfrm>
            <a:off x="4951412" y="437440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Price</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Pay what you want</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Pricing comparison tools</a:t>
            </a:r>
          </a:p>
        </p:txBody>
      </p:sp>
    </p:spTree>
    <p:extLst>
      <p:ext uri="{BB962C8B-B14F-4D97-AF65-F5344CB8AC3E}">
        <p14:creationId xmlns:p14="http://schemas.microsoft.com/office/powerpoint/2010/main" val="223538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2565A7-AB14-4B02-9BB9-973606819BA5}"/>
              </a:ext>
            </a:extLst>
          </p:cNvPr>
          <p:cNvPicPr>
            <a:picLocks noChangeAspect="1"/>
          </p:cNvPicPr>
          <p:nvPr/>
        </p:nvPicPr>
        <p:blipFill>
          <a:blip r:embed="rId2"/>
          <a:stretch>
            <a:fillRect/>
          </a:stretch>
        </p:blipFill>
        <p:spPr>
          <a:xfrm>
            <a:off x="1903412" y="1371600"/>
            <a:ext cx="7658100" cy="4879880"/>
          </a:xfrm>
          <a:prstGeom prst="rect">
            <a:avLst/>
          </a:prstGeom>
        </p:spPr>
      </p:pic>
      <p:sp>
        <p:nvSpPr>
          <p:cNvPr id="6" name="Content Placeholder 5">
            <a:extLst>
              <a:ext uri="{FF2B5EF4-FFF2-40B4-BE49-F238E27FC236}">
                <a16:creationId xmlns:a16="http://schemas.microsoft.com/office/drawing/2014/main" id="{9B22668F-BC09-43B2-B7F7-F5E6B3123AFC}"/>
              </a:ext>
            </a:extLst>
          </p:cNvPr>
          <p:cNvSpPr>
            <a:spLocks noGrp="1"/>
          </p:cNvSpPr>
          <p:nvPr>
            <p:ph idx="1"/>
          </p:nvPr>
        </p:nvSpPr>
        <p:spPr>
          <a:xfrm>
            <a:off x="455612" y="346194"/>
            <a:ext cx="9914944" cy="685800"/>
          </a:xfrm>
        </p:spPr>
        <p:txBody>
          <a:bodyPr/>
          <a:lstStyle/>
          <a:p>
            <a:pPr marL="0" indent="0">
              <a:buNone/>
            </a:pPr>
            <a:r>
              <a:rPr lang="en-US" sz="3200" b="1" dirty="0"/>
              <a:t>Omnichannel : Online + Offline Retailer </a:t>
            </a:r>
          </a:p>
        </p:txBody>
      </p:sp>
    </p:spTree>
    <p:extLst>
      <p:ext uri="{BB962C8B-B14F-4D97-AF65-F5344CB8AC3E}">
        <p14:creationId xmlns:p14="http://schemas.microsoft.com/office/powerpoint/2010/main" val="4150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38CC0-7093-492B-A19B-870E53D5B645}"/>
              </a:ext>
            </a:extLst>
          </p:cNvPr>
          <p:cNvSpPr>
            <a:spLocks noGrp="1"/>
          </p:cNvSpPr>
          <p:nvPr>
            <p:ph type="ctrTitle"/>
          </p:nvPr>
        </p:nvSpPr>
        <p:spPr/>
        <p:txBody>
          <a:bodyPr/>
          <a:lstStyle/>
          <a:p>
            <a:r>
              <a:rPr lang="en-US" sz="3600" dirty="0"/>
              <a:t>DIGITAL CONCEPT#2</a:t>
            </a:r>
            <a:br>
              <a:rPr lang="en-US" dirty="0"/>
            </a:br>
            <a:r>
              <a:rPr lang="en-US" sz="7200" b="1" dirty="0">
                <a:solidFill>
                  <a:schemeClr val="accent4">
                    <a:lumMod val="75000"/>
                  </a:schemeClr>
                </a:solidFill>
              </a:rPr>
              <a:t>3D PRINTING</a:t>
            </a:r>
            <a:endParaRPr lang="en-US" b="1" dirty="0">
              <a:solidFill>
                <a:schemeClr val="accent4">
                  <a:lumMod val="75000"/>
                </a:schemeClr>
              </a:solidFill>
            </a:endParaRPr>
          </a:p>
        </p:txBody>
      </p:sp>
    </p:spTree>
    <p:extLst>
      <p:ext uri="{BB962C8B-B14F-4D97-AF65-F5344CB8AC3E}">
        <p14:creationId xmlns:p14="http://schemas.microsoft.com/office/powerpoint/2010/main" val="278220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B83ED8A-36C6-4853-A825-A4562988583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CA91D1ED-D278-4D93-A2F2-49FF189198F1}"/>
              </a:ext>
            </a:extLst>
          </p:cNvPr>
          <p:cNvPicPr>
            <a:picLocks noChangeAspect="1"/>
          </p:cNvPicPr>
          <p:nvPr/>
        </p:nvPicPr>
        <p:blipFill>
          <a:blip r:embed="rId2"/>
          <a:stretch>
            <a:fillRect/>
          </a:stretch>
        </p:blipFill>
        <p:spPr>
          <a:xfrm>
            <a:off x="-34718" y="-75096"/>
            <a:ext cx="12115464" cy="6094896"/>
          </a:xfrm>
          <a:prstGeom prst="rect">
            <a:avLst/>
          </a:prstGeom>
        </p:spPr>
      </p:pic>
    </p:spTree>
    <p:extLst>
      <p:ext uri="{BB962C8B-B14F-4D97-AF65-F5344CB8AC3E}">
        <p14:creationId xmlns:p14="http://schemas.microsoft.com/office/powerpoint/2010/main" val="410417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5821-8E39-4B51-BA65-BEC22170830F}"/>
              </a:ext>
            </a:extLst>
          </p:cNvPr>
          <p:cNvSpPr>
            <a:spLocks noGrp="1"/>
          </p:cNvSpPr>
          <p:nvPr>
            <p:ph type="title"/>
          </p:nvPr>
        </p:nvSpPr>
        <p:spPr/>
        <p:txBody>
          <a:bodyPr/>
          <a:lstStyle/>
          <a:p>
            <a:r>
              <a:rPr lang="en-US" dirty="0"/>
              <a:t>Application 3D Printing</a:t>
            </a:r>
          </a:p>
        </p:txBody>
      </p:sp>
      <p:sp>
        <p:nvSpPr>
          <p:cNvPr id="3" name="Content Placeholder 2">
            <a:extLst>
              <a:ext uri="{FF2B5EF4-FFF2-40B4-BE49-F238E27FC236}">
                <a16:creationId xmlns:a16="http://schemas.microsoft.com/office/drawing/2014/main" id="{BE66C5CE-3EDB-49FC-B2A7-3B07C2DA6DC0}"/>
              </a:ext>
            </a:extLst>
          </p:cNvPr>
          <p:cNvSpPr>
            <a:spLocks noGrp="1"/>
          </p:cNvSpPr>
          <p:nvPr>
            <p:ph idx="1"/>
          </p:nvPr>
        </p:nvSpPr>
        <p:spPr>
          <a:xfrm>
            <a:off x="585994" y="1461221"/>
            <a:ext cx="3261359" cy="713009"/>
          </a:xfrm>
        </p:spPr>
        <p:txBody>
          <a:bodyPr/>
          <a:lstStyle/>
          <a:p>
            <a:pPr marL="0" indent="0">
              <a:buNone/>
            </a:pPr>
            <a:r>
              <a:rPr lang="en-US" sz="2400" b="1" dirty="0"/>
              <a:t>MEDICAL &amp; DENTAL</a:t>
            </a:r>
          </a:p>
        </p:txBody>
      </p:sp>
      <p:pic>
        <p:nvPicPr>
          <p:cNvPr id="4" name="Picture 3">
            <a:extLst>
              <a:ext uri="{FF2B5EF4-FFF2-40B4-BE49-F238E27FC236}">
                <a16:creationId xmlns:a16="http://schemas.microsoft.com/office/drawing/2014/main" id="{18251DFB-BF8D-426D-BE45-D761330083DC}"/>
              </a:ext>
            </a:extLst>
          </p:cNvPr>
          <p:cNvPicPr>
            <a:picLocks noChangeAspect="1"/>
          </p:cNvPicPr>
          <p:nvPr/>
        </p:nvPicPr>
        <p:blipFill>
          <a:blip r:embed="rId2"/>
          <a:stretch>
            <a:fillRect/>
          </a:stretch>
        </p:blipFill>
        <p:spPr>
          <a:xfrm>
            <a:off x="554589" y="2174230"/>
            <a:ext cx="3032759" cy="1878992"/>
          </a:xfrm>
          <a:prstGeom prst="rect">
            <a:avLst/>
          </a:prstGeom>
        </p:spPr>
      </p:pic>
      <p:sp>
        <p:nvSpPr>
          <p:cNvPr id="5" name="Content Placeholder 2">
            <a:extLst>
              <a:ext uri="{FF2B5EF4-FFF2-40B4-BE49-F238E27FC236}">
                <a16:creationId xmlns:a16="http://schemas.microsoft.com/office/drawing/2014/main" id="{79271473-480E-4F0F-BB3B-DA944F94005D}"/>
              </a:ext>
            </a:extLst>
          </p:cNvPr>
          <p:cNvSpPr txBox="1">
            <a:spLocks/>
          </p:cNvSpPr>
          <p:nvPr/>
        </p:nvSpPr>
        <p:spPr>
          <a:xfrm>
            <a:off x="4075953" y="1461221"/>
            <a:ext cx="3603682" cy="713009"/>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400" b="1" dirty="0"/>
              <a:t>FASHION &amp; CLOTHING</a:t>
            </a:r>
          </a:p>
        </p:txBody>
      </p:sp>
      <p:pic>
        <p:nvPicPr>
          <p:cNvPr id="6" name="Picture 5">
            <a:extLst>
              <a:ext uri="{FF2B5EF4-FFF2-40B4-BE49-F238E27FC236}">
                <a16:creationId xmlns:a16="http://schemas.microsoft.com/office/drawing/2014/main" id="{D36D4FD8-0B0C-4ADE-BA43-D03868F62198}"/>
              </a:ext>
            </a:extLst>
          </p:cNvPr>
          <p:cNvPicPr>
            <a:picLocks noChangeAspect="1"/>
          </p:cNvPicPr>
          <p:nvPr/>
        </p:nvPicPr>
        <p:blipFill>
          <a:blip r:embed="rId3"/>
          <a:stretch>
            <a:fillRect/>
          </a:stretch>
        </p:blipFill>
        <p:spPr>
          <a:xfrm>
            <a:off x="4097556" y="2209801"/>
            <a:ext cx="3582079" cy="1992812"/>
          </a:xfrm>
          <a:prstGeom prst="rect">
            <a:avLst/>
          </a:prstGeom>
        </p:spPr>
      </p:pic>
      <p:sp>
        <p:nvSpPr>
          <p:cNvPr id="7" name="Content Placeholder 2">
            <a:extLst>
              <a:ext uri="{FF2B5EF4-FFF2-40B4-BE49-F238E27FC236}">
                <a16:creationId xmlns:a16="http://schemas.microsoft.com/office/drawing/2014/main" id="{683B11FA-9344-4967-BFFD-4BF1EA9CFD80}"/>
              </a:ext>
            </a:extLst>
          </p:cNvPr>
          <p:cNvSpPr txBox="1">
            <a:spLocks/>
          </p:cNvSpPr>
          <p:nvPr/>
        </p:nvSpPr>
        <p:spPr>
          <a:xfrm>
            <a:off x="8130475" y="1461221"/>
            <a:ext cx="3603682" cy="713009"/>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400" b="1" dirty="0"/>
              <a:t>MANUFACTURING</a:t>
            </a:r>
          </a:p>
        </p:txBody>
      </p:sp>
      <p:pic>
        <p:nvPicPr>
          <p:cNvPr id="10" name="Picture 9">
            <a:extLst>
              <a:ext uri="{FF2B5EF4-FFF2-40B4-BE49-F238E27FC236}">
                <a16:creationId xmlns:a16="http://schemas.microsoft.com/office/drawing/2014/main" id="{9E1EFD0A-8461-4BC0-B1F5-836EE2E5EFD2}"/>
              </a:ext>
            </a:extLst>
          </p:cNvPr>
          <p:cNvPicPr>
            <a:picLocks noChangeAspect="1"/>
          </p:cNvPicPr>
          <p:nvPr/>
        </p:nvPicPr>
        <p:blipFill>
          <a:blip r:embed="rId4"/>
          <a:stretch>
            <a:fillRect/>
          </a:stretch>
        </p:blipFill>
        <p:spPr>
          <a:xfrm>
            <a:off x="8168377" y="2209800"/>
            <a:ext cx="3603682" cy="2027071"/>
          </a:xfrm>
          <a:prstGeom prst="rect">
            <a:avLst/>
          </a:prstGeom>
        </p:spPr>
      </p:pic>
      <p:sp>
        <p:nvSpPr>
          <p:cNvPr id="11" name="Content Placeholder 2">
            <a:extLst>
              <a:ext uri="{FF2B5EF4-FFF2-40B4-BE49-F238E27FC236}">
                <a16:creationId xmlns:a16="http://schemas.microsoft.com/office/drawing/2014/main" id="{6AE72571-1FC8-46F2-BA54-47667219342F}"/>
              </a:ext>
            </a:extLst>
          </p:cNvPr>
          <p:cNvSpPr txBox="1">
            <a:spLocks/>
          </p:cNvSpPr>
          <p:nvPr/>
        </p:nvSpPr>
        <p:spPr>
          <a:xfrm>
            <a:off x="477410" y="4413803"/>
            <a:ext cx="3261359" cy="713009"/>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400" b="1" dirty="0"/>
              <a:t>CAR MANUFACTURER</a:t>
            </a:r>
          </a:p>
        </p:txBody>
      </p:sp>
      <p:pic>
        <p:nvPicPr>
          <p:cNvPr id="12" name="Picture 11">
            <a:extLst>
              <a:ext uri="{FF2B5EF4-FFF2-40B4-BE49-F238E27FC236}">
                <a16:creationId xmlns:a16="http://schemas.microsoft.com/office/drawing/2014/main" id="{0BF4EED4-F51A-4E99-A8C8-EC5C0A2476EF}"/>
              </a:ext>
            </a:extLst>
          </p:cNvPr>
          <p:cNvPicPr>
            <a:picLocks noChangeAspect="1"/>
          </p:cNvPicPr>
          <p:nvPr/>
        </p:nvPicPr>
        <p:blipFill>
          <a:blip r:embed="rId5"/>
          <a:stretch>
            <a:fillRect/>
          </a:stretch>
        </p:blipFill>
        <p:spPr>
          <a:xfrm>
            <a:off x="3580433" y="4428460"/>
            <a:ext cx="2746574" cy="2117866"/>
          </a:xfrm>
          <a:prstGeom prst="rect">
            <a:avLst/>
          </a:prstGeom>
        </p:spPr>
      </p:pic>
    </p:spTree>
    <p:extLst>
      <p:ext uri="{BB962C8B-B14F-4D97-AF65-F5344CB8AC3E}">
        <p14:creationId xmlns:p14="http://schemas.microsoft.com/office/powerpoint/2010/main" val="199096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icture containing indoor, wall, monitor, sitting&#10;&#10;Description automatically generated">
            <a:extLst>
              <a:ext uri="{FF2B5EF4-FFF2-40B4-BE49-F238E27FC236}">
                <a16:creationId xmlns:a16="http://schemas.microsoft.com/office/drawing/2014/main" id="{6C5801F4-92EE-4878-8BD2-EBE63FAAC730}"/>
              </a:ext>
            </a:extLst>
          </p:cNvPr>
          <p:cNvPicPr>
            <a:picLocks noGrp="1" noChangeAspect="1"/>
          </p:cNvPicPr>
          <p:nvPr>
            <p:ph idx="1"/>
          </p:nvPr>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Lst>
          </a:blip>
          <a:srcRect t="4436" b="9334"/>
          <a:stretch/>
        </p:blipFill>
        <p:spPr>
          <a:xfrm>
            <a:off x="4528" y="10"/>
            <a:ext cx="12188805" cy="6857990"/>
          </a:xfrm>
          <a:prstGeom prst="rect">
            <a:avLst/>
          </a:prstGeom>
        </p:spPr>
      </p:pic>
      <p:sp>
        <p:nvSpPr>
          <p:cNvPr id="6" name="Rectangle 5">
            <a:extLst>
              <a:ext uri="{FF2B5EF4-FFF2-40B4-BE49-F238E27FC236}">
                <a16:creationId xmlns:a16="http://schemas.microsoft.com/office/drawing/2014/main" id="{9709D557-A19C-4D9E-894C-19A55D1906D4}"/>
              </a:ext>
            </a:extLst>
          </p:cNvPr>
          <p:cNvSpPr/>
          <p:nvPr/>
        </p:nvSpPr>
        <p:spPr bwMode="auto">
          <a:xfrm>
            <a:off x="4528" y="10"/>
            <a:ext cx="12188805" cy="6857990"/>
          </a:xfrm>
          <a:prstGeom prst="rect">
            <a:avLst/>
          </a:prstGeom>
          <a:solidFill>
            <a:schemeClr val="accent4">
              <a:lumMod val="75000"/>
              <a:alpha val="72941"/>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7" name="TextBox 6">
            <a:extLst>
              <a:ext uri="{FF2B5EF4-FFF2-40B4-BE49-F238E27FC236}">
                <a16:creationId xmlns:a16="http://schemas.microsoft.com/office/drawing/2014/main" id="{15065C02-2060-46A4-B256-CA13F22C12F1}"/>
              </a:ext>
            </a:extLst>
          </p:cNvPr>
          <p:cNvSpPr txBox="1"/>
          <p:nvPr/>
        </p:nvSpPr>
        <p:spPr>
          <a:xfrm>
            <a:off x="608012" y="1032301"/>
            <a:ext cx="7620000" cy="923330"/>
          </a:xfrm>
          <a:prstGeom prst="rect">
            <a:avLst/>
          </a:prstGeom>
          <a:noFill/>
        </p:spPr>
        <p:txBody>
          <a:bodyPr wrap="square" rtlCol="0">
            <a:spAutoFit/>
          </a:bodyPr>
          <a:lstStyle/>
          <a:p>
            <a:r>
              <a:rPr lang="en-US" sz="5400" b="1" dirty="0">
                <a:solidFill>
                  <a:schemeClr val="accent2">
                    <a:lumMod val="75000"/>
                  </a:schemeClr>
                </a:solidFill>
              </a:rPr>
              <a:t>3D PRINTING</a:t>
            </a:r>
          </a:p>
        </p:txBody>
      </p:sp>
      <p:sp>
        <p:nvSpPr>
          <p:cNvPr id="9" name="TextBox 8">
            <a:extLst>
              <a:ext uri="{FF2B5EF4-FFF2-40B4-BE49-F238E27FC236}">
                <a16:creationId xmlns:a16="http://schemas.microsoft.com/office/drawing/2014/main" id="{F81252B7-EABF-4A9C-B1C0-996B918AE927}"/>
              </a:ext>
            </a:extLst>
          </p:cNvPr>
          <p:cNvSpPr txBox="1"/>
          <p:nvPr/>
        </p:nvSpPr>
        <p:spPr>
          <a:xfrm>
            <a:off x="608012" y="2133600"/>
            <a:ext cx="9982200" cy="1754326"/>
          </a:xfrm>
          <a:prstGeom prst="rect">
            <a:avLst/>
          </a:prstGeom>
          <a:noFill/>
        </p:spPr>
        <p:txBody>
          <a:bodyPr wrap="square" rtlCol="0">
            <a:spAutoFit/>
          </a:bodyPr>
          <a:lstStyle/>
          <a:p>
            <a:r>
              <a:rPr lang="en-US" sz="3600" dirty="0">
                <a:solidFill>
                  <a:schemeClr val="bg2">
                    <a:lumMod val="20000"/>
                    <a:lumOff val="80000"/>
                  </a:schemeClr>
                </a:solidFill>
              </a:rPr>
              <a:t>Creates objects by an additive process, using a computer-driven device that reads a digital model</a:t>
            </a:r>
          </a:p>
        </p:txBody>
      </p:sp>
    </p:spTree>
    <p:extLst>
      <p:ext uri="{BB962C8B-B14F-4D97-AF65-F5344CB8AC3E}">
        <p14:creationId xmlns:p14="http://schemas.microsoft.com/office/powerpoint/2010/main" val="275716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C5E0-3D67-4213-BCC1-26EB8C849E69}"/>
              </a:ext>
            </a:extLst>
          </p:cNvPr>
          <p:cNvSpPr>
            <a:spLocks noGrp="1"/>
          </p:cNvSpPr>
          <p:nvPr>
            <p:ph type="title"/>
          </p:nvPr>
        </p:nvSpPr>
        <p:spPr/>
        <p:txBody>
          <a:bodyPr/>
          <a:lstStyle/>
          <a:p>
            <a:r>
              <a:rPr lang="en-US" dirty="0"/>
              <a:t>THINGIVERSE CLASSIFICATION</a:t>
            </a:r>
          </a:p>
        </p:txBody>
      </p:sp>
      <p:pic>
        <p:nvPicPr>
          <p:cNvPr id="5" name="Picture 4">
            <a:extLst>
              <a:ext uri="{FF2B5EF4-FFF2-40B4-BE49-F238E27FC236}">
                <a16:creationId xmlns:a16="http://schemas.microsoft.com/office/drawing/2014/main" id="{50AD736E-340A-4236-A900-BB8E472F1DEC}"/>
              </a:ext>
            </a:extLst>
          </p:cNvPr>
          <p:cNvPicPr>
            <a:picLocks noChangeAspect="1"/>
          </p:cNvPicPr>
          <p:nvPr/>
        </p:nvPicPr>
        <p:blipFill>
          <a:blip r:embed="rId2"/>
          <a:stretch>
            <a:fillRect/>
          </a:stretch>
        </p:blipFill>
        <p:spPr>
          <a:xfrm>
            <a:off x="760412" y="1462087"/>
            <a:ext cx="8839200" cy="5063231"/>
          </a:xfrm>
          <a:prstGeom prst="rect">
            <a:avLst/>
          </a:prstGeom>
        </p:spPr>
      </p:pic>
    </p:spTree>
    <p:extLst>
      <p:ext uri="{BB962C8B-B14F-4D97-AF65-F5344CB8AC3E}">
        <p14:creationId xmlns:p14="http://schemas.microsoft.com/office/powerpoint/2010/main" val="416837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36CD819-FC98-481C-9595-4C3A2209D1E1}"/>
              </a:ext>
            </a:extLst>
          </p:cNvPr>
          <p:cNvGrpSpPr/>
          <p:nvPr/>
        </p:nvGrpSpPr>
        <p:grpSpPr>
          <a:xfrm>
            <a:off x="3115451" y="2955558"/>
            <a:ext cx="5957923" cy="1236818"/>
            <a:chOff x="3116263" y="2984567"/>
            <a:chExt cx="5959475" cy="1237140"/>
          </a:xfrm>
        </p:grpSpPr>
        <p:sp>
          <p:nvSpPr>
            <p:cNvPr id="48132" name="TextBox 21">
              <a:extLst>
                <a:ext uri="{FF2B5EF4-FFF2-40B4-BE49-F238E27FC236}">
                  <a16:creationId xmlns:a16="http://schemas.microsoft.com/office/drawing/2014/main" id="{8FD68D51-38D2-4B01-8D7A-EBD7E02CA43E}"/>
                </a:ext>
              </a:extLst>
            </p:cNvPr>
            <p:cNvSpPr txBox="1">
              <a:spLocks noChangeArrowheads="1"/>
            </p:cNvSpPr>
            <p:nvPr/>
          </p:nvSpPr>
          <p:spPr bwMode="auto">
            <a:xfrm>
              <a:off x="3116263" y="3358688"/>
              <a:ext cx="595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fontAlgn="base">
                <a:spcBef>
                  <a:spcPct val="0"/>
                </a:spcBef>
                <a:spcAft>
                  <a:spcPct val="0"/>
                </a:spcAft>
                <a:defRPr>
                  <a:solidFill>
                    <a:schemeClr val="tx1"/>
                  </a:solidFill>
                  <a:latin typeface="Poppins Light" panose="00000400000000000000" pitchFamily="2" charset="0"/>
                </a:defRPr>
              </a:lvl6pPr>
              <a:lvl7pPr marL="2971800" indent="-228600" fontAlgn="base">
                <a:spcBef>
                  <a:spcPct val="0"/>
                </a:spcBef>
                <a:spcAft>
                  <a:spcPct val="0"/>
                </a:spcAft>
                <a:defRPr>
                  <a:solidFill>
                    <a:schemeClr val="tx1"/>
                  </a:solidFill>
                  <a:latin typeface="Poppins Light" panose="00000400000000000000" pitchFamily="2" charset="0"/>
                </a:defRPr>
              </a:lvl7pPr>
              <a:lvl8pPr marL="3429000" indent="-228600" fontAlgn="base">
                <a:spcBef>
                  <a:spcPct val="0"/>
                </a:spcBef>
                <a:spcAft>
                  <a:spcPct val="0"/>
                </a:spcAft>
                <a:defRPr>
                  <a:solidFill>
                    <a:schemeClr val="tx1"/>
                  </a:solidFill>
                  <a:latin typeface="Poppins Light" panose="00000400000000000000" pitchFamily="2" charset="0"/>
                </a:defRPr>
              </a:lvl8pPr>
              <a:lvl9pPr marL="3886200" indent="-228600" fontAlgn="base">
                <a:spcBef>
                  <a:spcPct val="0"/>
                </a:spcBef>
                <a:spcAft>
                  <a:spcPct val="0"/>
                </a:spcAft>
                <a:defRPr>
                  <a:solidFill>
                    <a:schemeClr val="tx1"/>
                  </a:solidFill>
                  <a:latin typeface="Poppins Light" panose="00000400000000000000"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40" normalizeH="0" baseline="0" noProof="0" dirty="0">
                <a:ln>
                  <a:noFill/>
                </a:ln>
                <a:solidFill>
                  <a:srgbClr val="000000"/>
                </a:solidFill>
                <a:effectLst/>
                <a:uLnTx/>
                <a:uFillTx/>
                <a:latin typeface="Poppins Light" panose="00000400000000000000" pitchFamily="2" charset="0"/>
                <a:ea typeface="+mn-ea"/>
                <a:cs typeface="+mn-cs"/>
              </a:endParaRPr>
            </a:p>
          </p:txBody>
        </p:sp>
        <p:sp>
          <p:nvSpPr>
            <p:cNvPr id="23" name="Rectangle: Rounded Corners 22">
              <a:extLst>
                <a:ext uri="{FF2B5EF4-FFF2-40B4-BE49-F238E27FC236}">
                  <a16:creationId xmlns:a16="http://schemas.microsoft.com/office/drawing/2014/main" id="{32109CE1-6A07-444F-87BE-C32FC62419A6}"/>
                </a:ext>
              </a:extLst>
            </p:cNvPr>
            <p:cNvSpPr/>
            <p:nvPr/>
          </p:nvSpPr>
          <p:spPr bwMode="auto">
            <a:xfrm>
              <a:off x="5489575" y="3852375"/>
              <a:ext cx="1212850" cy="369332"/>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Century Gothic"/>
                  <a:ea typeface="+mn-ea"/>
                  <a:cs typeface="+mn-cs"/>
                </a:rPr>
                <a:t>End</a:t>
              </a:r>
            </a:p>
          </p:txBody>
        </p:sp>
        <p:sp>
          <p:nvSpPr>
            <p:cNvPr id="24" name="TextBox 23">
              <a:extLst>
                <a:ext uri="{FF2B5EF4-FFF2-40B4-BE49-F238E27FC236}">
                  <a16:creationId xmlns:a16="http://schemas.microsoft.com/office/drawing/2014/main" id="{5EFF9CD0-E0B7-41CD-B16E-F9B36B77216D}"/>
                </a:ext>
              </a:extLst>
            </p:cNvPr>
            <p:cNvSpPr txBox="1"/>
            <p:nvPr/>
          </p:nvSpPr>
          <p:spPr bwMode="auto">
            <a:xfrm>
              <a:off x="4109545" y="2984567"/>
              <a:ext cx="397291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4E3438"/>
                  </a:solidFill>
                  <a:effectLst/>
                  <a:uLnTx/>
                  <a:uFillTx/>
                  <a:latin typeface="Century Gothic"/>
                  <a:ea typeface="+mn-ea"/>
                  <a:cs typeface="+mn-cs"/>
                </a:rPr>
                <a:t>Thank You !</a:t>
              </a:r>
            </a:p>
          </p:txBody>
        </p:sp>
      </p:grpSp>
      <p:pic>
        <p:nvPicPr>
          <p:cNvPr id="12" name="Picture Placeholder 11" descr="A desk with a computer on a table&#10;&#10;Description automatically generated">
            <a:extLst>
              <a:ext uri="{FF2B5EF4-FFF2-40B4-BE49-F238E27FC236}">
                <a16:creationId xmlns:a16="http://schemas.microsoft.com/office/drawing/2014/main" id="{5BC9A63C-4D72-4E59-A76E-581BFE9FE32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87" b="4487"/>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2765-544D-42C4-9547-2A87979C0A45}"/>
              </a:ext>
            </a:extLst>
          </p:cNvPr>
          <p:cNvSpPr>
            <a:spLocks noGrp="1"/>
          </p:cNvSpPr>
          <p:nvPr>
            <p:ph type="title"/>
          </p:nvPr>
        </p:nvSpPr>
        <p:spPr/>
        <p:txBody>
          <a:bodyPr/>
          <a:lstStyle/>
          <a:p>
            <a:r>
              <a:rPr lang="en-US" dirty="0"/>
              <a:t>Basic Concept : </a:t>
            </a:r>
          </a:p>
        </p:txBody>
      </p:sp>
      <p:sp>
        <p:nvSpPr>
          <p:cNvPr id="3" name="Content Placeholder 2">
            <a:extLst>
              <a:ext uri="{FF2B5EF4-FFF2-40B4-BE49-F238E27FC236}">
                <a16:creationId xmlns:a16="http://schemas.microsoft.com/office/drawing/2014/main" id="{5C4BD2FA-8AFE-4FC7-8DAD-5DAD84131174}"/>
              </a:ext>
            </a:extLst>
          </p:cNvPr>
          <p:cNvSpPr>
            <a:spLocks noGrp="1"/>
          </p:cNvSpPr>
          <p:nvPr>
            <p:ph idx="1"/>
          </p:nvPr>
        </p:nvSpPr>
        <p:spPr>
          <a:xfrm>
            <a:off x="1751012" y="1824135"/>
            <a:ext cx="8595359" cy="1955800"/>
          </a:xfrm>
        </p:spPr>
        <p:txBody>
          <a:bodyPr/>
          <a:lstStyle/>
          <a:p>
            <a:pPr marL="0" indent="0">
              <a:spcBef>
                <a:spcPts val="0"/>
              </a:spcBef>
              <a:spcAft>
                <a:spcPts val="3600"/>
              </a:spcAft>
              <a:buNone/>
            </a:pPr>
            <a:r>
              <a:rPr lang="en-US" sz="2800" dirty="0"/>
              <a:t>What is a Placement? </a:t>
            </a:r>
          </a:p>
          <a:p>
            <a:pPr marL="0" indent="0">
              <a:spcBef>
                <a:spcPts val="0"/>
              </a:spcBef>
              <a:spcAft>
                <a:spcPts val="3600"/>
              </a:spcAft>
              <a:buNone/>
            </a:pPr>
            <a:r>
              <a:rPr lang="en-US" sz="2800" dirty="0"/>
              <a:t>How are digital tools changing this part of the marketing mix?</a:t>
            </a:r>
          </a:p>
        </p:txBody>
      </p:sp>
      <p:sp>
        <p:nvSpPr>
          <p:cNvPr id="4" name="Oval 3">
            <a:extLst>
              <a:ext uri="{FF2B5EF4-FFF2-40B4-BE49-F238E27FC236}">
                <a16:creationId xmlns:a16="http://schemas.microsoft.com/office/drawing/2014/main" id="{5CC0D9DF-F7FE-4B7B-BF6F-C03FB3DAE450}"/>
              </a:ext>
            </a:extLst>
          </p:cNvPr>
          <p:cNvSpPr/>
          <p:nvPr/>
        </p:nvSpPr>
        <p:spPr bwMode="auto">
          <a:xfrm>
            <a:off x="989012" y="1824135"/>
            <a:ext cx="609600" cy="6096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5" name="Oval 4">
            <a:extLst>
              <a:ext uri="{FF2B5EF4-FFF2-40B4-BE49-F238E27FC236}">
                <a16:creationId xmlns:a16="http://schemas.microsoft.com/office/drawing/2014/main" id="{5378240B-78E6-40EA-B20A-FB990BC82A44}"/>
              </a:ext>
            </a:extLst>
          </p:cNvPr>
          <p:cNvSpPr/>
          <p:nvPr/>
        </p:nvSpPr>
        <p:spPr bwMode="auto">
          <a:xfrm>
            <a:off x="989012" y="2831841"/>
            <a:ext cx="609600" cy="609600"/>
          </a:xfrm>
          <a:prstGeom prst="ellipse">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6" name="Rectangle 5">
            <a:extLst>
              <a:ext uri="{FF2B5EF4-FFF2-40B4-BE49-F238E27FC236}">
                <a16:creationId xmlns:a16="http://schemas.microsoft.com/office/drawing/2014/main" id="{85058A9D-2C21-4D99-ACB3-00771BAE6634}"/>
              </a:ext>
            </a:extLst>
          </p:cNvPr>
          <p:cNvSpPr/>
          <p:nvPr/>
        </p:nvSpPr>
        <p:spPr>
          <a:xfrm>
            <a:off x="608012" y="4178041"/>
            <a:ext cx="10134600" cy="1046440"/>
          </a:xfrm>
          <a:prstGeom prst="rect">
            <a:avLst/>
          </a:prstGeom>
        </p:spPr>
        <p:txBody>
          <a:bodyPr wrap="square">
            <a:spAutoFit/>
          </a:bodyPr>
          <a:lstStyle/>
          <a:p>
            <a:pPr>
              <a:spcAft>
                <a:spcPts val="1200"/>
              </a:spcAft>
            </a:pPr>
            <a:r>
              <a:rPr lang="en-US" sz="2000" b="1" dirty="0"/>
              <a:t>Two key </a:t>
            </a:r>
            <a:r>
              <a:rPr lang="en-US" sz="2800" b="1" dirty="0">
                <a:solidFill>
                  <a:schemeClr val="accent4">
                    <a:lumMod val="75000"/>
                  </a:schemeClr>
                </a:solidFill>
              </a:rPr>
              <a:t>PLACEMENT</a:t>
            </a:r>
            <a:r>
              <a:rPr lang="en-US" sz="2000" b="1" dirty="0"/>
              <a:t> concepts: </a:t>
            </a:r>
          </a:p>
          <a:p>
            <a:pPr>
              <a:spcAft>
                <a:spcPts val="1200"/>
              </a:spcAft>
            </a:pPr>
            <a:r>
              <a:rPr lang="en-US" sz="2400" dirty="0">
                <a:solidFill>
                  <a:srgbClr val="373A3C"/>
                </a:solidFill>
              </a:rPr>
              <a:t>Distribution &amp; Retailing</a:t>
            </a:r>
          </a:p>
        </p:txBody>
      </p:sp>
    </p:spTree>
    <p:extLst>
      <p:ext uri="{BB962C8B-B14F-4D97-AF65-F5344CB8AC3E}">
        <p14:creationId xmlns:p14="http://schemas.microsoft.com/office/powerpoint/2010/main" val="245681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FF31896-89C7-4A63-92F5-D9D35306420C}"/>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5" name="Freeform: Shape 14">
            <a:extLst>
              <a:ext uri="{FF2B5EF4-FFF2-40B4-BE49-F238E27FC236}">
                <a16:creationId xmlns:a16="http://schemas.microsoft.com/office/drawing/2014/main" id="{1A2D9FB7-A7ED-4CC3-8B7C-7E480CC6A8CA}"/>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1" name="Freeform: Shape 10">
            <a:extLst>
              <a:ext uri="{FF2B5EF4-FFF2-40B4-BE49-F238E27FC236}">
                <a16:creationId xmlns:a16="http://schemas.microsoft.com/office/drawing/2014/main" id="{6E497118-9C5E-4C3B-952D-2C4BC6B9986A}"/>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0" name="Freeform: Shape 9">
            <a:extLst>
              <a:ext uri="{FF2B5EF4-FFF2-40B4-BE49-F238E27FC236}">
                <a16:creationId xmlns:a16="http://schemas.microsoft.com/office/drawing/2014/main" id="{9F2D79BF-FC5A-42F5-BC97-E0DDBE10F16B}"/>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22" name="TextBox 21">
            <a:extLst>
              <a:ext uri="{FF2B5EF4-FFF2-40B4-BE49-F238E27FC236}">
                <a16:creationId xmlns:a16="http://schemas.microsoft.com/office/drawing/2014/main" id="{9AB1E0F9-FDB7-4059-A01E-8131CE11F818}"/>
              </a:ext>
            </a:extLst>
          </p:cNvPr>
          <p:cNvSpPr txBox="1"/>
          <p:nvPr/>
        </p:nvSpPr>
        <p:spPr>
          <a:xfrm>
            <a:off x="1065212" y="2209800"/>
            <a:ext cx="1295400" cy="369332"/>
          </a:xfrm>
          <a:prstGeom prst="rect">
            <a:avLst/>
          </a:prstGeom>
          <a:solidFill>
            <a:schemeClr val="accent4">
              <a:lumMod val="75000"/>
            </a:schemeClr>
          </a:solidFill>
        </p:spPr>
        <p:txBody>
          <a:bodyPr wrap="square" rtlCol="0">
            <a:spAutoFit/>
          </a:bodyPr>
          <a:lstStyle/>
          <a:p>
            <a:r>
              <a:rPr lang="en-US" dirty="0">
                <a:solidFill>
                  <a:schemeClr val="bg1"/>
                </a:solidFill>
              </a:rPr>
              <a:t>Product</a:t>
            </a:r>
          </a:p>
        </p:txBody>
      </p:sp>
      <p:sp>
        <p:nvSpPr>
          <p:cNvPr id="23" name="TextBox 22">
            <a:extLst>
              <a:ext uri="{FF2B5EF4-FFF2-40B4-BE49-F238E27FC236}">
                <a16:creationId xmlns:a16="http://schemas.microsoft.com/office/drawing/2014/main" id="{F25459DE-C4D6-43DD-A9F0-0EE222EC3EBD}"/>
              </a:ext>
            </a:extLst>
          </p:cNvPr>
          <p:cNvSpPr txBox="1"/>
          <p:nvPr/>
        </p:nvSpPr>
        <p:spPr>
          <a:xfrm>
            <a:off x="2970212" y="2209800"/>
            <a:ext cx="1524000" cy="369332"/>
          </a:xfrm>
          <a:prstGeom prst="rect">
            <a:avLst/>
          </a:prstGeom>
          <a:solidFill>
            <a:schemeClr val="accent4">
              <a:lumMod val="75000"/>
            </a:schemeClr>
          </a:solidFill>
        </p:spPr>
        <p:txBody>
          <a:bodyPr wrap="square" rtlCol="0">
            <a:spAutoFit/>
          </a:bodyPr>
          <a:lstStyle/>
          <a:p>
            <a:r>
              <a:rPr lang="en-US" dirty="0">
                <a:solidFill>
                  <a:schemeClr val="bg1"/>
                </a:solidFill>
              </a:rPr>
              <a:t>Promotion</a:t>
            </a:r>
          </a:p>
        </p:txBody>
      </p:sp>
      <p:sp>
        <p:nvSpPr>
          <p:cNvPr id="24" name="TextBox 23">
            <a:extLst>
              <a:ext uri="{FF2B5EF4-FFF2-40B4-BE49-F238E27FC236}">
                <a16:creationId xmlns:a16="http://schemas.microsoft.com/office/drawing/2014/main" id="{CC8998B0-458A-406F-BB80-7377E7DE6CC2}"/>
              </a:ext>
            </a:extLst>
          </p:cNvPr>
          <p:cNvSpPr txBox="1"/>
          <p:nvPr/>
        </p:nvSpPr>
        <p:spPr>
          <a:xfrm>
            <a:off x="2970212" y="4137760"/>
            <a:ext cx="1295400" cy="369332"/>
          </a:xfrm>
          <a:prstGeom prst="rect">
            <a:avLst/>
          </a:prstGeom>
          <a:solidFill>
            <a:schemeClr val="accent4">
              <a:lumMod val="75000"/>
            </a:schemeClr>
          </a:solidFill>
        </p:spPr>
        <p:txBody>
          <a:bodyPr wrap="square" rtlCol="0">
            <a:spAutoFit/>
          </a:bodyPr>
          <a:lstStyle/>
          <a:p>
            <a:r>
              <a:rPr lang="en-US" dirty="0">
                <a:solidFill>
                  <a:schemeClr val="bg1"/>
                </a:solidFill>
              </a:rPr>
              <a:t>Place</a:t>
            </a:r>
          </a:p>
        </p:txBody>
      </p:sp>
      <p:sp>
        <p:nvSpPr>
          <p:cNvPr id="25" name="TextBox 24">
            <a:extLst>
              <a:ext uri="{FF2B5EF4-FFF2-40B4-BE49-F238E27FC236}">
                <a16:creationId xmlns:a16="http://schemas.microsoft.com/office/drawing/2014/main" id="{FA648556-F0B8-4031-B186-B3E405D7F253}"/>
              </a:ext>
            </a:extLst>
          </p:cNvPr>
          <p:cNvSpPr txBox="1"/>
          <p:nvPr/>
        </p:nvSpPr>
        <p:spPr>
          <a:xfrm>
            <a:off x="1147184" y="4137760"/>
            <a:ext cx="1295400" cy="369332"/>
          </a:xfrm>
          <a:prstGeom prst="rect">
            <a:avLst/>
          </a:prstGeom>
          <a:solidFill>
            <a:schemeClr val="accent4">
              <a:lumMod val="75000"/>
            </a:schemeClr>
          </a:solidFill>
        </p:spPr>
        <p:txBody>
          <a:bodyPr wrap="square" rtlCol="0">
            <a:spAutoFit/>
          </a:bodyPr>
          <a:lstStyle/>
          <a:p>
            <a:r>
              <a:rPr lang="en-US" dirty="0">
                <a:solidFill>
                  <a:schemeClr val="bg1"/>
                </a:solidFill>
              </a:rPr>
              <a:t>Price</a:t>
            </a:r>
          </a:p>
        </p:txBody>
      </p:sp>
    </p:spTree>
    <p:extLst>
      <p:ext uri="{BB962C8B-B14F-4D97-AF65-F5344CB8AC3E}">
        <p14:creationId xmlns:p14="http://schemas.microsoft.com/office/powerpoint/2010/main" val="317910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7A118D-7FE2-4D87-81B7-BA09F376B4B5}"/>
              </a:ext>
            </a:extLst>
          </p:cNvPr>
          <p:cNvSpPr>
            <a:spLocks noGrp="1"/>
          </p:cNvSpPr>
          <p:nvPr>
            <p:ph idx="1"/>
          </p:nvPr>
        </p:nvSpPr>
        <p:spPr>
          <a:xfrm>
            <a:off x="5332412" y="2235200"/>
            <a:ext cx="6711372" cy="4549040"/>
          </a:xfrm>
        </p:spPr>
        <p:txBody>
          <a:bodyPr/>
          <a:lstStyle/>
          <a:p>
            <a:pPr marL="0" indent="0" algn="l">
              <a:spcBef>
                <a:spcPts val="0"/>
              </a:spcBef>
              <a:spcAft>
                <a:spcPts val="1800"/>
              </a:spcAft>
              <a:buNone/>
            </a:pPr>
            <a:r>
              <a:rPr lang="en-US" sz="4000" b="1" dirty="0">
                <a:solidFill>
                  <a:schemeClr val="accent4">
                    <a:lumMod val="75000"/>
                  </a:schemeClr>
                </a:solidFill>
              </a:rPr>
              <a:t>Placement</a:t>
            </a:r>
            <a:r>
              <a:rPr lang="en-US" sz="4000" b="1" dirty="0"/>
              <a:t> </a:t>
            </a:r>
            <a:r>
              <a:rPr lang="en-US" sz="2800" dirty="0"/>
              <a:t>physical movement of a product for manufacturer through a series of marketing channel intermediaries ending typically with an independent retailer. </a:t>
            </a:r>
          </a:p>
        </p:txBody>
      </p:sp>
      <p:sp>
        <p:nvSpPr>
          <p:cNvPr id="12" name="Freeform: Shape 11">
            <a:extLst>
              <a:ext uri="{FF2B5EF4-FFF2-40B4-BE49-F238E27FC236}">
                <a16:creationId xmlns:a16="http://schemas.microsoft.com/office/drawing/2014/main" id="{DB7AB9A4-B5F2-4004-BDFC-07E85A034060}"/>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3" name="Freeform: Shape 12">
            <a:extLst>
              <a:ext uri="{FF2B5EF4-FFF2-40B4-BE49-F238E27FC236}">
                <a16:creationId xmlns:a16="http://schemas.microsoft.com/office/drawing/2014/main" id="{B68C4138-5499-49C1-91C3-03ADD197383E}"/>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4" name="Freeform: Shape 13">
            <a:extLst>
              <a:ext uri="{FF2B5EF4-FFF2-40B4-BE49-F238E27FC236}">
                <a16:creationId xmlns:a16="http://schemas.microsoft.com/office/drawing/2014/main" id="{4E360B89-4A06-438B-A27D-067E38472FF8}"/>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7" name="Freeform: Shape 16">
            <a:extLst>
              <a:ext uri="{FF2B5EF4-FFF2-40B4-BE49-F238E27FC236}">
                <a16:creationId xmlns:a16="http://schemas.microsoft.com/office/drawing/2014/main" id="{2F156603-B748-484A-AA29-2C09853474BF}"/>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accent4">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8" name="TextBox 17">
            <a:extLst>
              <a:ext uri="{FF2B5EF4-FFF2-40B4-BE49-F238E27FC236}">
                <a16:creationId xmlns:a16="http://schemas.microsoft.com/office/drawing/2014/main" id="{539C49CA-0C40-447B-A628-B641F2A7EC2D}"/>
              </a:ext>
            </a:extLst>
          </p:cNvPr>
          <p:cNvSpPr txBox="1"/>
          <p:nvPr/>
        </p:nvSpPr>
        <p:spPr>
          <a:xfrm>
            <a:off x="1065212" y="2209800"/>
            <a:ext cx="1295400" cy="369332"/>
          </a:xfrm>
          <a:prstGeom prst="rect">
            <a:avLst/>
          </a:prstGeom>
          <a:solidFill>
            <a:schemeClr val="bg1">
              <a:lumMod val="90000"/>
            </a:schemeClr>
          </a:solidFill>
        </p:spPr>
        <p:txBody>
          <a:bodyPr wrap="square" rtlCol="0">
            <a:spAutoFit/>
          </a:bodyPr>
          <a:lstStyle/>
          <a:p>
            <a:r>
              <a:rPr lang="en-US" dirty="0">
                <a:solidFill>
                  <a:schemeClr val="bg1"/>
                </a:solidFill>
              </a:rPr>
              <a:t>Product</a:t>
            </a:r>
          </a:p>
        </p:txBody>
      </p:sp>
      <p:sp>
        <p:nvSpPr>
          <p:cNvPr id="19" name="TextBox 18">
            <a:extLst>
              <a:ext uri="{FF2B5EF4-FFF2-40B4-BE49-F238E27FC236}">
                <a16:creationId xmlns:a16="http://schemas.microsoft.com/office/drawing/2014/main" id="{648BE86D-B490-41DB-A4C4-20A3E1BA5CD1}"/>
              </a:ext>
            </a:extLst>
          </p:cNvPr>
          <p:cNvSpPr txBox="1"/>
          <p:nvPr/>
        </p:nvSpPr>
        <p:spPr>
          <a:xfrm>
            <a:off x="2970212" y="2209800"/>
            <a:ext cx="1524000" cy="400110"/>
          </a:xfrm>
          <a:prstGeom prst="rect">
            <a:avLst/>
          </a:prstGeom>
          <a:noFill/>
        </p:spPr>
        <p:txBody>
          <a:bodyPr wrap="square" rtlCol="0">
            <a:spAutoFit/>
          </a:bodyPr>
          <a:lstStyle/>
          <a:p>
            <a:r>
              <a:rPr lang="en-US" sz="2000" b="1" dirty="0">
                <a:solidFill>
                  <a:schemeClr val="bg1"/>
                </a:solidFill>
              </a:rPr>
              <a:t>Promotion</a:t>
            </a:r>
          </a:p>
        </p:txBody>
      </p:sp>
      <p:sp>
        <p:nvSpPr>
          <p:cNvPr id="20" name="TextBox 19">
            <a:extLst>
              <a:ext uri="{FF2B5EF4-FFF2-40B4-BE49-F238E27FC236}">
                <a16:creationId xmlns:a16="http://schemas.microsoft.com/office/drawing/2014/main" id="{E2C2005B-F422-4E25-AA1A-18A04C09E7E9}"/>
              </a:ext>
            </a:extLst>
          </p:cNvPr>
          <p:cNvSpPr txBox="1"/>
          <p:nvPr/>
        </p:nvSpPr>
        <p:spPr>
          <a:xfrm>
            <a:off x="2970212" y="4137760"/>
            <a:ext cx="1295400" cy="369332"/>
          </a:xfrm>
          <a:prstGeom prst="rect">
            <a:avLst/>
          </a:prstGeom>
          <a:noFill/>
        </p:spPr>
        <p:txBody>
          <a:bodyPr wrap="square" rtlCol="0">
            <a:spAutoFit/>
          </a:bodyPr>
          <a:lstStyle/>
          <a:p>
            <a:r>
              <a:rPr lang="en-US" dirty="0">
                <a:solidFill>
                  <a:schemeClr val="bg1"/>
                </a:solidFill>
              </a:rPr>
              <a:t>Place</a:t>
            </a:r>
          </a:p>
        </p:txBody>
      </p:sp>
      <p:sp>
        <p:nvSpPr>
          <p:cNvPr id="21" name="TextBox 20">
            <a:extLst>
              <a:ext uri="{FF2B5EF4-FFF2-40B4-BE49-F238E27FC236}">
                <a16:creationId xmlns:a16="http://schemas.microsoft.com/office/drawing/2014/main" id="{656F8610-C84C-44B6-BFF4-A2A9F64FB15B}"/>
              </a:ext>
            </a:extLst>
          </p:cNvPr>
          <p:cNvSpPr txBox="1"/>
          <p:nvPr/>
        </p:nvSpPr>
        <p:spPr>
          <a:xfrm>
            <a:off x="1147184" y="4137760"/>
            <a:ext cx="1295400" cy="369332"/>
          </a:xfrm>
          <a:prstGeom prst="rect">
            <a:avLst/>
          </a:prstGeom>
          <a:solidFill>
            <a:schemeClr val="bg1">
              <a:lumMod val="90000"/>
            </a:schemeClr>
          </a:solidFill>
        </p:spPr>
        <p:txBody>
          <a:bodyPr wrap="square" rtlCol="0">
            <a:spAutoFit/>
          </a:bodyPr>
          <a:lstStyle/>
          <a:p>
            <a:r>
              <a:rPr lang="en-US" dirty="0">
                <a:solidFill>
                  <a:schemeClr val="bg1"/>
                </a:solidFill>
              </a:rPr>
              <a:t>Price</a:t>
            </a:r>
          </a:p>
        </p:txBody>
      </p:sp>
    </p:spTree>
    <p:extLst>
      <p:ext uri="{BB962C8B-B14F-4D97-AF65-F5344CB8AC3E}">
        <p14:creationId xmlns:p14="http://schemas.microsoft.com/office/powerpoint/2010/main" val="23620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59D57-DD21-4993-92F1-9FFB4CCB30A9}"/>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E0BB25D4-A323-4CFD-8DD4-504E88E74222}"/>
              </a:ext>
            </a:extLst>
          </p:cNvPr>
          <p:cNvPicPr>
            <a:picLocks noChangeAspect="1"/>
          </p:cNvPicPr>
          <p:nvPr/>
        </p:nvPicPr>
        <p:blipFill>
          <a:blip r:embed="rId2"/>
          <a:stretch>
            <a:fillRect/>
          </a:stretch>
        </p:blipFill>
        <p:spPr>
          <a:xfrm>
            <a:off x="227012" y="0"/>
            <a:ext cx="9067800" cy="6807956"/>
          </a:xfrm>
          <a:prstGeom prst="rect">
            <a:avLst/>
          </a:prstGeom>
        </p:spPr>
      </p:pic>
    </p:spTree>
    <p:extLst>
      <p:ext uri="{BB962C8B-B14F-4D97-AF65-F5344CB8AC3E}">
        <p14:creationId xmlns:p14="http://schemas.microsoft.com/office/powerpoint/2010/main" val="165528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E97B3-0882-4E56-9E06-B643977CCBB5}"/>
              </a:ext>
            </a:extLst>
          </p:cNvPr>
          <p:cNvSpPr>
            <a:spLocks noGrp="1"/>
          </p:cNvSpPr>
          <p:nvPr>
            <p:ph type="title"/>
          </p:nvPr>
        </p:nvSpPr>
        <p:spPr/>
        <p:txBody>
          <a:bodyPr/>
          <a:lstStyle/>
          <a:p>
            <a:r>
              <a:rPr lang="en-US" dirty="0"/>
              <a:t>KEY CONCEPTS</a:t>
            </a:r>
          </a:p>
        </p:txBody>
      </p:sp>
      <p:sp>
        <p:nvSpPr>
          <p:cNvPr id="6" name="Content Placeholder 5">
            <a:extLst>
              <a:ext uri="{FF2B5EF4-FFF2-40B4-BE49-F238E27FC236}">
                <a16:creationId xmlns:a16="http://schemas.microsoft.com/office/drawing/2014/main" id="{82EEF053-DFC7-45CB-8D36-B40D8D3E3F4E}"/>
              </a:ext>
            </a:extLst>
          </p:cNvPr>
          <p:cNvSpPr>
            <a:spLocks noGrp="1"/>
          </p:cNvSpPr>
          <p:nvPr>
            <p:ph idx="1"/>
          </p:nvPr>
        </p:nvSpPr>
        <p:spPr>
          <a:xfrm>
            <a:off x="4341812" y="2579322"/>
            <a:ext cx="6477001" cy="3708400"/>
          </a:xfrm>
        </p:spPr>
        <p:txBody>
          <a:bodyPr/>
          <a:lstStyle/>
          <a:p>
            <a:pPr marL="681038" indent="-681038">
              <a:lnSpc>
                <a:spcPct val="200000"/>
              </a:lnSpc>
            </a:pPr>
            <a:r>
              <a:rPr lang="en-US" sz="3200" dirty="0"/>
              <a:t>Inventory Management</a:t>
            </a:r>
          </a:p>
          <a:p>
            <a:pPr marL="681038" indent="-681038">
              <a:lnSpc>
                <a:spcPct val="200000"/>
              </a:lnSpc>
            </a:pPr>
            <a:r>
              <a:rPr lang="en-US" sz="3200" dirty="0"/>
              <a:t>Logistics</a:t>
            </a:r>
          </a:p>
          <a:p>
            <a:pPr marL="681038" indent="-681038">
              <a:lnSpc>
                <a:spcPct val="200000"/>
              </a:lnSpc>
            </a:pPr>
            <a:r>
              <a:rPr lang="en-US" sz="3200" dirty="0"/>
              <a:t>Sales Force Managemen</a:t>
            </a:r>
            <a:r>
              <a:rPr lang="en-US" sz="3600" dirty="0"/>
              <a:t>t</a:t>
            </a:r>
          </a:p>
        </p:txBody>
      </p:sp>
    </p:spTree>
    <p:extLst>
      <p:ext uri="{BB962C8B-B14F-4D97-AF65-F5344CB8AC3E}">
        <p14:creationId xmlns:p14="http://schemas.microsoft.com/office/powerpoint/2010/main" val="105570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B65-8837-4EAF-827B-D4428494D631}"/>
              </a:ext>
            </a:extLst>
          </p:cNvPr>
          <p:cNvSpPr>
            <a:spLocks noGrp="1"/>
          </p:cNvSpPr>
          <p:nvPr>
            <p:ph type="title"/>
          </p:nvPr>
        </p:nvSpPr>
        <p:spPr/>
        <p:txBody>
          <a:bodyPr/>
          <a:lstStyle/>
          <a:p>
            <a:r>
              <a:rPr lang="en-US" dirty="0"/>
              <a:t>DISTRIBUTORS</a:t>
            </a:r>
          </a:p>
        </p:txBody>
      </p:sp>
      <p:sp>
        <p:nvSpPr>
          <p:cNvPr id="3" name="Content Placeholder 2">
            <a:extLst>
              <a:ext uri="{FF2B5EF4-FFF2-40B4-BE49-F238E27FC236}">
                <a16:creationId xmlns:a16="http://schemas.microsoft.com/office/drawing/2014/main" id="{67AC0B94-E1F8-4444-B901-C9416EBBE4A6}"/>
              </a:ext>
            </a:extLst>
          </p:cNvPr>
          <p:cNvSpPr>
            <a:spLocks noGrp="1"/>
          </p:cNvSpPr>
          <p:nvPr>
            <p:ph idx="1"/>
          </p:nvPr>
        </p:nvSpPr>
        <p:spPr>
          <a:xfrm>
            <a:off x="1065212" y="2743200"/>
            <a:ext cx="10058400" cy="3124200"/>
          </a:xfrm>
        </p:spPr>
        <p:txBody>
          <a:bodyPr/>
          <a:lstStyle/>
          <a:p>
            <a:pPr marL="0" indent="0">
              <a:buNone/>
            </a:pPr>
            <a:r>
              <a:rPr lang="en-US" sz="2800" dirty="0"/>
              <a:t>The distribution channel used  by most firms is typically outsourced to a series  of </a:t>
            </a:r>
            <a:r>
              <a:rPr lang="en-US" sz="2800" b="1" dirty="0"/>
              <a:t>independent firms</a:t>
            </a:r>
            <a:r>
              <a:rPr lang="en-US" sz="2800" dirty="0"/>
              <a:t>, such as an importer,  a wholesaler, and a retailer</a:t>
            </a:r>
          </a:p>
          <a:p>
            <a:pPr marL="0" indent="0">
              <a:buNone/>
            </a:pPr>
            <a:endParaRPr lang="en-US" sz="2800" dirty="0"/>
          </a:p>
          <a:p>
            <a:pPr marL="0" indent="0">
              <a:buNone/>
            </a:pPr>
            <a:r>
              <a:rPr lang="en-US" sz="2800" dirty="0"/>
              <a:t>Maximize Revenue and Minimize Cost </a:t>
            </a:r>
            <a:r>
              <a:rPr lang="en-US" sz="2800" dirty="0">
                <a:sym typeface="Wingdings" panose="05000000000000000000" pitchFamily="2" charset="2"/>
              </a:rPr>
              <a:t> </a:t>
            </a:r>
            <a:r>
              <a:rPr lang="en-US" sz="2800" b="1" dirty="0">
                <a:sym typeface="Wingdings" panose="05000000000000000000" pitchFamily="2" charset="2"/>
              </a:rPr>
              <a:t>CONFLICT</a:t>
            </a:r>
            <a:endParaRPr lang="en-US" sz="2800" b="1" dirty="0"/>
          </a:p>
        </p:txBody>
      </p:sp>
    </p:spTree>
    <p:extLst>
      <p:ext uri="{BB962C8B-B14F-4D97-AF65-F5344CB8AC3E}">
        <p14:creationId xmlns:p14="http://schemas.microsoft.com/office/powerpoint/2010/main" val="228709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picture containing tree&#10;&#10;Description automatically generated">
            <a:extLst>
              <a:ext uri="{FF2B5EF4-FFF2-40B4-BE49-F238E27FC236}">
                <a16:creationId xmlns:a16="http://schemas.microsoft.com/office/drawing/2014/main" id="{5FC60C3D-3E0C-478A-9B64-A05912A58C09}"/>
              </a:ext>
            </a:extLst>
          </p:cNvPr>
          <p:cNvPicPr>
            <a:picLocks noGrp="1" noChangeAspect="1"/>
          </p:cNvPicPr>
          <p:nvPr>
            <p:ph idx="1"/>
          </p:nvPr>
        </p:nvPicPr>
        <p:blipFill rotWithShape="1">
          <a:blip r:embed="rId2"/>
          <a:srcRect b="1290"/>
          <a:stretch/>
        </p:blipFill>
        <p:spPr>
          <a:xfrm>
            <a:off x="20" y="10"/>
            <a:ext cx="12188805" cy="6857990"/>
          </a:xfrm>
          <a:prstGeom prst="rect">
            <a:avLst/>
          </a:prstGeom>
        </p:spPr>
      </p:pic>
    </p:spTree>
    <p:extLst>
      <p:ext uri="{BB962C8B-B14F-4D97-AF65-F5344CB8AC3E}">
        <p14:creationId xmlns:p14="http://schemas.microsoft.com/office/powerpoint/2010/main" val="1072136403"/>
      </p:ext>
    </p:extLst>
  </p:cSld>
  <p:clrMapOvr>
    <a:masterClrMapping/>
  </p:clrMapOvr>
</p:sld>
</file>

<file path=ppt/theme/theme1.xml><?xml version="1.0" encoding="utf-8"?>
<a:theme xmlns:a="http://schemas.openxmlformats.org/drawingml/2006/main" name="3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891</Words>
  <Application>Microsoft Office PowerPoint</Application>
  <PresentationFormat>Custom</PresentationFormat>
  <Paragraphs>127</Paragraphs>
  <Slides>26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Century Gothic</vt:lpstr>
      <vt:lpstr>Poppins Light</vt:lpstr>
      <vt:lpstr>Wingdings</vt:lpstr>
      <vt:lpstr>Wingdings 2</vt:lpstr>
      <vt:lpstr>3_Office Theme</vt:lpstr>
      <vt:lpstr>4_Office Theme</vt:lpstr>
      <vt:lpstr>Section 4 Digital Tools for Effectively Distribution </vt:lpstr>
      <vt:lpstr>Syllabus </vt:lpstr>
      <vt:lpstr>Basic Concept : </vt:lpstr>
      <vt:lpstr>PowerPoint Presentation</vt:lpstr>
      <vt:lpstr>PowerPoint Presentation</vt:lpstr>
      <vt:lpstr>PowerPoint Presentation</vt:lpstr>
      <vt:lpstr>KEY CONCEPTS</vt:lpstr>
      <vt:lpstr>DISTRIBUTORS</vt:lpstr>
      <vt:lpstr>PowerPoint Presentation</vt:lpstr>
      <vt:lpstr>RETAILING</vt:lpstr>
      <vt:lpstr>WHATS’S CHANGING</vt:lpstr>
      <vt:lpstr>PowerPoint Presentation</vt:lpstr>
      <vt:lpstr>PowerPoint Presentation</vt:lpstr>
      <vt:lpstr>DIGITAL CONCEPT#1 NEW RETAIL</vt:lpstr>
      <vt:lpstr>BASIC IDEA</vt:lpstr>
      <vt:lpstr>PowerPoint Presentation</vt:lpstr>
      <vt:lpstr>PowerPoint Presentation</vt:lpstr>
      <vt:lpstr>NEW RETAIL</vt:lpstr>
      <vt:lpstr>KEY ISSUE</vt:lpstr>
      <vt:lpstr>PowerPoint Presentation</vt:lpstr>
      <vt:lpstr>DIGITAL CONCEPT#2 3D PRINTING</vt:lpstr>
      <vt:lpstr>PowerPoint Presentation</vt:lpstr>
      <vt:lpstr>Application 3D Printing</vt:lpstr>
      <vt:lpstr>PowerPoint Presentation</vt:lpstr>
      <vt:lpstr>THINGIVERSE CLASSIFICATION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Digital Tools for Developing New Product </dc:title>
  <dc:creator>diana fajarwati</dc:creator>
  <cp:lastModifiedBy>diana fajarwati</cp:lastModifiedBy>
  <cp:revision>1</cp:revision>
  <dcterms:created xsi:type="dcterms:W3CDTF">2019-05-08T20:46:08Z</dcterms:created>
  <dcterms:modified xsi:type="dcterms:W3CDTF">2019-05-09T21:42:58Z</dcterms:modified>
</cp:coreProperties>
</file>