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6"/>
  </p:notesMasterIdLst>
  <p:sldIdLst>
    <p:sldId id="497" r:id="rId3"/>
    <p:sldId id="506" r:id="rId4"/>
    <p:sldId id="507" r:id="rId5"/>
    <p:sldId id="508"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528" r:id="rId24"/>
    <p:sldId id="1507"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F9000"/>
    <a:srgbClr val="C90051"/>
    <a:srgbClr val="200CB4"/>
    <a:srgbClr val="00664D"/>
    <a:srgbClr val="EEEEE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C4C70-B5ED-4512-89BD-6B74AD88FD41}" v="256" dt="2019-05-08T22:21:03.854"/>
    <p1510:client id="{9DFA7F11-FED8-48D2-B816-3CA544FD12E6}" v="96" dt="2019-05-09T21:43:32.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4605" autoAdjust="0"/>
  </p:normalViewPr>
  <p:slideViewPr>
    <p:cSldViewPr>
      <p:cViewPr varScale="1">
        <p:scale>
          <a:sx n="69" d="100"/>
          <a:sy n="69" d="100"/>
        </p:scale>
        <p:origin x="1128" y="67"/>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fajarwati" userId="3c7b578798fa4979" providerId="LiveId" clId="{418C4C70-B5ED-4512-89BD-6B74AD88FD41}"/>
    <pc:docChg chg="undo custSel mod addSld delSld modSld sldOrd delMainMaster modMainMaster">
      <pc:chgData name="diana fajarwati" userId="3c7b578798fa4979" providerId="LiveId" clId="{418C4C70-B5ED-4512-89BD-6B74AD88FD41}" dt="2019-05-08T22:24:09.873" v="3033" actId="179"/>
      <pc:docMkLst>
        <pc:docMk/>
      </pc:docMkLst>
      <pc:sldChg chg="del">
        <pc:chgData name="diana fajarwati" userId="3c7b578798fa4979" providerId="LiveId" clId="{418C4C70-B5ED-4512-89BD-6B74AD88FD41}" dt="2019-05-08T20:09:31.337" v="5" actId="2696"/>
        <pc:sldMkLst>
          <pc:docMk/>
          <pc:sldMk cId="706925944" sldId="333"/>
        </pc:sldMkLst>
      </pc:sldChg>
      <pc:sldChg chg="del">
        <pc:chgData name="diana fajarwati" userId="3c7b578798fa4979" providerId="LiveId" clId="{418C4C70-B5ED-4512-89BD-6B74AD88FD41}" dt="2019-05-08T20:09:25.104" v="0" actId="2696"/>
        <pc:sldMkLst>
          <pc:docMk/>
          <pc:sldMk cId="3011347140" sldId="335"/>
        </pc:sldMkLst>
      </pc:sldChg>
      <pc:sldChg chg="del">
        <pc:chgData name="diana fajarwati" userId="3c7b578798fa4979" providerId="LiveId" clId="{418C4C70-B5ED-4512-89BD-6B74AD88FD41}" dt="2019-05-08T20:09:25.505" v="1" actId="2696"/>
        <pc:sldMkLst>
          <pc:docMk/>
          <pc:sldMk cId="184980310" sldId="336"/>
        </pc:sldMkLst>
      </pc:sldChg>
      <pc:sldChg chg="del">
        <pc:chgData name="diana fajarwati" userId="3c7b578798fa4979" providerId="LiveId" clId="{418C4C70-B5ED-4512-89BD-6B74AD88FD41}" dt="2019-05-08T20:09:27.812" v="4" actId="2696"/>
        <pc:sldMkLst>
          <pc:docMk/>
          <pc:sldMk cId="2205730553" sldId="338"/>
        </pc:sldMkLst>
      </pc:sldChg>
      <pc:sldChg chg="del">
        <pc:chgData name="diana fajarwati" userId="3c7b578798fa4979" providerId="LiveId" clId="{418C4C70-B5ED-4512-89BD-6B74AD88FD41}" dt="2019-05-08T20:10:12.570" v="59" actId="2696"/>
        <pc:sldMkLst>
          <pc:docMk/>
          <pc:sldMk cId="2514576311" sldId="341"/>
        </pc:sldMkLst>
      </pc:sldChg>
      <pc:sldChg chg="del">
        <pc:chgData name="diana fajarwati" userId="3c7b578798fa4979" providerId="LiveId" clId="{418C4C70-B5ED-4512-89BD-6B74AD88FD41}" dt="2019-05-08T20:10:12.762" v="60" actId="2696"/>
        <pc:sldMkLst>
          <pc:docMk/>
          <pc:sldMk cId="3126885101" sldId="342"/>
        </pc:sldMkLst>
      </pc:sldChg>
      <pc:sldChg chg="del">
        <pc:chgData name="diana fajarwati" userId="3c7b578798fa4979" providerId="LiveId" clId="{418C4C70-B5ED-4512-89BD-6B74AD88FD41}" dt="2019-05-08T20:10:12.933" v="61" actId="2696"/>
        <pc:sldMkLst>
          <pc:docMk/>
          <pc:sldMk cId="1904087690" sldId="343"/>
        </pc:sldMkLst>
      </pc:sldChg>
      <pc:sldChg chg="del">
        <pc:chgData name="diana fajarwati" userId="3c7b578798fa4979" providerId="LiveId" clId="{418C4C70-B5ED-4512-89BD-6B74AD88FD41}" dt="2019-05-08T20:10:13.094" v="62" actId="2696"/>
        <pc:sldMkLst>
          <pc:docMk/>
          <pc:sldMk cId="61406414" sldId="344"/>
        </pc:sldMkLst>
      </pc:sldChg>
      <pc:sldChg chg="del">
        <pc:chgData name="diana fajarwati" userId="3c7b578798fa4979" providerId="LiveId" clId="{418C4C70-B5ED-4512-89BD-6B74AD88FD41}" dt="2019-05-08T20:10:13.236" v="63" actId="2696"/>
        <pc:sldMkLst>
          <pc:docMk/>
          <pc:sldMk cId="572062137" sldId="345"/>
        </pc:sldMkLst>
      </pc:sldChg>
      <pc:sldChg chg="del">
        <pc:chgData name="diana fajarwati" userId="3c7b578798fa4979" providerId="LiveId" clId="{418C4C70-B5ED-4512-89BD-6B74AD88FD41}" dt="2019-05-08T20:10:13.407" v="64" actId="2696"/>
        <pc:sldMkLst>
          <pc:docMk/>
          <pc:sldMk cId="3566253886" sldId="346"/>
        </pc:sldMkLst>
      </pc:sldChg>
      <pc:sldChg chg="del">
        <pc:chgData name="diana fajarwati" userId="3c7b578798fa4979" providerId="LiveId" clId="{418C4C70-B5ED-4512-89BD-6B74AD88FD41}" dt="2019-05-08T20:10:13.577" v="65" actId="2696"/>
        <pc:sldMkLst>
          <pc:docMk/>
          <pc:sldMk cId="610402924" sldId="347"/>
        </pc:sldMkLst>
      </pc:sldChg>
      <pc:sldChg chg="del">
        <pc:chgData name="diana fajarwati" userId="3c7b578798fa4979" providerId="LiveId" clId="{418C4C70-B5ED-4512-89BD-6B74AD88FD41}" dt="2019-05-08T20:10:13.746" v="66" actId="2696"/>
        <pc:sldMkLst>
          <pc:docMk/>
          <pc:sldMk cId="1865861021" sldId="348"/>
        </pc:sldMkLst>
      </pc:sldChg>
      <pc:sldChg chg="del">
        <pc:chgData name="diana fajarwati" userId="3c7b578798fa4979" providerId="LiveId" clId="{418C4C70-B5ED-4512-89BD-6B74AD88FD41}" dt="2019-05-08T20:10:13.927" v="67" actId="2696"/>
        <pc:sldMkLst>
          <pc:docMk/>
          <pc:sldMk cId="1869945694" sldId="349"/>
        </pc:sldMkLst>
      </pc:sldChg>
      <pc:sldChg chg="del">
        <pc:chgData name="diana fajarwati" userId="3c7b578798fa4979" providerId="LiveId" clId="{418C4C70-B5ED-4512-89BD-6B74AD88FD41}" dt="2019-05-08T20:10:14.121" v="68" actId="2696"/>
        <pc:sldMkLst>
          <pc:docMk/>
          <pc:sldMk cId="3917927092" sldId="350"/>
        </pc:sldMkLst>
      </pc:sldChg>
      <pc:sldChg chg="del">
        <pc:chgData name="diana fajarwati" userId="3c7b578798fa4979" providerId="LiveId" clId="{418C4C70-B5ED-4512-89BD-6B74AD88FD41}" dt="2019-05-08T20:10:14.290" v="69" actId="2696"/>
        <pc:sldMkLst>
          <pc:docMk/>
          <pc:sldMk cId="3623294180" sldId="351"/>
        </pc:sldMkLst>
      </pc:sldChg>
      <pc:sldChg chg="del">
        <pc:chgData name="diana fajarwati" userId="3c7b578798fa4979" providerId="LiveId" clId="{418C4C70-B5ED-4512-89BD-6B74AD88FD41}" dt="2019-05-08T20:10:14.475" v="70" actId="2696"/>
        <pc:sldMkLst>
          <pc:docMk/>
          <pc:sldMk cId="2735115220" sldId="352"/>
        </pc:sldMkLst>
      </pc:sldChg>
      <pc:sldChg chg="del">
        <pc:chgData name="diana fajarwati" userId="3c7b578798fa4979" providerId="LiveId" clId="{418C4C70-B5ED-4512-89BD-6B74AD88FD41}" dt="2019-05-08T20:10:14.662" v="71" actId="2696"/>
        <pc:sldMkLst>
          <pc:docMk/>
          <pc:sldMk cId="501990609" sldId="353"/>
        </pc:sldMkLst>
      </pc:sldChg>
      <pc:sldChg chg="del">
        <pc:chgData name="diana fajarwati" userId="3c7b578798fa4979" providerId="LiveId" clId="{418C4C70-B5ED-4512-89BD-6B74AD88FD41}" dt="2019-05-08T20:10:15.107" v="73" actId="2696"/>
        <pc:sldMkLst>
          <pc:docMk/>
          <pc:sldMk cId="1575772849" sldId="355"/>
        </pc:sldMkLst>
      </pc:sldChg>
      <pc:sldChg chg="del">
        <pc:chgData name="diana fajarwati" userId="3c7b578798fa4979" providerId="LiveId" clId="{418C4C70-B5ED-4512-89BD-6B74AD88FD41}" dt="2019-05-08T20:10:15.498" v="74" actId="2696"/>
        <pc:sldMkLst>
          <pc:docMk/>
          <pc:sldMk cId="1441843439" sldId="356"/>
        </pc:sldMkLst>
      </pc:sldChg>
      <pc:sldChg chg="del">
        <pc:chgData name="diana fajarwati" userId="3c7b578798fa4979" providerId="LiveId" clId="{418C4C70-B5ED-4512-89BD-6B74AD88FD41}" dt="2019-05-08T20:10:15.714" v="75" actId="2696"/>
        <pc:sldMkLst>
          <pc:docMk/>
          <pc:sldMk cId="2342078237" sldId="357"/>
        </pc:sldMkLst>
      </pc:sldChg>
      <pc:sldChg chg="del">
        <pc:chgData name="diana fajarwati" userId="3c7b578798fa4979" providerId="LiveId" clId="{418C4C70-B5ED-4512-89BD-6B74AD88FD41}" dt="2019-05-08T20:10:15.945" v="76" actId="2696"/>
        <pc:sldMkLst>
          <pc:docMk/>
          <pc:sldMk cId="4085077772" sldId="358"/>
        </pc:sldMkLst>
      </pc:sldChg>
      <pc:sldChg chg="del">
        <pc:chgData name="diana fajarwati" userId="3c7b578798fa4979" providerId="LiveId" clId="{418C4C70-B5ED-4512-89BD-6B74AD88FD41}" dt="2019-05-08T20:10:16.185" v="77" actId="2696"/>
        <pc:sldMkLst>
          <pc:docMk/>
          <pc:sldMk cId="1473891059" sldId="359"/>
        </pc:sldMkLst>
      </pc:sldChg>
      <pc:sldChg chg="del">
        <pc:chgData name="diana fajarwati" userId="3c7b578798fa4979" providerId="LiveId" clId="{418C4C70-B5ED-4512-89BD-6B74AD88FD41}" dt="2019-05-08T20:10:16.611" v="79" actId="2696"/>
        <pc:sldMkLst>
          <pc:docMk/>
          <pc:sldMk cId="1192435437" sldId="361"/>
        </pc:sldMkLst>
      </pc:sldChg>
      <pc:sldChg chg="del">
        <pc:chgData name="diana fajarwati" userId="3c7b578798fa4979" providerId="LiveId" clId="{418C4C70-B5ED-4512-89BD-6B74AD88FD41}" dt="2019-05-08T20:10:16.944" v="80" actId="2696"/>
        <pc:sldMkLst>
          <pc:docMk/>
          <pc:sldMk cId="1009005161" sldId="362"/>
        </pc:sldMkLst>
      </pc:sldChg>
      <pc:sldChg chg="del">
        <pc:chgData name="diana fajarwati" userId="3c7b578798fa4979" providerId="LiveId" clId="{418C4C70-B5ED-4512-89BD-6B74AD88FD41}" dt="2019-05-08T20:10:17.176" v="81" actId="2696"/>
        <pc:sldMkLst>
          <pc:docMk/>
          <pc:sldMk cId="1990995864" sldId="363"/>
        </pc:sldMkLst>
      </pc:sldChg>
      <pc:sldChg chg="del">
        <pc:chgData name="diana fajarwati" userId="3c7b578798fa4979" providerId="LiveId" clId="{418C4C70-B5ED-4512-89BD-6B74AD88FD41}" dt="2019-05-08T20:10:17.377" v="82" actId="2696"/>
        <pc:sldMkLst>
          <pc:docMk/>
          <pc:sldMk cId="2198747316" sldId="364"/>
        </pc:sldMkLst>
      </pc:sldChg>
      <pc:sldChg chg="del">
        <pc:chgData name="diana fajarwati" userId="3c7b578798fa4979" providerId="LiveId" clId="{418C4C70-B5ED-4512-89BD-6B74AD88FD41}" dt="2019-05-08T20:10:17.864" v="83" actId="2696"/>
        <pc:sldMkLst>
          <pc:docMk/>
          <pc:sldMk cId="189235004" sldId="365"/>
        </pc:sldMkLst>
      </pc:sldChg>
      <pc:sldChg chg="del">
        <pc:chgData name="diana fajarwati" userId="3c7b578798fa4979" providerId="LiveId" clId="{418C4C70-B5ED-4512-89BD-6B74AD88FD41}" dt="2019-05-08T20:10:18.365" v="84" actId="2696"/>
        <pc:sldMkLst>
          <pc:docMk/>
          <pc:sldMk cId="2921246199" sldId="366"/>
        </pc:sldMkLst>
      </pc:sldChg>
      <pc:sldChg chg="del">
        <pc:chgData name="diana fajarwati" userId="3c7b578798fa4979" providerId="LiveId" clId="{418C4C70-B5ED-4512-89BD-6B74AD88FD41}" dt="2019-05-08T20:10:11.777" v="56" actId="2696"/>
        <pc:sldMkLst>
          <pc:docMk/>
          <pc:sldMk cId="3464773001" sldId="488"/>
        </pc:sldMkLst>
      </pc:sldChg>
      <pc:sldChg chg="del">
        <pc:chgData name="diana fajarwati" userId="3c7b578798fa4979" providerId="LiveId" clId="{418C4C70-B5ED-4512-89BD-6B74AD88FD41}" dt="2019-05-08T20:09:25.906" v="2" actId="2696"/>
        <pc:sldMkLst>
          <pc:docMk/>
          <pc:sldMk cId="4102019820" sldId="494"/>
        </pc:sldMkLst>
      </pc:sldChg>
      <pc:sldChg chg="del">
        <pc:chgData name="diana fajarwati" userId="3c7b578798fa4979" providerId="LiveId" clId="{418C4C70-B5ED-4512-89BD-6B74AD88FD41}" dt="2019-05-08T20:09:26.840" v="3" actId="2696"/>
        <pc:sldMkLst>
          <pc:docMk/>
          <pc:sldMk cId="355127653" sldId="495"/>
        </pc:sldMkLst>
      </pc:sldChg>
      <pc:sldChg chg="addSp delSp modSp">
        <pc:chgData name="diana fajarwati" userId="3c7b578798fa4979" providerId="LiveId" clId="{418C4C70-B5ED-4512-89BD-6B74AD88FD41}" dt="2019-05-08T20:14:46.506" v="122" actId="207"/>
        <pc:sldMkLst>
          <pc:docMk/>
          <pc:sldMk cId="3292102664" sldId="497"/>
        </pc:sldMkLst>
        <pc:spChg chg="mod">
          <ac:chgData name="diana fajarwati" userId="3c7b578798fa4979" providerId="LiveId" clId="{418C4C70-B5ED-4512-89BD-6B74AD88FD41}" dt="2019-05-08T20:09:56.130" v="51" actId="20577"/>
          <ac:spMkLst>
            <pc:docMk/>
            <pc:sldMk cId="3292102664" sldId="497"/>
            <ac:spMk id="2" creationId="{00000000-0000-0000-0000-000000000000}"/>
          </ac:spMkLst>
        </pc:spChg>
        <pc:spChg chg="mod">
          <ac:chgData name="diana fajarwati" userId="3c7b578798fa4979" providerId="LiveId" clId="{418C4C70-B5ED-4512-89BD-6B74AD88FD41}" dt="2019-05-08T20:10:03.721" v="53" actId="1076"/>
          <ac:spMkLst>
            <pc:docMk/>
            <pc:sldMk cId="3292102664" sldId="497"/>
            <ac:spMk id="3" creationId="{00000000-0000-0000-0000-000000000000}"/>
          </ac:spMkLst>
        </pc:spChg>
        <pc:spChg chg="mod">
          <ac:chgData name="diana fajarwati" userId="3c7b578798fa4979" providerId="LiveId" clId="{418C4C70-B5ED-4512-89BD-6B74AD88FD41}" dt="2019-05-08T20:14:46.506" v="122" actId="207"/>
          <ac:spMkLst>
            <pc:docMk/>
            <pc:sldMk cId="3292102664" sldId="497"/>
            <ac:spMk id="4" creationId="{00000000-0000-0000-0000-000000000000}"/>
          </ac:spMkLst>
        </pc:spChg>
        <pc:picChg chg="del mod">
          <ac:chgData name="diana fajarwati" userId="3c7b578798fa4979" providerId="LiveId" clId="{418C4C70-B5ED-4512-89BD-6B74AD88FD41}" dt="2019-05-08T20:10:06.331" v="55" actId="478"/>
          <ac:picMkLst>
            <pc:docMk/>
            <pc:sldMk cId="3292102664" sldId="497"/>
            <ac:picMk id="5" creationId="{62A631DF-9537-42C4-B431-7A931C3692D0}"/>
          </ac:picMkLst>
        </pc:picChg>
        <pc:picChg chg="add mod ord modCrop">
          <ac:chgData name="diana fajarwati" userId="3c7b578798fa4979" providerId="LiveId" clId="{418C4C70-B5ED-4512-89BD-6B74AD88FD41}" dt="2019-05-08T20:14:40.457" v="121" actId="167"/>
          <ac:picMkLst>
            <pc:docMk/>
            <pc:sldMk cId="3292102664" sldId="497"/>
            <ac:picMk id="7" creationId="{9D6A52AC-DFA1-4945-87B4-6858A3E033B9}"/>
          </ac:picMkLst>
        </pc:picChg>
      </pc:sldChg>
      <pc:sldChg chg="del">
        <pc:chgData name="diana fajarwati" userId="3c7b578798fa4979" providerId="LiveId" clId="{418C4C70-B5ED-4512-89BD-6B74AD88FD41}" dt="2019-05-08T20:10:12.248" v="58" actId="2696"/>
        <pc:sldMkLst>
          <pc:docMk/>
          <pc:sldMk cId="646977116" sldId="498"/>
        </pc:sldMkLst>
      </pc:sldChg>
      <pc:sldChg chg="modSp">
        <pc:chgData name="diana fajarwati" userId="3c7b578798fa4979" providerId="LiveId" clId="{418C4C70-B5ED-4512-89BD-6B74AD88FD41}" dt="2019-05-08T20:15:02.167" v="124" actId="207"/>
        <pc:sldMkLst>
          <pc:docMk/>
          <pc:sldMk cId="2235389346" sldId="506"/>
        </pc:sldMkLst>
        <pc:spChg chg="mod">
          <ac:chgData name="diana fajarwati" userId="3c7b578798fa4979" providerId="LiveId" clId="{418C4C70-B5ED-4512-89BD-6B74AD88FD41}" dt="2019-05-08T20:14:56.598" v="123" actId="207"/>
          <ac:spMkLst>
            <pc:docMk/>
            <pc:sldMk cId="2235389346" sldId="506"/>
            <ac:spMk id="3" creationId="{9FA70E6C-2C41-43A9-9558-087BB5DCA892}"/>
          </ac:spMkLst>
        </pc:spChg>
        <pc:spChg chg="mod">
          <ac:chgData name="diana fajarwati" userId="3c7b578798fa4979" providerId="LiveId" clId="{418C4C70-B5ED-4512-89BD-6B74AD88FD41}" dt="2019-05-08T20:11:04.410" v="100" actId="207"/>
          <ac:spMkLst>
            <pc:docMk/>
            <pc:sldMk cId="2235389346" sldId="506"/>
            <ac:spMk id="6" creationId="{52207603-C0B1-4E80-BB65-485701296E9A}"/>
          </ac:spMkLst>
        </pc:spChg>
        <pc:spChg chg="mod">
          <ac:chgData name="diana fajarwati" userId="3c7b578798fa4979" providerId="LiveId" clId="{418C4C70-B5ED-4512-89BD-6B74AD88FD41}" dt="2019-05-08T20:11:07.218" v="101" actId="207"/>
          <ac:spMkLst>
            <pc:docMk/>
            <pc:sldMk cId="2235389346" sldId="506"/>
            <ac:spMk id="8" creationId="{2B61AEB9-3443-421E-AA23-904C7C8E74BA}"/>
          </ac:spMkLst>
        </pc:spChg>
        <pc:spChg chg="mod">
          <ac:chgData name="diana fajarwati" userId="3c7b578798fa4979" providerId="LiveId" clId="{418C4C70-B5ED-4512-89BD-6B74AD88FD41}" dt="2019-05-08T20:10:47.508" v="98" actId="207"/>
          <ac:spMkLst>
            <pc:docMk/>
            <pc:sldMk cId="2235389346" sldId="506"/>
            <ac:spMk id="10" creationId="{7357466D-C53E-4675-A3E1-6C41181F218A}"/>
          </ac:spMkLst>
        </pc:spChg>
        <pc:spChg chg="mod">
          <ac:chgData name="diana fajarwati" userId="3c7b578798fa4979" providerId="LiveId" clId="{418C4C70-B5ED-4512-89BD-6B74AD88FD41}" dt="2019-05-08T20:10:52.640" v="99" actId="207"/>
          <ac:spMkLst>
            <pc:docMk/>
            <pc:sldMk cId="2235389346" sldId="506"/>
            <ac:spMk id="11" creationId="{E590D651-0F13-4515-B88B-FE07D3927761}"/>
          </ac:spMkLst>
        </pc:spChg>
        <pc:spChg chg="mod">
          <ac:chgData name="diana fajarwati" userId="3c7b578798fa4979" providerId="LiveId" clId="{418C4C70-B5ED-4512-89BD-6B74AD88FD41}" dt="2019-05-08T20:11:20.988" v="103" actId="207"/>
          <ac:spMkLst>
            <pc:docMk/>
            <pc:sldMk cId="2235389346" sldId="506"/>
            <ac:spMk id="15" creationId="{14E7AB82-7048-4B83-8BF0-84C93389853D}"/>
          </ac:spMkLst>
        </pc:spChg>
        <pc:spChg chg="mod">
          <ac:chgData name="diana fajarwati" userId="3c7b578798fa4979" providerId="LiveId" clId="{418C4C70-B5ED-4512-89BD-6B74AD88FD41}" dt="2019-05-08T20:15:02.167" v="124" actId="207"/>
          <ac:spMkLst>
            <pc:docMk/>
            <pc:sldMk cId="2235389346" sldId="506"/>
            <ac:spMk id="16" creationId="{087287F5-9223-4EA9-8C9B-63D041117E5B}"/>
          </ac:spMkLst>
        </pc:spChg>
      </pc:sldChg>
      <pc:sldChg chg="del">
        <pc:chgData name="diana fajarwati" userId="3c7b578798fa4979" providerId="LiveId" clId="{418C4C70-B5ED-4512-89BD-6B74AD88FD41}" dt="2019-05-08T20:10:14.893" v="72" actId="2696"/>
        <pc:sldMkLst>
          <pc:docMk/>
          <pc:sldMk cId="2391455782" sldId="507"/>
        </pc:sldMkLst>
      </pc:sldChg>
      <pc:sldChg chg="addSp modSp add">
        <pc:chgData name="diana fajarwati" userId="3c7b578798fa4979" providerId="LiveId" clId="{418C4C70-B5ED-4512-89BD-6B74AD88FD41}" dt="2019-05-08T20:19:47.859" v="216" actId="403"/>
        <pc:sldMkLst>
          <pc:docMk/>
          <pc:sldMk cId="2456813540" sldId="507"/>
        </pc:sldMkLst>
        <pc:spChg chg="mod">
          <ac:chgData name="diana fajarwati" userId="3c7b578798fa4979" providerId="LiveId" clId="{418C4C70-B5ED-4512-89BD-6B74AD88FD41}" dt="2019-05-08T20:15:12.452" v="141" actId="20577"/>
          <ac:spMkLst>
            <pc:docMk/>
            <pc:sldMk cId="2456813540" sldId="507"/>
            <ac:spMk id="2" creationId="{920A2765-544D-42C4-9547-2A87979C0A45}"/>
          </ac:spMkLst>
        </pc:spChg>
        <pc:spChg chg="mod">
          <ac:chgData name="diana fajarwati" userId="3c7b578798fa4979" providerId="LiveId" clId="{418C4C70-B5ED-4512-89BD-6B74AD88FD41}" dt="2019-05-08T20:18:01.367" v="160" actId="1076"/>
          <ac:spMkLst>
            <pc:docMk/>
            <pc:sldMk cId="2456813540" sldId="507"/>
            <ac:spMk id="3" creationId="{5C4BD2FA-8AFE-4FC7-8DAD-5DAD84131174}"/>
          </ac:spMkLst>
        </pc:spChg>
        <pc:spChg chg="add mod">
          <ac:chgData name="diana fajarwati" userId="3c7b578798fa4979" providerId="LiveId" clId="{418C4C70-B5ED-4512-89BD-6B74AD88FD41}" dt="2019-05-08T20:19:10.557" v="185" actId="207"/>
          <ac:spMkLst>
            <pc:docMk/>
            <pc:sldMk cId="2456813540" sldId="507"/>
            <ac:spMk id="4" creationId="{5CC0D9DF-F7FE-4B7B-BF6F-C03FB3DAE450}"/>
          </ac:spMkLst>
        </pc:spChg>
        <pc:spChg chg="add mod">
          <ac:chgData name="diana fajarwati" userId="3c7b578798fa4979" providerId="LiveId" clId="{418C4C70-B5ED-4512-89BD-6B74AD88FD41}" dt="2019-05-08T20:19:12.648" v="186" actId="207"/>
          <ac:spMkLst>
            <pc:docMk/>
            <pc:sldMk cId="2456813540" sldId="507"/>
            <ac:spMk id="5" creationId="{5378240B-78E6-40EA-B20A-FB990BC82A44}"/>
          </ac:spMkLst>
        </pc:spChg>
        <pc:spChg chg="add mod">
          <ac:chgData name="diana fajarwati" userId="3c7b578798fa4979" providerId="LiveId" clId="{418C4C70-B5ED-4512-89BD-6B74AD88FD41}" dt="2019-05-08T20:19:47.859" v="216" actId="403"/>
          <ac:spMkLst>
            <pc:docMk/>
            <pc:sldMk cId="2456813540" sldId="507"/>
            <ac:spMk id="6" creationId="{85058A9D-2C21-4D99-ACB3-00771BAE6634}"/>
          </ac:spMkLst>
        </pc:spChg>
      </pc:sldChg>
      <pc:sldChg chg="modSp add del">
        <pc:chgData name="diana fajarwati" userId="3c7b578798fa4979" providerId="LiveId" clId="{418C4C70-B5ED-4512-89BD-6B74AD88FD41}" dt="2019-05-08T20:16:34.666" v="144" actId="2696"/>
        <pc:sldMkLst>
          <pc:docMk/>
          <pc:sldMk cId="2978802950" sldId="508"/>
        </pc:sldMkLst>
        <pc:spChg chg="mod">
          <ac:chgData name="diana fajarwati" userId="3c7b578798fa4979" providerId="LiveId" clId="{418C4C70-B5ED-4512-89BD-6B74AD88FD41}" dt="2019-05-08T20:16:26.026" v="143" actId="20577"/>
          <ac:spMkLst>
            <pc:docMk/>
            <pc:sldMk cId="2978802950" sldId="508"/>
            <ac:spMk id="2" creationId="{EC8B0218-A239-40B5-8030-08C4192EFFC4}"/>
          </ac:spMkLst>
        </pc:spChg>
      </pc:sldChg>
      <pc:sldChg chg="del">
        <pc:chgData name="diana fajarwati" userId="3c7b578798fa4979" providerId="LiveId" clId="{418C4C70-B5ED-4512-89BD-6B74AD88FD41}" dt="2019-05-08T20:10:16.388" v="78" actId="2696"/>
        <pc:sldMkLst>
          <pc:docMk/>
          <pc:sldMk cId="2992883397" sldId="508"/>
        </pc:sldMkLst>
      </pc:sldChg>
      <pc:sldChg chg="addSp delSp modSp add">
        <pc:chgData name="diana fajarwati" userId="3c7b578798fa4979" providerId="LiveId" clId="{418C4C70-B5ED-4512-89BD-6B74AD88FD41}" dt="2019-05-08T20:40:40.899" v="458" actId="478"/>
        <pc:sldMkLst>
          <pc:docMk/>
          <pc:sldMk cId="3179105658" sldId="508"/>
        </pc:sldMkLst>
        <pc:spChg chg="del">
          <ac:chgData name="diana fajarwati" userId="3c7b578798fa4979" providerId="LiveId" clId="{418C4C70-B5ED-4512-89BD-6B74AD88FD41}" dt="2019-05-08T20:23:11.878" v="218"/>
          <ac:spMkLst>
            <pc:docMk/>
            <pc:sldMk cId="3179105658" sldId="508"/>
            <ac:spMk id="2" creationId="{BD21AB3D-5143-4FC7-8F88-DB050C7BF473}"/>
          </ac:spMkLst>
        </pc:spChg>
        <pc:spChg chg="del">
          <ac:chgData name="diana fajarwati" userId="3c7b578798fa4979" providerId="LiveId" clId="{418C4C70-B5ED-4512-89BD-6B74AD88FD41}" dt="2019-05-08T20:23:11.878" v="218"/>
          <ac:spMkLst>
            <pc:docMk/>
            <pc:sldMk cId="3179105658" sldId="508"/>
            <ac:spMk id="3" creationId="{65F16644-04C8-4C9E-8779-8D4DF102B7BF}"/>
          </ac:spMkLst>
        </pc:spChg>
        <pc:spChg chg="add del mod">
          <ac:chgData name="diana fajarwati" userId="3c7b578798fa4979" providerId="LiveId" clId="{418C4C70-B5ED-4512-89BD-6B74AD88FD41}" dt="2019-05-08T20:40:38.277" v="457" actId="478"/>
          <ac:spMkLst>
            <pc:docMk/>
            <pc:sldMk cId="3179105658" sldId="508"/>
            <ac:spMk id="4" creationId="{BB7A118D-7FE2-4D87-81B7-BA09F376B4B5}"/>
          </ac:spMkLst>
        </pc:spChg>
        <pc:spChg chg="add del mod">
          <ac:chgData name="diana fajarwati" userId="3c7b578798fa4979" providerId="LiveId" clId="{418C4C70-B5ED-4512-89BD-6B74AD88FD41}" dt="2019-05-08T20:24:51.010" v="246"/>
          <ac:spMkLst>
            <pc:docMk/>
            <pc:sldMk cId="3179105658" sldId="508"/>
            <ac:spMk id="5" creationId="{1F5B4CB4-C4C5-44FA-B69B-36CD2DCA84F5}"/>
          </ac:spMkLst>
        </pc:spChg>
        <pc:spChg chg="add del mod">
          <ac:chgData name="diana fajarwati" userId="3c7b578798fa4979" providerId="LiveId" clId="{418C4C70-B5ED-4512-89BD-6B74AD88FD41}" dt="2019-05-08T20:24:06.282" v="225" actId="478"/>
          <ac:spMkLst>
            <pc:docMk/>
            <pc:sldMk cId="3179105658" sldId="508"/>
            <ac:spMk id="6" creationId="{B6E21EAE-8FB0-4F3B-B311-8BBA2EE484C0}"/>
          </ac:spMkLst>
        </pc:spChg>
        <pc:spChg chg="add del mod">
          <ac:chgData name="diana fajarwati" userId="3c7b578798fa4979" providerId="LiveId" clId="{418C4C70-B5ED-4512-89BD-6B74AD88FD41}" dt="2019-05-08T20:24:51.010" v="246"/>
          <ac:spMkLst>
            <pc:docMk/>
            <pc:sldMk cId="3179105658" sldId="508"/>
            <ac:spMk id="7" creationId="{3ADEC2CF-470E-40A8-B2C1-3BEF945BEBC7}"/>
          </ac:spMkLst>
        </pc:spChg>
        <pc:spChg chg="add del mod">
          <ac:chgData name="diana fajarwati" userId="3c7b578798fa4979" providerId="LiveId" clId="{418C4C70-B5ED-4512-89BD-6B74AD88FD41}" dt="2019-05-08T20:24:51.010" v="246"/>
          <ac:spMkLst>
            <pc:docMk/>
            <pc:sldMk cId="3179105658" sldId="508"/>
            <ac:spMk id="8" creationId="{8EB7F989-0C60-49D7-896F-08BA00BA3248}"/>
          </ac:spMkLst>
        </pc:spChg>
        <pc:spChg chg="del mod">
          <ac:chgData name="diana fajarwati" userId="3c7b578798fa4979" providerId="LiveId" clId="{418C4C70-B5ED-4512-89BD-6B74AD88FD41}" dt="2019-05-08T20:24:59.454" v="251" actId="478"/>
          <ac:spMkLst>
            <pc:docMk/>
            <pc:sldMk cId="3179105658" sldId="508"/>
            <ac:spMk id="9" creationId="{F5B5AE05-1172-42D5-8371-3FA795B95350}"/>
          </ac:spMkLst>
        </pc:spChg>
        <pc:spChg chg="mod">
          <ac:chgData name="diana fajarwati" userId="3c7b578798fa4979" providerId="LiveId" clId="{418C4C70-B5ED-4512-89BD-6B74AD88FD41}" dt="2019-05-08T20:40:15.150" v="455" actId="207"/>
          <ac:spMkLst>
            <pc:docMk/>
            <pc:sldMk cId="3179105658" sldId="508"/>
            <ac:spMk id="10" creationId="{9F2D79BF-FC5A-42F5-BC97-E0DDBE10F16B}"/>
          </ac:spMkLst>
        </pc:spChg>
        <pc:spChg chg="mod">
          <ac:chgData name="diana fajarwati" userId="3c7b578798fa4979" providerId="LiveId" clId="{418C4C70-B5ED-4512-89BD-6B74AD88FD41}" dt="2019-05-08T20:40:15.150" v="455" actId="207"/>
          <ac:spMkLst>
            <pc:docMk/>
            <pc:sldMk cId="3179105658" sldId="508"/>
            <ac:spMk id="11" creationId="{6E497118-9C5E-4C3B-952D-2C4BC6B9986A}"/>
          </ac:spMkLst>
        </pc:spChg>
        <pc:spChg chg="del mod">
          <ac:chgData name="diana fajarwati" userId="3c7b578798fa4979" providerId="LiveId" clId="{418C4C70-B5ED-4512-89BD-6B74AD88FD41}" dt="2019-05-08T20:24:55.475" v="248" actId="478"/>
          <ac:spMkLst>
            <pc:docMk/>
            <pc:sldMk cId="3179105658" sldId="508"/>
            <ac:spMk id="12" creationId="{000EBAB8-11BA-453F-860E-B4EBC8560979}"/>
          </ac:spMkLst>
        </pc:spChg>
        <pc:spChg chg="del mod">
          <ac:chgData name="diana fajarwati" userId="3c7b578798fa4979" providerId="LiveId" clId="{418C4C70-B5ED-4512-89BD-6B74AD88FD41}" dt="2019-05-08T20:25:09.036" v="255" actId="478"/>
          <ac:spMkLst>
            <pc:docMk/>
            <pc:sldMk cId="3179105658" sldId="508"/>
            <ac:spMk id="13" creationId="{FAA7B635-864D-4E1A-99A0-55FAC043F53B}"/>
          </ac:spMkLst>
        </pc:spChg>
        <pc:spChg chg="del mod">
          <ac:chgData name="diana fajarwati" userId="3c7b578798fa4979" providerId="LiveId" clId="{418C4C70-B5ED-4512-89BD-6B74AD88FD41}" dt="2019-05-08T20:24:57.843" v="250" actId="478"/>
          <ac:spMkLst>
            <pc:docMk/>
            <pc:sldMk cId="3179105658" sldId="508"/>
            <ac:spMk id="14" creationId="{98663715-7EC5-4DE9-9FAB-05450EECC66B}"/>
          </ac:spMkLst>
        </pc:spChg>
        <pc:spChg chg="mod">
          <ac:chgData name="diana fajarwati" userId="3c7b578798fa4979" providerId="LiveId" clId="{418C4C70-B5ED-4512-89BD-6B74AD88FD41}" dt="2019-05-08T20:40:15.150" v="455" actId="207"/>
          <ac:spMkLst>
            <pc:docMk/>
            <pc:sldMk cId="3179105658" sldId="508"/>
            <ac:spMk id="15" creationId="{1A2D9FB7-A7ED-4CC3-8B7C-7E480CC6A8CA}"/>
          </ac:spMkLst>
        </pc:spChg>
        <pc:spChg chg="mod">
          <ac:chgData name="diana fajarwati" userId="3c7b578798fa4979" providerId="LiveId" clId="{418C4C70-B5ED-4512-89BD-6B74AD88FD41}" dt="2019-05-08T20:40:15.150" v="455" actId="207"/>
          <ac:spMkLst>
            <pc:docMk/>
            <pc:sldMk cId="3179105658" sldId="508"/>
            <ac:spMk id="16" creationId="{EFF31896-89C7-4A63-92F5-D9D35306420C}"/>
          </ac:spMkLst>
        </pc:spChg>
        <pc:spChg chg="del mod">
          <ac:chgData name="diana fajarwati" userId="3c7b578798fa4979" providerId="LiveId" clId="{418C4C70-B5ED-4512-89BD-6B74AD88FD41}" dt="2019-05-08T20:25:04.968" v="254" actId="478"/>
          <ac:spMkLst>
            <pc:docMk/>
            <pc:sldMk cId="3179105658" sldId="508"/>
            <ac:spMk id="17" creationId="{865DB72D-888F-45CA-ACCF-2BAE20619918}"/>
          </ac:spMkLst>
        </pc:spChg>
        <pc:spChg chg="del mod">
          <ac:chgData name="diana fajarwati" userId="3c7b578798fa4979" providerId="LiveId" clId="{418C4C70-B5ED-4512-89BD-6B74AD88FD41}" dt="2019-05-08T20:25:00.753" v="252" actId="478"/>
          <ac:spMkLst>
            <pc:docMk/>
            <pc:sldMk cId="3179105658" sldId="508"/>
            <ac:spMk id="18" creationId="{F141C6AF-F4B0-4C41-8C85-96BA943964C0}"/>
          </ac:spMkLst>
        </pc:spChg>
        <pc:spChg chg="del mod">
          <ac:chgData name="diana fajarwati" userId="3c7b578798fa4979" providerId="LiveId" clId="{418C4C70-B5ED-4512-89BD-6B74AD88FD41}" dt="2019-05-08T20:24:54.320" v="247" actId="478"/>
          <ac:spMkLst>
            <pc:docMk/>
            <pc:sldMk cId="3179105658" sldId="508"/>
            <ac:spMk id="19" creationId="{8FDB0638-EDC3-45CF-A04A-0428AF0FE5B1}"/>
          </ac:spMkLst>
        </pc:spChg>
        <pc:spChg chg="del mod">
          <ac:chgData name="diana fajarwati" userId="3c7b578798fa4979" providerId="LiveId" clId="{418C4C70-B5ED-4512-89BD-6B74AD88FD41}" dt="2019-05-08T20:24:56.842" v="249" actId="478"/>
          <ac:spMkLst>
            <pc:docMk/>
            <pc:sldMk cId="3179105658" sldId="508"/>
            <ac:spMk id="20" creationId="{C82E3B51-B14B-4E1F-9F8F-84486137D048}"/>
          </ac:spMkLst>
        </pc:spChg>
        <pc:spChg chg="del mod">
          <ac:chgData name="diana fajarwati" userId="3c7b578798fa4979" providerId="LiveId" clId="{418C4C70-B5ED-4512-89BD-6B74AD88FD41}" dt="2019-05-08T20:25:02.611" v="253" actId="478"/>
          <ac:spMkLst>
            <pc:docMk/>
            <pc:sldMk cId="3179105658" sldId="508"/>
            <ac:spMk id="21" creationId="{C23A66A1-1F31-4615-B15D-E79A3F45C44D}"/>
          </ac:spMkLst>
        </pc:spChg>
        <pc:spChg chg="add mod">
          <ac:chgData name="diana fajarwati" userId="3c7b578798fa4979" providerId="LiveId" clId="{418C4C70-B5ED-4512-89BD-6B74AD88FD41}" dt="2019-05-08T20:40:15.150" v="455" actId="207"/>
          <ac:spMkLst>
            <pc:docMk/>
            <pc:sldMk cId="3179105658" sldId="508"/>
            <ac:spMk id="22" creationId="{9AB1E0F9-FDB7-4059-A01E-8131CE11F818}"/>
          </ac:spMkLst>
        </pc:spChg>
        <pc:spChg chg="add mod">
          <ac:chgData name="diana fajarwati" userId="3c7b578798fa4979" providerId="LiveId" clId="{418C4C70-B5ED-4512-89BD-6B74AD88FD41}" dt="2019-05-08T20:40:15.150" v="455" actId="207"/>
          <ac:spMkLst>
            <pc:docMk/>
            <pc:sldMk cId="3179105658" sldId="508"/>
            <ac:spMk id="23" creationId="{F25459DE-C4D6-43DD-A9F0-0EE222EC3EBD}"/>
          </ac:spMkLst>
        </pc:spChg>
        <pc:spChg chg="add mod">
          <ac:chgData name="diana fajarwati" userId="3c7b578798fa4979" providerId="LiveId" clId="{418C4C70-B5ED-4512-89BD-6B74AD88FD41}" dt="2019-05-08T20:40:15.150" v="455" actId="207"/>
          <ac:spMkLst>
            <pc:docMk/>
            <pc:sldMk cId="3179105658" sldId="508"/>
            <ac:spMk id="24" creationId="{CC8998B0-458A-406F-BB80-7377E7DE6CC2}"/>
          </ac:spMkLst>
        </pc:spChg>
        <pc:spChg chg="add mod">
          <ac:chgData name="diana fajarwati" userId="3c7b578798fa4979" providerId="LiveId" clId="{418C4C70-B5ED-4512-89BD-6B74AD88FD41}" dt="2019-05-08T20:40:15.150" v="455" actId="207"/>
          <ac:spMkLst>
            <pc:docMk/>
            <pc:sldMk cId="3179105658" sldId="508"/>
            <ac:spMk id="25" creationId="{FA648556-F0B8-4031-B186-B3E405D7F253}"/>
          </ac:spMkLst>
        </pc:spChg>
        <pc:spChg chg="add del mod">
          <ac:chgData name="diana fajarwati" userId="3c7b578798fa4979" providerId="LiveId" clId="{418C4C70-B5ED-4512-89BD-6B74AD88FD41}" dt="2019-05-08T20:40:40.899" v="458" actId="478"/>
          <ac:spMkLst>
            <pc:docMk/>
            <pc:sldMk cId="3179105658" sldId="508"/>
            <ac:spMk id="27" creationId="{4630B1E3-360F-4C0E-9577-9FB3CC4E71FE}"/>
          </ac:spMkLst>
        </pc:spChg>
      </pc:sldChg>
      <pc:sldChg chg="modSp add">
        <pc:chgData name="diana fajarwati" userId="3c7b578798fa4979" providerId="LiveId" clId="{418C4C70-B5ED-4512-89BD-6B74AD88FD41}" dt="2019-05-08T20:37:04.646" v="428" actId="1076"/>
        <pc:sldMkLst>
          <pc:docMk/>
          <pc:sldMk cId="2494100764" sldId="509"/>
        </pc:sldMkLst>
        <pc:spChg chg="mod">
          <ac:chgData name="diana fajarwati" userId="3c7b578798fa4979" providerId="LiveId" clId="{418C4C70-B5ED-4512-89BD-6B74AD88FD41}" dt="2019-05-08T20:37:04.646" v="428" actId="1076"/>
          <ac:spMkLst>
            <pc:docMk/>
            <pc:sldMk cId="2494100764" sldId="509"/>
            <ac:spMk id="2" creationId="{12AC6323-1E8B-4312-A4AE-E2F6198A9B43}"/>
          </ac:spMkLst>
        </pc:spChg>
      </pc:sldChg>
      <pc:sldChg chg="addSp delSp modSp add mod setBg">
        <pc:chgData name="diana fajarwati" userId="3c7b578798fa4979" providerId="LiveId" clId="{418C4C70-B5ED-4512-89BD-6B74AD88FD41}" dt="2019-05-08T20:42:46.283" v="530" actId="1076"/>
        <pc:sldMkLst>
          <pc:docMk/>
          <pc:sldMk cId="511627062" sldId="510"/>
        </pc:sldMkLst>
        <pc:spChg chg="del">
          <ac:chgData name="diana fajarwati" userId="3c7b578798fa4979" providerId="LiveId" clId="{418C4C70-B5ED-4512-89BD-6B74AD88FD41}" dt="2019-05-08T20:29:21.262" v="398"/>
          <ac:spMkLst>
            <pc:docMk/>
            <pc:sldMk cId="511627062" sldId="510"/>
            <ac:spMk id="2" creationId="{205EC93A-BCA9-4D5A-BD5F-6D2B4C735A12}"/>
          </ac:spMkLst>
        </pc:spChg>
        <pc:spChg chg="add mod">
          <ac:chgData name="diana fajarwati" userId="3c7b578798fa4979" providerId="LiveId" clId="{418C4C70-B5ED-4512-89BD-6B74AD88FD41}" dt="2019-05-08T20:42:46.283" v="530" actId="1076"/>
          <ac:spMkLst>
            <pc:docMk/>
            <pc:sldMk cId="511627062" sldId="510"/>
            <ac:spMk id="3" creationId="{FCA8BC6F-1087-4C14-907D-B3743E16B6F8}"/>
          </ac:spMkLst>
        </pc:spChg>
        <pc:spChg chg="add del mod">
          <ac:chgData name="diana fajarwati" userId="3c7b578798fa4979" providerId="LiveId" clId="{418C4C70-B5ED-4512-89BD-6B74AD88FD41}" dt="2019-05-08T20:42:15.598" v="528" actId="26606"/>
          <ac:spMkLst>
            <pc:docMk/>
            <pc:sldMk cId="511627062" sldId="510"/>
            <ac:spMk id="4" creationId="{66782516-CFDC-49A6-A9A6-5864FD38A67C}"/>
          </ac:spMkLst>
        </pc:spChg>
        <pc:graphicFrameChg chg="add mod">
          <ac:chgData name="diana fajarwati" userId="3c7b578798fa4979" providerId="LiveId" clId="{418C4C70-B5ED-4512-89BD-6B74AD88FD41}" dt="2019-05-08T20:42:42.771" v="529" actId="1076"/>
          <ac:graphicFrameMkLst>
            <pc:docMk/>
            <pc:sldMk cId="511627062" sldId="510"/>
            <ac:graphicFrameMk id="6" creationId="{78320443-A616-4378-9A3F-38FCBBF32B91}"/>
          </ac:graphicFrameMkLst>
        </pc:graphicFrameChg>
      </pc:sldChg>
      <pc:sldChg chg="modSp add">
        <pc:chgData name="diana fajarwati" userId="3c7b578798fa4979" providerId="LiveId" clId="{418C4C70-B5ED-4512-89BD-6B74AD88FD41}" dt="2019-05-08T20:41:01.547" v="464" actId="207"/>
        <pc:sldMkLst>
          <pc:docMk/>
          <pc:sldMk cId="2362058036" sldId="511"/>
        </pc:sldMkLst>
        <pc:spChg chg="mod">
          <ac:chgData name="diana fajarwati" userId="3c7b578798fa4979" providerId="LiveId" clId="{418C4C70-B5ED-4512-89BD-6B74AD88FD41}" dt="2019-05-08T20:40:48.207" v="460" actId="207"/>
          <ac:spMkLst>
            <pc:docMk/>
            <pc:sldMk cId="2362058036" sldId="511"/>
            <ac:spMk id="10" creationId="{9F2D79BF-FC5A-42F5-BC97-E0DDBE10F16B}"/>
          </ac:spMkLst>
        </pc:spChg>
        <pc:spChg chg="mod">
          <ac:chgData name="diana fajarwati" userId="3c7b578798fa4979" providerId="LiveId" clId="{418C4C70-B5ED-4512-89BD-6B74AD88FD41}" dt="2019-05-08T20:40:50.937" v="461" actId="207"/>
          <ac:spMkLst>
            <pc:docMk/>
            <pc:sldMk cId="2362058036" sldId="511"/>
            <ac:spMk id="11" creationId="{6E497118-9C5E-4C3B-952D-2C4BC6B9986A}"/>
          </ac:spMkLst>
        </pc:spChg>
        <pc:spChg chg="mod">
          <ac:chgData name="diana fajarwati" userId="3c7b578798fa4979" providerId="LiveId" clId="{418C4C70-B5ED-4512-89BD-6B74AD88FD41}" dt="2019-05-08T20:40:45.800" v="459" actId="207"/>
          <ac:spMkLst>
            <pc:docMk/>
            <pc:sldMk cId="2362058036" sldId="511"/>
            <ac:spMk id="16" creationId="{EFF31896-89C7-4A63-92F5-D9D35306420C}"/>
          </ac:spMkLst>
        </pc:spChg>
        <pc:spChg chg="mod">
          <ac:chgData name="diana fajarwati" userId="3c7b578798fa4979" providerId="LiveId" clId="{418C4C70-B5ED-4512-89BD-6B74AD88FD41}" dt="2019-05-08T20:40:56.016" v="462" actId="207"/>
          <ac:spMkLst>
            <pc:docMk/>
            <pc:sldMk cId="2362058036" sldId="511"/>
            <ac:spMk id="23" creationId="{F25459DE-C4D6-43DD-A9F0-0EE222EC3EBD}"/>
          </ac:spMkLst>
        </pc:spChg>
        <pc:spChg chg="mod">
          <ac:chgData name="diana fajarwati" userId="3c7b578798fa4979" providerId="LiveId" clId="{418C4C70-B5ED-4512-89BD-6B74AD88FD41}" dt="2019-05-08T20:40:58.854" v="463" actId="207"/>
          <ac:spMkLst>
            <pc:docMk/>
            <pc:sldMk cId="2362058036" sldId="511"/>
            <ac:spMk id="24" creationId="{CC8998B0-458A-406F-BB80-7377E7DE6CC2}"/>
          </ac:spMkLst>
        </pc:spChg>
        <pc:spChg chg="mod">
          <ac:chgData name="diana fajarwati" userId="3c7b578798fa4979" providerId="LiveId" clId="{418C4C70-B5ED-4512-89BD-6B74AD88FD41}" dt="2019-05-08T20:41:01.547" v="464" actId="207"/>
          <ac:spMkLst>
            <pc:docMk/>
            <pc:sldMk cId="2362058036" sldId="511"/>
            <ac:spMk id="25" creationId="{FA648556-F0B8-4031-B186-B3E405D7F253}"/>
          </ac:spMkLst>
        </pc:spChg>
      </pc:sldChg>
      <pc:sldChg chg="addSp delSp modSp add mod setBg delDesignElem">
        <pc:chgData name="diana fajarwati" userId="3c7b578798fa4979" providerId="LiveId" clId="{418C4C70-B5ED-4512-89BD-6B74AD88FD41}" dt="2019-05-08T21:15:49.185" v="1107" actId="255"/>
        <pc:sldMkLst>
          <pc:docMk/>
          <pc:sldMk cId="2900534410" sldId="512"/>
        </pc:sldMkLst>
        <pc:spChg chg="mod">
          <ac:chgData name="diana fajarwati" userId="3c7b578798fa4979" providerId="LiveId" clId="{418C4C70-B5ED-4512-89BD-6B74AD88FD41}" dt="2019-05-08T20:46:21.993" v="618" actId="1076"/>
          <ac:spMkLst>
            <pc:docMk/>
            <pc:sldMk cId="2900534410" sldId="512"/>
            <ac:spMk id="2" creationId="{F7A5EEE1-186D-40EE-A233-DE2CDAB9078E}"/>
          </ac:spMkLst>
        </pc:spChg>
        <pc:spChg chg="del mod">
          <ac:chgData name="diana fajarwati" userId="3c7b578798fa4979" providerId="LiveId" clId="{418C4C70-B5ED-4512-89BD-6B74AD88FD41}" dt="2019-05-08T20:45:37.662" v="612" actId="26606"/>
          <ac:spMkLst>
            <pc:docMk/>
            <pc:sldMk cId="2900534410" sldId="512"/>
            <ac:spMk id="3" creationId="{38C3BF3C-BD8B-462F-8F84-1C0DBD3081DA}"/>
          </ac:spMkLst>
        </pc:spChg>
        <pc:spChg chg="add del">
          <ac:chgData name="diana fajarwati" userId="3c7b578798fa4979" providerId="LiveId" clId="{418C4C70-B5ED-4512-89BD-6B74AD88FD41}" dt="2019-05-08T20:45:42.075" v="614"/>
          <ac:spMkLst>
            <pc:docMk/>
            <pc:sldMk cId="2900534410" sldId="512"/>
            <ac:spMk id="10" creationId="{96918796-2918-40D6-BE3A-4600C47FCD42}"/>
          </ac:spMkLst>
        </pc:spChg>
        <pc:graphicFrameChg chg="add mod modGraphic">
          <ac:chgData name="diana fajarwati" userId="3c7b578798fa4979" providerId="LiveId" clId="{418C4C70-B5ED-4512-89BD-6B74AD88FD41}" dt="2019-05-08T21:15:49.185" v="1107" actId="255"/>
          <ac:graphicFrameMkLst>
            <pc:docMk/>
            <pc:sldMk cId="2900534410" sldId="512"/>
            <ac:graphicFrameMk id="5" creationId="{8673A036-E6A1-486E-A9AA-EAA654F3F572}"/>
          </ac:graphicFrameMkLst>
        </pc:graphicFrameChg>
      </pc:sldChg>
      <pc:sldChg chg="addSp delSp modSp add modTransition">
        <pc:chgData name="diana fajarwati" userId="3c7b578798fa4979" providerId="LiveId" clId="{418C4C70-B5ED-4512-89BD-6B74AD88FD41}" dt="2019-05-08T21:08:32.085" v="880" actId="207"/>
        <pc:sldMkLst>
          <pc:docMk/>
          <pc:sldMk cId="1260161202" sldId="513"/>
        </pc:sldMkLst>
        <pc:spChg chg="del">
          <ac:chgData name="diana fajarwati" userId="3c7b578798fa4979" providerId="LiveId" clId="{418C4C70-B5ED-4512-89BD-6B74AD88FD41}" dt="2019-05-08T20:47:43.595" v="633"/>
          <ac:spMkLst>
            <pc:docMk/>
            <pc:sldMk cId="1260161202" sldId="513"/>
            <ac:spMk id="2" creationId="{52CDF954-A745-40AD-9E82-5367CBAA5DF0}"/>
          </ac:spMkLst>
        </pc:spChg>
        <pc:spChg chg="del">
          <ac:chgData name="diana fajarwati" userId="3c7b578798fa4979" providerId="LiveId" clId="{418C4C70-B5ED-4512-89BD-6B74AD88FD41}" dt="2019-05-08T20:47:43.595" v="633"/>
          <ac:spMkLst>
            <pc:docMk/>
            <pc:sldMk cId="1260161202" sldId="513"/>
            <ac:spMk id="3" creationId="{6CA55FB3-1EF8-4F9B-B6E0-BF945133CBB2}"/>
          </ac:spMkLst>
        </pc:spChg>
        <pc:spChg chg="add del mod">
          <ac:chgData name="diana fajarwati" userId="3c7b578798fa4979" providerId="LiveId" clId="{418C4C70-B5ED-4512-89BD-6B74AD88FD41}" dt="2019-05-08T20:47:46.788" v="634"/>
          <ac:spMkLst>
            <pc:docMk/>
            <pc:sldMk cId="1260161202" sldId="513"/>
            <ac:spMk id="4" creationId="{702BF7FB-E051-4E32-AEF5-E4AB294C4DE5}"/>
          </ac:spMkLst>
        </pc:spChg>
        <pc:spChg chg="add del mod">
          <ac:chgData name="diana fajarwati" userId="3c7b578798fa4979" providerId="LiveId" clId="{418C4C70-B5ED-4512-89BD-6B74AD88FD41}" dt="2019-05-08T20:47:46.788" v="634"/>
          <ac:spMkLst>
            <pc:docMk/>
            <pc:sldMk cId="1260161202" sldId="513"/>
            <ac:spMk id="5" creationId="{E8F07586-DFE0-49CA-83DA-0C0BF84C7D50}"/>
          </ac:spMkLst>
        </pc:spChg>
        <pc:spChg chg="add del mod">
          <ac:chgData name="diana fajarwati" userId="3c7b578798fa4979" providerId="LiveId" clId="{418C4C70-B5ED-4512-89BD-6B74AD88FD41}" dt="2019-05-08T20:47:49.364" v="635"/>
          <ac:spMkLst>
            <pc:docMk/>
            <pc:sldMk cId="1260161202" sldId="513"/>
            <ac:spMk id="6" creationId="{4624CAD4-77B6-44AD-BDDF-0BBB2D27F600}"/>
          </ac:spMkLst>
        </pc:spChg>
        <pc:spChg chg="add del mod">
          <ac:chgData name="diana fajarwati" userId="3c7b578798fa4979" providerId="LiveId" clId="{418C4C70-B5ED-4512-89BD-6B74AD88FD41}" dt="2019-05-08T20:47:49.364" v="635"/>
          <ac:spMkLst>
            <pc:docMk/>
            <pc:sldMk cId="1260161202" sldId="513"/>
            <ac:spMk id="7" creationId="{25B51184-D0C2-4DDF-ADB0-BE360DA0B7F6}"/>
          </ac:spMkLst>
        </pc:spChg>
        <pc:spChg chg="add mod">
          <ac:chgData name="diana fajarwati" userId="3c7b578798fa4979" providerId="LiveId" clId="{418C4C70-B5ED-4512-89BD-6B74AD88FD41}" dt="2019-05-08T20:47:56.097" v="654" actId="20577"/>
          <ac:spMkLst>
            <pc:docMk/>
            <pc:sldMk cId="1260161202" sldId="513"/>
            <ac:spMk id="8" creationId="{368081CB-695E-4AFA-BF0B-CE1C91E6BD56}"/>
          </ac:spMkLst>
        </pc:spChg>
        <pc:spChg chg="add mod">
          <ac:chgData name="diana fajarwati" userId="3c7b578798fa4979" providerId="LiveId" clId="{418C4C70-B5ED-4512-89BD-6B74AD88FD41}" dt="2019-05-08T21:06:36.239" v="783" actId="948"/>
          <ac:spMkLst>
            <pc:docMk/>
            <pc:sldMk cId="1260161202" sldId="513"/>
            <ac:spMk id="9" creationId="{FD97146B-D8ED-408A-8C7E-2082A5EAAD54}"/>
          </ac:spMkLst>
        </pc:spChg>
        <pc:spChg chg="add mod">
          <ac:chgData name="diana fajarwati" userId="3c7b578798fa4979" providerId="LiveId" clId="{418C4C70-B5ED-4512-89BD-6B74AD88FD41}" dt="2019-05-08T21:08:32.085" v="880" actId="207"/>
          <ac:spMkLst>
            <pc:docMk/>
            <pc:sldMk cId="1260161202" sldId="513"/>
            <ac:spMk id="13" creationId="{BCC14994-EFD4-40C4-B9E3-7E2294F01A8C}"/>
          </ac:spMkLst>
        </pc:spChg>
        <pc:picChg chg="add mod">
          <ac:chgData name="diana fajarwati" userId="3c7b578798fa4979" providerId="LiveId" clId="{418C4C70-B5ED-4512-89BD-6B74AD88FD41}" dt="2019-05-08T21:07:00.421" v="814" actId="1076"/>
          <ac:picMkLst>
            <pc:docMk/>
            <pc:sldMk cId="1260161202" sldId="513"/>
            <ac:picMk id="10" creationId="{68C9E2A1-283F-4AF6-9989-183DC3713B1C}"/>
          </ac:picMkLst>
        </pc:picChg>
        <pc:picChg chg="add mod">
          <ac:chgData name="diana fajarwati" userId="3c7b578798fa4979" providerId="LiveId" clId="{418C4C70-B5ED-4512-89BD-6B74AD88FD41}" dt="2019-05-08T21:07:02.106" v="815" actId="1076"/>
          <ac:picMkLst>
            <pc:docMk/>
            <pc:sldMk cId="1260161202" sldId="513"/>
            <ac:picMk id="11" creationId="{A036866A-A7BD-441C-A72A-03ACAEDBB884}"/>
          </ac:picMkLst>
        </pc:picChg>
        <pc:picChg chg="add mod">
          <ac:chgData name="diana fajarwati" userId="3c7b578798fa4979" providerId="LiveId" clId="{418C4C70-B5ED-4512-89BD-6B74AD88FD41}" dt="2019-05-08T21:07:04.398" v="816" actId="1076"/>
          <ac:picMkLst>
            <pc:docMk/>
            <pc:sldMk cId="1260161202" sldId="513"/>
            <ac:picMk id="12" creationId="{8FC4F352-1B76-4662-847D-7F47A56B4C3D}"/>
          </ac:picMkLst>
        </pc:picChg>
      </pc:sldChg>
      <pc:sldChg chg="modSp add">
        <pc:chgData name="diana fajarwati" userId="3c7b578798fa4979" providerId="LiveId" clId="{418C4C70-B5ED-4512-89BD-6B74AD88FD41}" dt="2019-05-08T21:17:09.214" v="1223" actId="14100"/>
        <pc:sldMkLst>
          <pc:docMk/>
          <pc:sldMk cId="3969480154" sldId="514"/>
        </pc:sldMkLst>
        <pc:spChg chg="mod">
          <ac:chgData name="diana fajarwati" userId="3c7b578798fa4979" providerId="LiveId" clId="{418C4C70-B5ED-4512-89BD-6B74AD88FD41}" dt="2019-05-08T21:14:59.651" v="1050" actId="6549"/>
          <ac:spMkLst>
            <pc:docMk/>
            <pc:sldMk cId="3969480154" sldId="514"/>
            <ac:spMk id="2" creationId="{CA9A2D98-4B79-4A03-AA5C-F8F9F6CF6DBC}"/>
          </ac:spMkLst>
        </pc:spChg>
        <pc:spChg chg="mod">
          <ac:chgData name="diana fajarwati" userId="3c7b578798fa4979" providerId="LiveId" clId="{418C4C70-B5ED-4512-89BD-6B74AD88FD41}" dt="2019-05-08T21:17:09.214" v="1223" actId="14100"/>
          <ac:spMkLst>
            <pc:docMk/>
            <pc:sldMk cId="3969480154" sldId="514"/>
            <ac:spMk id="3" creationId="{2059B983-8411-406D-B34E-36D384F6A0A0}"/>
          </ac:spMkLst>
        </pc:spChg>
      </pc:sldChg>
      <pc:sldChg chg="addSp delSp modSp add">
        <pc:chgData name="diana fajarwati" userId="3c7b578798fa4979" providerId="LiveId" clId="{418C4C70-B5ED-4512-89BD-6B74AD88FD41}" dt="2019-05-08T21:11:49.339" v="966" actId="113"/>
        <pc:sldMkLst>
          <pc:docMk/>
          <pc:sldMk cId="78470499" sldId="515"/>
        </pc:sldMkLst>
        <pc:spChg chg="del">
          <ac:chgData name="diana fajarwati" userId="3c7b578798fa4979" providerId="LiveId" clId="{418C4C70-B5ED-4512-89BD-6B74AD88FD41}" dt="2019-05-08T21:07:47.665" v="818"/>
          <ac:spMkLst>
            <pc:docMk/>
            <pc:sldMk cId="78470499" sldId="515"/>
            <ac:spMk id="2" creationId="{4A8F8D13-D791-424F-8CD0-165386244970}"/>
          </ac:spMkLst>
        </pc:spChg>
        <pc:spChg chg="del">
          <ac:chgData name="diana fajarwati" userId="3c7b578798fa4979" providerId="LiveId" clId="{418C4C70-B5ED-4512-89BD-6B74AD88FD41}" dt="2019-05-08T21:07:47.665" v="818"/>
          <ac:spMkLst>
            <pc:docMk/>
            <pc:sldMk cId="78470499" sldId="515"/>
            <ac:spMk id="3" creationId="{9D181EA6-04EF-4443-955D-8F8B50D44FC8}"/>
          </ac:spMkLst>
        </pc:spChg>
        <pc:spChg chg="add mod">
          <ac:chgData name="diana fajarwati" userId="3c7b578798fa4979" providerId="LiveId" clId="{418C4C70-B5ED-4512-89BD-6B74AD88FD41}" dt="2019-05-08T21:08:39.354" v="881" actId="255"/>
          <ac:spMkLst>
            <pc:docMk/>
            <pc:sldMk cId="78470499" sldId="515"/>
            <ac:spMk id="4" creationId="{F6C11595-159F-4C53-A154-7278FC95F6B7}"/>
          </ac:spMkLst>
        </pc:spChg>
        <pc:spChg chg="add mod ord">
          <ac:chgData name="diana fajarwati" userId="3c7b578798fa4979" providerId="LiveId" clId="{418C4C70-B5ED-4512-89BD-6B74AD88FD41}" dt="2019-05-08T21:10:57.857" v="900" actId="207"/>
          <ac:spMkLst>
            <pc:docMk/>
            <pc:sldMk cId="78470499" sldId="515"/>
            <ac:spMk id="8" creationId="{6EFB483C-C66D-46FE-857D-98B532E9B5E8}"/>
          </ac:spMkLst>
        </pc:spChg>
        <pc:spChg chg="add mod">
          <ac:chgData name="diana fajarwati" userId="3c7b578798fa4979" providerId="LiveId" clId="{418C4C70-B5ED-4512-89BD-6B74AD88FD41}" dt="2019-05-08T21:11:49.339" v="966" actId="113"/>
          <ac:spMkLst>
            <pc:docMk/>
            <pc:sldMk cId="78470499" sldId="515"/>
            <ac:spMk id="9" creationId="{4B32AB80-5EBA-41B4-83ED-D6F818D94BB7}"/>
          </ac:spMkLst>
        </pc:spChg>
        <pc:picChg chg="add mod">
          <ac:chgData name="diana fajarwati" userId="3c7b578798fa4979" providerId="LiveId" clId="{418C4C70-B5ED-4512-89BD-6B74AD88FD41}" dt="2019-05-08T21:10:16.377" v="894" actId="1076"/>
          <ac:picMkLst>
            <pc:docMk/>
            <pc:sldMk cId="78470499" sldId="515"/>
            <ac:picMk id="5" creationId="{AC50A3CD-ACCA-490A-9FF5-E741C22B9607}"/>
          </ac:picMkLst>
        </pc:picChg>
        <pc:picChg chg="add mod">
          <ac:chgData name="diana fajarwati" userId="3c7b578798fa4979" providerId="LiveId" clId="{418C4C70-B5ED-4512-89BD-6B74AD88FD41}" dt="2019-05-08T21:10:18.015" v="895" actId="1076"/>
          <ac:picMkLst>
            <pc:docMk/>
            <pc:sldMk cId="78470499" sldId="515"/>
            <ac:picMk id="6" creationId="{B8019F1B-B90B-4D09-B716-C9F764FFCD55}"/>
          </ac:picMkLst>
        </pc:picChg>
        <pc:picChg chg="add mod">
          <ac:chgData name="diana fajarwati" userId="3c7b578798fa4979" providerId="LiveId" clId="{418C4C70-B5ED-4512-89BD-6B74AD88FD41}" dt="2019-05-08T21:11:03.113" v="903" actId="1076"/>
          <ac:picMkLst>
            <pc:docMk/>
            <pc:sldMk cId="78470499" sldId="515"/>
            <ac:picMk id="7" creationId="{AC23FCDC-31BE-42E5-99B1-99E4A90C2462}"/>
          </ac:picMkLst>
        </pc:picChg>
      </pc:sldChg>
      <pc:sldChg chg="addSp modSp add">
        <pc:chgData name="diana fajarwati" userId="3c7b578798fa4979" providerId="LiveId" clId="{418C4C70-B5ED-4512-89BD-6B74AD88FD41}" dt="2019-05-08T21:13:48.279" v="1013" actId="14100"/>
        <pc:sldMkLst>
          <pc:docMk/>
          <pc:sldMk cId="3147419708" sldId="516"/>
        </pc:sldMkLst>
        <pc:spChg chg="mod">
          <ac:chgData name="diana fajarwati" userId="3c7b578798fa4979" providerId="LiveId" clId="{418C4C70-B5ED-4512-89BD-6B74AD88FD41}" dt="2019-05-08T21:12:37.672" v="1004" actId="403"/>
          <ac:spMkLst>
            <pc:docMk/>
            <pc:sldMk cId="3147419708" sldId="516"/>
            <ac:spMk id="2" creationId="{850CB2BB-26FE-4C8D-8E0E-1C59835F93CE}"/>
          </ac:spMkLst>
        </pc:spChg>
        <pc:picChg chg="add mod">
          <ac:chgData name="diana fajarwati" userId="3c7b578798fa4979" providerId="LiveId" clId="{418C4C70-B5ED-4512-89BD-6B74AD88FD41}" dt="2019-05-08T21:13:48.279" v="1013" actId="14100"/>
          <ac:picMkLst>
            <pc:docMk/>
            <pc:sldMk cId="3147419708" sldId="516"/>
            <ac:picMk id="3" creationId="{2E83CAD1-A3E6-4386-B8A6-F52419A015C7}"/>
          </ac:picMkLst>
        </pc:picChg>
      </pc:sldChg>
      <pc:sldChg chg="addSp delSp modSp add">
        <pc:chgData name="diana fajarwati" userId="3c7b578798fa4979" providerId="LiveId" clId="{418C4C70-B5ED-4512-89BD-6B74AD88FD41}" dt="2019-05-08T21:19:43.163" v="1376" actId="1076"/>
        <pc:sldMkLst>
          <pc:docMk/>
          <pc:sldMk cId="3832908260" sldId="517"/>
        </pc:sldMkLst>
        <pc:spChg chg="del">
          <ac:chgData name="diana fajarwati" userId="3c7b578798fa4979" providerId="LiveId" clId="{418C4C70-B5ED-4512-89BD-6B74AD88FD41}" dt="2019-05-08T21:17:19.194" v="1225"/>
          <ac:spMkLst>
            <pc:docMk/>
            <pc:sldMk cId="3832908260" sldId="517"/>
            <ac:spMk id="2" creationId="{BFB500FC-FD3D-49A6-9B37-7DE86499519B}"/>
          </ac:spMkLst>
        </pc:spChg>
        <pc:spChg chg="del">
          <ac:chgData name="diana fajarwati" userId="3c7b578798fa4979" providerId="LiveId" clId="{418C4C70-B5ED-4512-89BD-6B74AD88FD41}" dt="2019-05-08T21:17:19.194" v="1225"/>
          <ac:spMkLst>
            <pc:docMk/>
            <pc:sldMk cId="3832908260" sldId="517"/>
            <ac:spMk id="3" creationId="{27227409-DDEE-4360-87DD-A66D858445A5}"/>
          </ac:spMkLst>
        </pc:spChg>
        <pc:spChg chg="add mod">
          <ac:chgData name="diana fajarwati" userId="3c7b578798fa4979" providerId="LiveId" clId="{418C4C70-B5ED-4512-89BD-6B74AD88FD41}" dt="2019-05-08T21:18:54.841" v="1344" actId="404"/>
          <ac:spMkLst>
            <pc:docMk/>
            <pc:sldMk cId="3832908260" sldId="517"/>
            <ac:spMk id="4" creationId="{3FF8ED71-BD5E-4F2A-8D47-A9DA01E5239D}"/>
          </ac:spMkLst>
        </pc:spChg>
        <pc:spChg chg="add mod">
          <ac:chgData name="diana fajarwati" userId="3c7b578798fa4979" providerId="LiveId" clId="{418C4C70-B5ED-4512-89BD-6B74AD88FD41}" dt="2019-05-08T21:18:41.407" v="1340" actId="403"/>
          <ac:spMkLst>
            <pc:docMk/>
            <pc:sldMk cId="3832908260" sldId="517"/>
            <ac:spMk id="5" creationId="{BFA2E0E7-695D-4824-A412-066139BA72E4}"/>
          </ac:spMkLst>
        </pc:spChg>
        <pc:spChg chg="add mod">
          <ac:chgData name="diana fajarwati" userId="3c7b578798fa4979" providerId="LiveId" clId="{418C4C70-B5ED-4512-89BD-6B74AD88FD41}" dt="2019-05-08T21:19:43.163" v="1376" actId="1076"/>
          <ac:spMkLst>
            <pc:docMk/>
            <pc:sldMk cId="3832908260" sldId="517"/>
            <ac:spMk id="6" creationId="{B2ECCBDE-F4AF-4424-8A62-7638FB21F99F}"/>
          </ac:spMkLst>
        </pc:spChg>
      </pc:sldChg>
      <pc:sldChg chg="addSp delSp modSp add mod setBg">
        <pc:chgData name="diana fajarwati" userId="3c7b578798fa4979" providerId="LiveId" clId="{418C4C70-B5ED-4512-89BD-6B74AD88FD41}" dt="2019-05-08T21:24:51.369" v="1433" actId="26606"/>
        <pc:sldMkLst>
          <pc:docMk/>
          <pc:sldMk cId="16724694" sldId="518"/>
        </pc:sldMkLst>
        <pc:spChg chg="del">
          <ac:chgData name="diana fajarwati" userId="3c7b578798fa4979" providerId="LiveId" clId="{418C4C70-B5ED-4512-89BD-6B74AD88FD41}" dt="2019-05-08T21:20:57.109" v="1378"/>
          <ac:spMkLst>
            <pc:docMk/>
            <pc:sldMk cId="16724694" sldId="518"/>
            <ac:spMk id="2" creationId="{4DFFF89A-B109-455D-A94F-74E1AEDF9FFD}"/>
          </ac:spMkLst>
        </pc:spChg>
        <pc:spChg chg="del">
          <ac:chgData name="diana fajarwati" userId="3c7b578798fa4979" providerId="LiveId" clId="{418C4C70-B5ED-4512-89BD-6B74AD88FD41}" dt="2019-05-08T21:20:57.109" v="1378"/>
          <ac:spMkLst>
            <pc:docMk/>
            <pc:sldMk cId="16724694" sldId="518"/>
            <ac:spMk id="3" creationId="{554B94C7-11BB-488E-8ABE-68369BE3C6E8}"/>
          </ac:spMkLst>
        </pc:spChg>
        <pc:spChg chg="add mod">
          <ac:chgData name="diana fajarwati" userId="3c7b578798fa4979" providerId="LiveId" clId="{418C4C70-B5ED-4512-89BD-6B74AD88FD41}" dt="2019-05-08T21:24:51.369" v="1433" actId="26606"/>
          <ac:spMkLst>
            <pc:docMk/>
            <pc:sldMk cId="16724694" sldId="518"/>
            <ac:spMk id="4" creationId="{37999B0C-44D1-44AE-A680-097F3EEEB2FB}"/>
          </ac:spMkLst>
        </pc:spChg>
        <pc:spChg chg="add mod">
          <ac:chgData name="diana fajarwati" userId="3c7b578798fa4979" providerId="LiveId" clId="{418C4C70-B5ED-4512-89BD-6B74AD88FD41}" dt="2019-05-08T21:24:51.369" v="1433" actId="26606"/>
          <ac:spMkLst>
            <pc:docMk/>
            <pc:sldMk cId="16724694" sldId="518"/>
            <ac:spMk id="5" creationId="{46033E1E-7180-4147-ACCF-0ED3C296F88D}"/>
          </ac:spMkLst>
        </pc:spChg>
        <pc:spChg chg="add del">
          <ac:chgData name="diana fajarwati" userId="3c7b578798fa4979" providerId="LiveId" clId="{418C4C70-B5ED-4512-89BD-6B74AD88FD41}" dt="2019-05-08T21:24:51.369" v="1433" actId="26606"/>
          <ac:spMkLst>
            <pc:docMk/>
            <pc:sldMk cId="16724694" sldId="518"/>
            <ac:spMk id="11" creationId="{81AEB8A9-B768-4E30-BA55-D919E6687343}"/>
          </ac:spMkLst>
        </pc:spChg>
        <pc:picChg chg="add mod">
          <ac:chgData name="diana fajarwati" userId="3c7b578798fa4979" providerId="LiveId" clId="{418C4C70-B5ED-4512-89BD-6B74AD88FD41}" dt="2019-05-08T21:24:51.369" v="1433" actId="26606"/>
          <ac:picMkLst>
            <pc:docMk/>
            <pc:sldMk cId="16724694" sldId="518"/>
            <ac:picMk id="6" creationId="{BAC43685-BE3C-43DD-BCE4-601599392556}"/>
          </ac:picMkLst>
        </pc:picChg>
      </pc:sldChg>
      <pc:sldChg chg="modSp add">
        <pc:chgData name="diana fajarwati" userId="3c7b578798fa4979" providerId="LiveId" clId="{418C4C70-B5ED-4512-89BD-6B74AD88FD41}" dt="2019-05-08T21:30:36.844" v="1514" actId="5793"/>
        <pc:sldMkLst>
          <pc:docMk/>
          <pc:sldMk cId="444081437" sldId="519"/>
        </pc:sldMkLst>
        <pc:spChg chg="mod">
          <ac:chgData name="diana fajarwati" userId="3c7b578798fa4979" providerId="LiveId" clId="{418C4C70-B5ED-4512-89BD-6B74AD88FD41}" dt="2019-05-08T21:25:54.148" v="1458" actId="20577"/>
          <ac:spMkLst>
            <pc:docMk/>
            <pc:sldMk cId="444081437" sldId="519"/>
            <ac:spMk id="2" creationId="{962D0608-BAEA-4068-B305-66E04260000B}"/>
          </ac:spMkLst>
        </pc:spChg>
        <pc:spChg chg="mod">
          <ac:chgData name="diana fajarwati" userId="3c7b578798fa4979" providerId="LiveId" clId="{418C4C70-B5ED-4512-89BD-6B74AD88FD41}" dt="2019-05-08T21:30:36.844" v="1514" actId="5793"/>
          <ac:spMkLst>
            <pc:docMk/>
            <pc:sldMk cId="444081437" sldId="519"/>
            <ac:spMk id="3" creationId="{5121221A-0A2F-4CB3-81C1-C355FC1990D8}"/>
          </ac:spMkLst>
        </pc:spChg>
      </pc:sldChg>
      <pc:sldChg chg="modSp add">
        <pc:chgData name="diana fajarwati" userId="3c7b578798fa4979" providerId="LiveId" clId="{418C4C70-B5ED-4512-89BD-6B74AD88FD41}" dt="2019-05-08T21:31:33.554" v="1554" actId="113"/>
        <pc:sldMkLst>
          <pc:docMk/>
          <pc:sldMk cId="3330437153" sldId="520"/>
        </pc:sldMkLst>
        <pc:spChg chg="mod">
          <ac:chgData name="diana fajarwati" userId="3c7b578798fa4979" providerId="LiveId" clId="{418C4C70-B5ED-4512-89BD-6B74AD88FD41}" dt="2019-05-08T21:31:06.063" v="1546" actId="20577"/>
          <ac:spMkLst>
            <pc:docMk/>
            <pc:sldMk cId="3330437153" sldId="520"/>
            <ac:spMk id="2" creationId="{D268301C-D1A9-4983-A629-39FE90F19245}"/>
          </ac:spMkLst>
        </pc:spChg>
        <pc:spChg chg="mod">
          <ac:chgData name="diana fajarwati" userId="3c7b578798fa4979" providerId="LiveId" clId="{418C4C70-B5ED-4512-89BD-6B74AD88FD41}" dt="2019-05-08T21:31:33.554" v="1554" actId="113"/>
          <ac:spMkLst>
            <pc:docMk/>
            <pc:sldMk cId="3330437153" sldId="520"/>
            <ac:spMk id="3" creationId="{42F15237-5D0E-4925-81E6-A30122F5C109}"/>
          </ac:spMkLst>
        </pc:spChg>
      </pc:sldChg>
      <pc:sldChg chg="addSp delSp modSp add modNotesTx">
        <pc:chgData name="diana fajarwati" userId="3c7b578798fa4979" providerId="LiveId" clId="{418C4C70-B5ED-4512-89BD-6B74AD88FD41}" dt="2019-05-08T21:36:28.905" v="1631" actId="20577"/>
        <pc:sldMkLst>
          <pc:docMk/>
          <pc:sldMk cId="4072578639" sldId="521"/>
        </pc:sldMkLst>
        <pc:spChg chg="del">
          <ac:chgData name="diana fajarwati" userId="3c7b578798fa4979" providerId="LiveId" clId="{418C4C70-B5ED-4512-89BD-6B74AD88FD41}" dt="2019-05-08T21:32:24.978" v="1556"/>
          <ac:spMkLst>
            <pc:docMk/>
            <pc:sldMk cId="4072578639" sldId="521"/>
            <ac:spMk id="2" creationId="{A0E1F9E7-CCD3-450C-B19B-BD6A0884379D}"/>
          </ac:spMkLst>
        </pc:spChg>
        <pc:spChg chg="del">
          <ac:chgData name="diana fajarwati" userId="3c7b578798fa4979" providerId="LiveId" clId="{418C4C70-B5ED-4512-89BD-6B74AD88FD41}" dt="2019-05-08T21:32:24.978" v="1556"/>
          <ac:spMkLst>
            <pc:docMk/>
            <pc:sldMk cId="4072578639" sldId="521"/>
            <ac:spMk id="3" creationId="{32ACD254-885A-4851-A3E2-D58378DFB3ED}"/>
          </ac:spMkLst>
        </pc:spChg>
        <pc:spChg chg="add mod">
          <ac:chgData name="diana fajarwati" userId="3c7b578798fa4979" providerId="LiveId" clId="{418C4C70-B5ED-4512-89BD-6B74AD88FD41}" dt="2019-05-08T21:35:10.145" v="1625" actId="404"/>
          <ac:spMkLst>
            <pc:docMk/>
            <pc:sldMk cId="4072578639" sldId="521"/>
            <ac:spMk id="4" creationId="{57E971D5-410E-43C8-AC7A-3E7586819546}"/>
          </ac:spMkLst>
        </pc:spChg>
        <pc:picChg chg="add mod">
          <ac:chgData name="diana fajarwati" userId="3c7b578798fa4979" providerId="LiveId" clId="{418C4C70-B5ED-4512-89BD-6B74AD88FD41}" dt="2019-05-08T21:34:24.779" v="1586" actId="14100"/>
          <ac:picMkLst>
            <pc:docMk/>
            <pc:sldMk cId="4072578639" sldId="521"/>
            <ac:picMk id="5" creationId="{775E1BC6-4E74-4C8B-ACEA-6EE4E603A25F}"/>
          </ac:picMkLst>
        </pc:picChg>
      </pc:sldChg>
      <pc:sldChg chg="addSp delSp modSp add">
        <pc:chgData name="diana fajarwati" userId="3c7b578798fa4979" providerId="LiveId" clId="{418C4C70-B5ED-4512-89BD-6B74AD88FD41}" dt="2019-05-08T21:41:27.226" v="1747" actId="14100"/>
        <pc:sldMkLst>
          <pc:docMk/>
          <pc:sldMk cId="3770305343" sldId="522"/>
        </pc:sldMkLst>
        <pc:spChg chg="del">
          <ac:chgData name="diana fajarwati" userId="3c7b578798fa4979" providerId="LiveId" clId="{418C4C70-B5ED-4512-89BD-6B74AD88FD41}" dt="2019-05-08T21:36:59.648" v="1633"/>
          <ac:spMkLst>
            <pc:docMk/>
            <pc:sldMk cId="3770305343" sldId="522"/>
            <ac:spMk id="2" creationId="{7187BF74-443B-4206-9AF6-7F3A2F566D68}"/>
          </ac:spMkLst>
        </pc:spChg>
        <pc:spChg chg="add mod">
          <ac:chgData name="diana fajarwati" userId="3c7b578798fa4979" providerId="LiveId" clId="{418C4C70-B5ED-4512-89BD-6B74AD88FD41}" dt="2019-05-08T21:37:19.839" v="1654" actId="20577"/>
          <ac:spMkLst>
            <pc:docMk/>
            <pc:sldMk cId="3770305343" sldId="522"/>
            <ac:spMk id="3" creationId="{DA0C1B5C-6C7C-49B9-A89A-B24F2AF21E8B}"/>
          </ac:spMkLst>
        </pc:spChg>
        <pc:spChg chg="add mod">
          <ac:chgData name="diana fajarwati" userId="3c7b578798fa4979" providerId="LiveId" clId="{418C4C70-B5ED-4512-89BD-6B74AD88FD41}" dt="2019-05-08T21:41:27.226" v="1747" actId="14100"/>
          <ac:spMkLst>
            <pc:docMk/>
            <pc:sldMk cId="3770305343" sldId="522"/>
            <ac:spMk id="4" creationId="{F9683287-968E-43BD-945D-6EBA909ED276}"/>
          </ac:spMkLst>
        </pc:spChg>
      </pc:sldChg>
      <pc:sldChg chg="addSp delSp modSp add">
        <pc:chgData name="diana fajarwati" userId="3c7b578798fa4979" providerId="LiveId" clId="{418C4C70-B5ED-4512-89BD-6B74AD88FD41}" dt="2019-05-08T21:40:36.714" v="1727" actId="1076"/>
        <pc:sldMkLst>
          <pc:docMk/>
          <pc:sldMk cId="3197867073" sldId="523"/>
        </pc:sldMkLst>
        <pc:spChg chg="del">
          <ac:chgData name="diana fajarwati" userId="3c7b578798fa4979" providerId="LiveId" clId="{418C4C70-B5ED-4512-89BD-6B74AD88FD41}" dt="2019-05-08T21:38:27.304" v="1717"/>
          <ac:spMkLst>
            <pc:docMk/>
            <pc:sldMk cId="3197867073" sldId="523"/>
            <ac:spMk id="2" creationId="{D2193254-7721-4950-B5DB-9A4071550A93}"/>
          </ac:spMkLst>
        </pc:spChg>
        <pc:spChg chg="del">
          <ac:chgData name="diana fajarwati" userId="3c7b578798fa4979" providerId="LiveId" clId="{418C4C70-B5ED-4512-89BD-6B74AD88FD41}" dt="2019-05-08T21:38:27.304" v="1717"/>
          <ac:spMkLst>
            <pc:docMk/>
            <pc:sldMk cId="3197867073" sldId="523"/>
            <ac:spMk id="3" creationId="{D98621EB-596A-492E-AEE9-2A5918B50014}"/>
          </ac:spMkLst>
        </pc:spChg>
        <pc:picChg chg="add mod">
          <ac:chgData name="diana fajarwati" userId="3c7b578798fa4979" providerId="LiveId" clId="{418C4C70-B5ED-4512-89BD-6B74AD88FD41}" dt="2019-05-08T21:38:54.090" v="1720" actId="14100"/>
          <ac:picMkLst>
            <pc:docMk/>
            <pc:sldMk cId="3197867073" sldId="523"/>
            <ac:picMk id="4" creationId="{AD684398-B7A3-4799-B950-EEECF9607DE7}"/>
          </ac:picMkLst>
        </pc:picChg>
        <pc:picChg chg="add del">
          <ac:chgData name="diana fajarwati" userId="3c7b578798fa4979" providerId="LiveId" clId="{418C4C70-B5ED-4512-89BD-6B74AD88FD41}" dt="2019-05-08T21:39:47.082" v="1722" actId="478"/>
          <ac:picMkLst>
            <pc:docMk/>
            <pc:sldMk cId="3197867073" sldId="523"/>
            <ac:picMk id="5" creationId="{4F77CCDE-DE7A-4CC8-AC7F-FA2482BF7B89}"/>
          </ac:picMkLst>
        </pc:picChg>
        <pc:picChg chg="add mod">
          <ac:chgData name="diana fajarwati" userId="3c7b578798fa4979" providerId="LiveId" clId="{418C4C70-B5ED-4512-89BD-6B74AD88FD41}" dt="2019-05-08T21:40:14.574" v="1725" actId="14100"/>
          <ac:picMkLst>
            <pc:docMk/>
            <pc:sldMk cId="3197867073" sldId="523"/>
            <ac:picMk id="6" creationId="{A2E63623-5757-46D9-A443-66833A045FE6}"/>
          </ac:picMkLst>
        </pc:picChg>
        <pc:picChg chg="add mod">
          <ac:chgData name="diana fajarwati" userId="3c7b578798fa4979" providerId="LiveId" clId="{418C4C70-B5ED-4512-89BD-6B74AD88FD41}" dt="2019-05-08T21:40:36.714" v="1727" actId="1076"/>
          <ac:picMkLst>
            <pc:docMk/>
            <pc:sldMk cId="3197867073" sldId="523"/>
            <ac:picMk id="7" creationId="{FCCF338D-9634-4DFA-8C19-4190856F78F1}"/>
          </ac:picMkLst>
        </pc:picChg>
      </pc:sldChg>
      <pc:sldChg chg="addSp modSp add">
        <pc:chgData name="diana fajarwati" userId="3c7b578798fa4979" providerId="LiveId" clId="{418C4C70-B5ED-4512-89BD-6B74AD88FD41}" dt="2019-05-08T21:43:33.336" v="1834" actId="1076"/>
        <pc:sldMkLst>
          <pc:docMk/>
          <pc:sldMk cId="2189690618" sldId="524"/>
        </pc:sldMkLst>
        <pc:spChg chg="add mod">
          <ac:chgData name="diana fajarwati" userId="3c7b578798fa4979" providerId="LiveId" clId="{418C4C70-B5ED-4512-89BD-6B74AD88FD41}" dt="2019-05-08T21:42:27.385" v="1772" actId="20577"/>
          <ac:spMkLst>
            <pc:docMk/>
            <pc:sldMk cId="2189690618" sldId="524"/>
            <ac:spMk id="2" creationId="{085B3F03-A05A-4D65-846D-25914B121518}"/>
          </ac:spMkLst>
        </pc:spChg>
        <pc:spChg chg="add mod">
          <ac:chgData name="diana fajarwati" userId="3c7b578798fa4979" providerId="LiveId" clId="{418C4C70-B5ED-4512-89BD-6B74AD88FD41}" dt="2019-05-08T21:43:33.336" v="1834" actId="1076"/>
          <ac:spMkLst>
            <pc:docMk/>
            <pc:sldMk cId="2189690618" sldId="524"/>
            <ac:spMk id="3" creationId="{2DA7892B-80EF-45E6-AD8A-3A365EC1D5E1}"/>
          </ac:spMkLst>
        </pc:spChg>
      </pc:sldChg>
      <pc:sldChg chg="modSp add">
        <pc:chgData name="diana fajarwati" userId="3c7b578798fa4979" providerId="LiveId" clId="{418C4C70-B5ED-4512-89BD-6B74AD88FD41}" dt="2019-05-08T21:44:29.565" v="1851" actId="20577"/>
        <pc:sldMkLst>
          <pc:docMk/>
          <pc:sldMk cId="3032246744" sldId="525"/>
        </pc:sldMkLst>
        <pc:spChg chg="mod">
          <ac:chgData name="diana fajarwati" userId="3c7b578798fa4979" providerId="LiveId" clId="{418C4C70-B5ED-4512-89BD-6B74AD88FD41}" dt="2019-05-08T21:44:29.565" v="1851" actId="20577"/>
          <ac:spMkLst>
            <pc:docMk/>
            <pc:sldMk cId="3032246744" sldId="525"/>
            <ac:spMk id="2" creationId="{4DBEA209-E9E0-4715-BE99-C40EFC4F03C7}"/>
          </ac:spMkLst>
        </pc:spChg>
      </pc:sldChg>
      <pc:sldChg chg="addSp modSp add">
        <pc:chgData name="diana fajarwati" userId="3c7b578798fa4979" providerId="LiveId" clId="{418C4C70-B5ED-4512-89BD-6B74AD88FD41}" dt="2019-05-08T21:52:12.028" v="1985" actId="1036"/>
        <pc:sldMkLst>
          <pc:docMk/>
          <pc:sldMk cId="595613187" sldId="526"/>
        </pc:sldMkLst>
        <pc:spChg chg="mod">
          <ac:chgData name="diana fajarwati" userId="3c7b578798fa4979" providerId="LiveId" clId="{418C4C70-B5ED-4512-89BD-6B74AD88FD41}" dt="2019-05-08T21:45:29.888" v="1886" actId="20577"/>
          <ac:spMkLst>
            <pc:docMk/>
            <pc:sldMk cId="595613187" sldId="526"/>
            <ac:spMk id="2" creationId="{4DBEA209-E9E0-4715-BE99-C40EFC4F03C7}"/>
          </ac:spMkLst>
        </pc:spChg>
        <pc:spChg chg="mod">
          <ac:chgData name="diana fajarwati" userId="3c7b578798fa4979" providerId="LiveId" clId="{418C4C70-B5ED-4512-89BD-6B74AD88FD41}" dt="2019-05-08T21:52:12.028" v="1985" actId="1036"/>
          <ac:spMkLst>
            <pc:docMk/>
            <pc:sldMk cId="595613187" sldId="526"/>
            <ac:spMk id="3" creationId="{AFF18B3D-4985-4ACF-B63B-BC13825DD3E3}"/>
          </ac:spMkLst>
        </pc:spChg>
        <pc:spChg chg="add mod">
          <ac:chgData name="diana fajarwati" userId="3c7b578798fa4979" providerId="LiveId" clId="{418C4C70-B5ED-4512-89BD-6B74AD88FD41}" dt="2019-05-08T21:52:12.028" v="1985" actId="1036"/>
          <ac:spMkLst>
            <pc:docMk/>
            <pc:sldMk cId="595613187" sldId="526"/>
            <ac:spMk id="4" creationId="{45EB0BB1-7F93-4D9E-A8C0-D3525432EA24}"/>
          </ac:spMkLst>
        </pc:spChg>
        <pc:spChg chg="add mod">
          <ac:chgData name="diana fajarwati" userId="3c7b578798fa4979" providerId="LiveId" clId="{418C4C70-B5ED-4512-89BD-6B74AD88FD41}" dt="2019-05-08T21:52:12.028" v="1985" actId="1036"/>
          <ac:spMkLst>
            <pc:docMk/>
            <pc:sldMk cId="595613187" sldId="526"/>
            <ac:spMk id="5" creationId="{20B94D5F-D8FB-46DC-84C8-291DE002DA7B}"/>
          </ac:spMkLst>
        </pc:spChg>
      </pc:sldChg>
      <pc:sldChg chg="addSp delSp modSp add">
        <pc:chgData name="diana fajarwati" userId="3c7b578798fa4979" providerId="LiveId" clId="{418C4C70-B5ED-4512-89BD-6B74AD88FD41}" dt="2019-05-08T22:00:14.651" v="2236" actId="1076"/>
        <pc:sldMkLst>
          <pc:docMk/>
          <pc:sldMk cId="1133610767" sldId="527"/>
        </pc:sldMkLst>
        <pc:spChg chg="mod">
          <ac:chgData name="diana fajarwati" userId="3c7b578798fa4979" providerId="LiveId" clId="{418C4C70-B5ED-4512-89BD-6B74AD88FD41}" dt="2019-05-08T21:52:30.562" v="2013" actId="20577"/>
          <ac:spMkLst>
            <pc:docMk/>
            <pc:sldMk cId="1133610767" sldId="527"/>
            <ac:spMk id="2" creationId="{A19FD81C-94F0-4C4C-B0B0-AA093B081207}"/>
          </ac:spMkLst>
        </pc:spChg>
        <pc:spChg chg="del">
          <ac:chgData name="diana fajarwati" userId="3c7b578798fa4979" providerId="LiveId" clId="{418C4C70-B5ED-4512-89BD-6B74AD88FD41}" dt="2019-05-08T21:52:43.346" v="2014" actId="478"/>
          <ac:spMkLst>
            <pc:docMk/>
            <pc:sldMk cId="1133610767" sldId="527"/>
            <ac:spMk id="3" creationId="{04CB25D9-FEBC-4400-99F5-D7BCDE7ED161}"/>
          </ac:spMkLst>
        </pc:spChg>
        <pc:spChg chg="add mod">
          <ac:chgData name="diana fajarwati" userId="3c7b578798fa4979" providerId="LiveId" clId="{418C4C70-B5ED-4512-89BD-6B74AD88FD41}" dt="2019-05-08T21:54:56.633" v="2082" actId="403"/>
          <ac:spMkLst>
            <pc:docMk/>
            <pc:sldMk cId="1133610767" sldId="527"/>
            <ac:spMk id="5" creationId="{420E05B2-57B6-4013-8B28-179BA35D8E56}"/>
          </ac:spMkLst>
        </pc:spChg>
        <pc:spChg chg="add mod">
          <ac:chgData name="diana fajarwati" userId="3c7b578798fa4979" providerId="LiveId" clId="{418C4C70-B5ED-4512-89BD-6B74AD88FD41}" dt="2019-05-08T21:54:52.492" v="2080" actId="403"/>
          <ac:spMkLst>
            <pc:docMk/>
            <pc:sldMk cId="1133610767" sldId="527"/>
            <ac:spMk id="6" creationId="{473E0BBF-3594-4616-BD78-FED5A75FB825}"/>
          </ac:spMkLst>
        </pc:spChg>
        <pc:spChg chg="add mod">
          <ac:chgData name="diana fajarwati" userId="3c7b578798fa4979" providerId="LiveId" clId="{418C4C70-B5ED-4512-89BD-6B74AD88FD41}" dt="2019-05-08T21:55:21.286" v="2097" actId="1076"/>
          <ac:spMkLst>
            <pc:docMk/>
            <pc:sldMk cId="1133610767" sldId="527"/>
            <ac:spMk id="7" creationId="{391B7A58-CABC-437F-89EB-567A5F24AD25}"/>
          </ac:spMkLst>
        </pc:spChg>
        <pc:spChg chg="add mod">
          <ac:chgData name="diana fajarwati" userId="3c7b578798fa4979" providerId="LiveId" clId="{418C4C70-B5ED-4512-89BD-6B74AD88FD41}" dt="2019-05-08T21:55:36.559" v="2107" actId="14100"/>
          <ac:spMkLst>
            <pc:docMk/>
            <pc:sldMk cId="1133610767" sldId="527"/>
            <ac:spMk id="8" creationId="{A447A949-863A-44AA-9F80-36B73B045BB0}"/>
          </ac:spMkLst>
        </pc:spChg>
        <pc:spChg chg="add mod">
          <ac:chgData name="diana fajarwati" userId="3c7b578798fa4979" providerId="LiveId" clId="{418C4C70-B5ED-4512-89BD-6B74AD88FD41}" dt="2019-05-08T21:55:55.921" v="2116" actId="1076"/>
          <ac:spMkLst>
            <pc:docMk/>
            <pc:sldMk cId="1133610767" sldId="527"/>
            <ac:spMk id="9" creationId="{8295FBD4-43A2-4A72-888B-2E3BE40E4905}"/>
          </ac:spMkLst>
        </pc:spChg>
        <pc:spChg chg="add mod">
          <ac:chgData name="diana fajarwati" userId="3c7b578798fa4979" providerId="LiveId" clId="{418C4C70-B5ED-4512-89BD-6B74AD88FD41}" dt="2019-05-08T21:56:01.993" v="2121" actId="20577"/>
          <ac:spMkLst>
            <pc:docMk/>
            <pc:sldMk cId="1133610767" sldId="527"/>
            <ac:spMk id="10" creationId="{56E6B8C7-7E90-4283-8DAD-85CEB8D0EE6C}"/>
          </ac:spMkLst>
        </pc:spChg>
        <pc:spChg chg="add mod">
          <ac:chgData name="diana fajarwati" userId="3c7b578798fa4979" providerId="LiveId" clId="{418C4C70-B5ED-4512-89BD-6B74AD88FD41}" dt="2019-05-08T21:56:46.466" v="2169" actId="1076"/>
          <ac:spMkLst>
            <pc:docMk/>
            <pc:sldMk cId="1133610767" sldId="527"/>
            <ac:spMk id="11" creationId="{0BE6B828-5939-4E17-85BA-245D5449FB71}"/>
          </ac:spMkLst>
        </pc:spChg>
        <pc:spChg chg="add mod">
          <ac:chgData name="diana fajarwati" userId="3c7b578798fa4979" providerId="LiveId" clId="{418C4C70-B5ED-4512-89BD-6B74AD88FD41}" dt="2019-05-08T22:00:02.771" v="2233" actId="403"/>
          <ac:spMkLst>
            <pc:docMk/>
            <pc:sldMk cId="1133610767" sldId="527"/>
            <ac:spMk id="12" creationId="{419AE542-EB2F-4DAD-BC52-09F58653F9B0}"/>
          </ac:spMkLst>
        </pc:spChg>
        <pc:spChg chg="add mod">
          <ac:chgData name="diana fajarwati" userId="3c7b578798fa4979" providerId="LiveId" clId="{418C4C70-B5ED-4512-89BD-6B74AD88FD41}" dt="2019-05-08T22:00:02.771" v="2233" actId="403"/>
          <ac:spMkLst>
            <pc:docMk/>
            <pc:sldMk cId="1133610767" sldId="527"/>
            <ac:spMk id="13" creationId="{CE2A1C55-335A-4B12-9F1A-992F46ED579A}"/>
          </ac:spMkLst>
        </pc:spChg>
        <pc:spChg chg="add mod">
          <ac:chgData name="diana fajarwati" userId="3c7b578798fa4979" providerId="LiveId" clId="{418C4C70-B5ED-4512-89BD-6B74AD88FD41}" dt="2019-05-08T22:00:09.610" v="2234" actId="14100"/>
          <ac:spMkLst>
            <pc:docMk/>
            <pc:sldMk cId="1133610767" sldId="527"/>
            <ac:spMk id="14" creationId="{E01A559F-F33F-45CF-BD51-52224EFEAE27}"/>
          </ac:spMkLst>
        </pc:spChg>
        <pc:spChg chg="add mod">
          <ac:chgData name="diana fajarwati" userId="3c7b578798fa4979" providerId="LiveId" clId="{418C4C70-B5ED-4512-89BD-6B74AD88FD41}" dt="2019-05-08T22:00:14.651" v="2236" actId="1076"/>
          <ac:spMkLst>
            <pc:docMk/>
            <pc:sldMk cId="1133610767" sldId="527"/>
            <ac:spMk id="15" creationId="{B756A275-FEF9-42C6-A03C-D7F6A40F5599}"/>
          </ac:spMkLst>
        </pc:spChg>
        <pc:graphicFrameChg chg="add mod modGraphic">
          <ac:chgData name="diana fajarwati" userId="3c7b578798fa4979" providerId="LiveId" clId="{418C4C70-B5ED-4512-89BD-6B74AD88FD41}" dt="2019-05-08T21:57:03.357" v="2170" actId="207"/>
          <ac:graphicFrameMkLst>
            <pc:docMk/>
            <pc:sldMk cId="1133610767" sldId="527"/>
            <ac:graphicFrameMk id="4" creationId="{3BB2B338-9D70-4949-9D29-4F08BCCF4F36}"/>
          </ac:graphicFrameMkLst>
        </pc:graphicFrameChg>
        <pc:picChg chg="add mod">
          <ac:chgData name="diana fajarwati" userId="3c7b578798fa4979" providerId="LiveId" clId="{418C4C70-B5ED-4512-89BD-6B74AD88FD41}" dt="2019-05-08T21:58:57.411" v="2228" actId="1076"/>
          <ac:picMkLst>
            <pc:docMk/>
            <pc:sldMk cId="1133610767" sldId="527"/>
            <ac:picMk id="16" creationId="{8CCC5A4D-9DCF-4A70-9116-5EF3232D08E8}"/>
          </ac:picMkLst>
        </pc:picChg>
        <pc:picChg chg="add mod">
          <ac:chgData name="diana fajarwati" userId="3c7b578798fa4979" providerId="LiveId" clId="{418C4C70-B5ED-4512-89BD-6B74AD88FD41}" dt="2019-05-08T21:59:18.610" v="2231" actId="1076"/>
          <ac:picMkLst>
            <pc:docMk/>
            <pc:sldMk cId="1133610767" sldId="527"/>
            <ac:picMk id="17" creationId="{D8DE5DB8-2B46-4E02-B3EA-8189B91AB611}"/>
          </ac:picMkLst>
        </pc:picChg>
      </pc:sldChg>
      <pc:sldChg chg="addSp delSp modSp add">
        <pc:chgData name="diana fajarwati" userId="3c7b578798fa4979" providerId="LiveId" clId="{418C4C70-B5ED-4512-89BD-6B74AD88FD41}" dt="2019-05-08T22:09:17.668" v="2382" actId="404"/>
        <pc:sldMkLst>
          <pc:docMk/>
          <pc:sldMk cId="2400557331" sldId="528"/>
        </pc:sldMkLst>
        <pc:spChg chg="del">
          <ac:chgData name="diana fajarwati" userId="3c7b578798fa4979" providerId="LiveId" clId="{418C4C70-B5ED-4512-89BD-6B74AD88FD41}" dt="2019-05-08T22:06:32.582" v="2238"/>
          <ac:spMkLst>
            <pc:docMk/>
            <pc:sldMk cId="2400557331" sldId="528"/>
            <ac:spMk id="2" creationId="{427BC7B9-D729-4C59-A2F2-60B952D56357}"/>
          </ac:spMkLst>
        </pc:spChg>
        <pc:spChg chg="del">
          <ac:chgData name="diana fajarwati" userId="3c7b578798fa4979" providerId="LiveId" clId="{418C4C70-B5ED-4512-89BD-6B74AD88FD41}" dt="2019-05-08T22:06:32.582" v="2238"/>
          <ac:spMkLst>
            <pc:docMk/>
            <pc:sldMk cId="2400557331" sldId="528"/>
            <ac:spMk id="3" creationId="{206ED3B6-C9F1-47B4-A6F9-58AE1F523D4C}"/>
          </ac:spMkLst>
        </pc:spChg>
        <pc:spChg chg="add mod">
          <ac:chgData name="diana fajarwati" userId="3c7b578798fa4979" providerId="LiveId" clId="{418C4C70-B5ED-4512-89BD-6B74AD88FD41}" dt="2019-05-08T22:09:17.668" v="2382" actId="404"/>
          <ac:spMkLst>
            <pc:docMk/>
            <pc:sldMk cId="2400557331" sldId="528"/>
            <ac:spMk id="4" creationId="{8DCFD4B1-D15F-4620-9511-BB40455E77C4}"/>
          </ac:spMkLst>
        </pc:spChg>
        <pc:spChg chg="add del mod">
          <ac:chgData name="diana fajarwati" userId="3c7b578798fa4979" providerId="LiveId" clId="{418C4C70-B5ED-4512-89BD-6B74AD88FD41}" dt="2019-05-08T22:07:13.845" v="2305"/>
          <ac:spMkLst>
            <pc:docMk/>
            <pc:sldMk cId="2400557331" sldId="528"/>
            <ac:spMk id="5" creationId="{BBA2782A-7956-4605-949A-DBAF55C1F4AD}"/>
          </ac:spMkLst>
        </pc:spChg>
        <pc:spChg chg="add del mod">
          <ac:chgData name="diana fajarwati" userId="3c7b578798fa4979" providerId="LiveId" clId="{418C4C70-B5ED-4512-89BD-6B74AD88FD41}" dt="2019-05-08T22:07:24.977" v="2308" actId="478"/>
          <ac:spMkLst>
            <pc:docMk/>
            <pc:sldMk cId="2400557331" sldId="528"/>
            <ac:spMk id="6" creationId="{032D293B-C009-45C8-8EA7-D4BB32593EBE}"/>
          </ac:spMkLst>
        </pc:spChg>
      </pc:sldChg>
      <pc:sldChg chg="addSp delSp modSp add">
        <pc:chgData name="diana fajarwati" userId="3c7b578798fa4979" providerId="LiveId" clId="{418C4C70-B5ED-4512-89BD-6B74AD88FD41}" dt="2019-05-08T22:09:03.655" v="2377" actId="403"/>
        <pc:sldMkLst>
          <pc:docMk/>
          <pc:sldMk cId="384091075" sldId="529"/>
        </pc:sldMkLst>
        <pc:spChg chg="del">
          <ac:chgData name="diana fajarwati" userId="3c7b578798fa4979" providerId="LiveId" clId="{418C4C70-B5ED-4512-89BD-6B74AD88FD41}" dt="2019-05-08T22:08:08.469" v="2317"/>
          <ac:spMkLst>
            <pc:docMk/>
            <pc:sldMk cId="384091075" sldId="529"/>
            <ac:spMk id="2" creationId="{EC63EA9A-D6E4-49F5-A91A-C7FEDDAD7366}"/>
          </ac:spMkLst>
        </pc:spChg>
        <pc:spChg chg="del">
          <ac:chgData name="diana fajarwati" userId="3c7b578798fa4979" providerId="LiveId" clId="{418C4C70-B5ED-4512-89BD-6B74AD88FD41}" dt="2019-05-08T22:08:08.469" v="2317"/>
          <ac:spMkLst>
            <pc:docMk/>
            <pc:sldMk cId="384091075" sldId="529"/>
            <ac:spMk id="3" creationId="{4A932BDA-854A-42D3-9F68-43D9797F64C1}"/>
          </ac:spMkLst>
        </pc:spChg>
        <pc:spChg chg="add mod">
          <ac:chgData name="diana fajarwati" userId="3c7b578798fa4979" providerId="LiveId" clId="{418C4C70-B5ED-4512-89BD-6B74AD88FD41}" dt="2019-05-08T22:09:03.655" v="2377" actId="403"/>
          <ac:spMkLst>
            <pc:docMk/>
            <pc:sldMk cId="384091075" sldId="529"/>
            <ac:spMk id="4" creationId="{7AF13109-9460-464E-AB29-D38A41938F17}"/>
          </ac:spMkLst>
        </pc:spChg>
        <pc:spChg chg="add del mod">
          <ac:chgData name="diana fajarwati" userId="3c7b578798fa4979" providerId="LiveId" clId="{418C4C70-B5ED-4512-89BD-6B74AD88FD41}" dt="2019-05-08T22:08:56.571" v="2374" actId="478"/>
          <ac:spMkLst>
            <pc:docMk/>
            <pc:sldMk cId="384091075" sldId="529"/>
            <ac:spMk id="5" creationId="{98107B95-7480-49B9-B7FD-6CE34A3A48DB}"/>
          </ac:spMkLst>
        </pc:spChg>
      </pc:sldChg>
      <pc:sldChg chg="addSp modSp add">
        <pc:chgData name="diana fajarwati" userId="3c7b578798fa4979" providerId="LiveId" clId="{418C4C70-B5ED-4512-89BD-6B74AD88FD41}" dt="2019-05-08T22:12:10.354" v="2478" actId="1076"/>
        <pc:sldMkLst>
          <pc:docMk/>
          <pc:sldMk cId="1884991013" sldId="530"/>
        </pc:sldMkLst>
        <pc:spChg chg="mod">
          <ac:chgData name="diana fajarwati" userId="3c7b578798fa4979" providerId="LiveId" clId="{418C4C70-B5ED-4512-89BD-6B74AD88FD41}" dt="2019-05-08T22:10:01.839" v="2417" actId="20577"/>
          <ac:spMkLst>
            <pc:docMk/>
            <pc:sldMk cId="1884991013" sldId="530"/>
            <ac:spMk id="2" creationId="{DE412066-532B-4FD3-AEDC-F8B9475B881D}"/>
          </ac:spMkLst>
        </pc:spChg>
        <pc:spChg chg="mod">
          <ac:chgData name="diana fajarwati" userId="3c7b578798fa4979" providerId="LiveId" clId="{418C4C70-B5ED-4512-89BD-6B74AD88FD41}" dt="2019-05-08T22:12:10.354" v="2478" actId="1076"/>
          <ac:spMkLst>
            <pc:docMk/>
            <pc:sldMk cId="1884991013" sldId="530"/>
            <ac:spMk id="3" creationId="{4D1762E0-C12E-4C56-8679-FD8CA053F4A2}"/>
          </ac:spMkLst>
        </pc:spChg>
        <pc:spChg chg="add mod">
          <ac:chgData name="diana fajarwati" userId="3c7b578798fa4979" providerId="LiveId" clId="{418C4C70-B5ED-4512-89BD-6B74AD88FD41}" dt="2019-05-08T22:12:10.354" v="2478" actId="1076"/>
          <ac:spMkLst>
            <pc:docMk/>
            <pc:sldMk cId="1884991013" sldId="530"/>
            <ac:spMk id="4" creationId="{2EF9EA3F-C6EC-419B-933B-B12B7D9C3795}"/>
          </ac:spMkLst>
        </pc:spChg>
        <pc:spChg chg="add mod">
          <ac:chgData name="diana fajarwati" userId="3c7b578798fa4979" providerId="LiveId" clId="{418C4C70-B5ED-4512-89BD-6B74AD88FD41}" dt="2019-05-08T22:12:10.354" v="2478" actId="1076"/>
          <ac:spMkLst>
            <pc:docMk/>
            <pc:sldMk cId="1884991013" sldId="530"/>
            <ac:spMk id="5" creationId="{342CE6E1-5EB3-4339-9583-3A92BEFDE859}"/>
          </ac:spMkLst>
        </pc:spChg>
      </pc:sldChg>
      <pc:sldChg chg="addSp delSp modSp add">
        <pc:chgData name="diana fajarwati" userId="3c7b578798fa4979" providerId="LiveId" clId="{418C4C70-B5ED-4512-89BD-6B74AD88FD41}" dt="2019-05-08T22:14:39.913" v="2529" actId="20577"/>
        <pc:sldMkLst>
          <pc:docMk/>
          <pc:sldMk cId="527963961" sldId="531"/>
        </pc:sldMkLst>
        <pc:spChg chg="del">
          <ac:chgData name="diana fajarwati" userId="3c7b578798fa4979" providerId="LiveId" clId="{418C4C70-B5ED-4512-89BD-6B74AD88FD41}" dt="2019-05-08T22:12:20.766" v="2480"/>
          <ac:spMkLst>
            <pc:docMk/>
            <pc:sldMk cId="527963961" sldId="531"/>
            <ac:spMk id="2" creationId="{DE386A05-DE42-4761-852E-42A299518D21}"/>
          </ac:spMkLst>
        </pc:spChg>
        <pc:spChg chg="del">
          <ac:chgData name="diana fajarwati" userId="3c7b578798fa4979" providerId="LiveId" clId="{418C4C70-B5ED-4512-89BD-6B74AD88FD41}" dt="2019-05-08T22:12:20.766" v="2480"/>
          <ac:spMkLst>
            <pc:docMk/>
            <pc:sldMk cId="527963961" sldId="531"/>
            <ac:spMk id="3" creationId="{18FCDE09-322F-4218-B40F-9239687A270C}"/>
          </ac:spMkLst>
        </pc:spChg>
        <pc:spChg chg="add mod">
          <ac:chgData name="diana fajarwati" userId="3c7b578798fa4979" providerId="LiveId" clId="{418C4C70-B5ED-4512-89BD-6B74AD88FD41}" dt="2019-05-08T22:12:30.065" v="2490" actId="20577"/>
          <ac:spMkLst>
            <pc:docMk/>
            <pc:sldMk cId="527963961" sldId="531"/>
            <ac:spMk id="4" creationId="{15B53898-1558-4BE6-9F0A-A364E6880244}"/>
          </ac:spMkLst>
        </pc:spChg>
        <pc:spChg chg="add del mod">
          <ac:chgData name="diana fajarwati" userId="3c7b578798fa4979" providerId="LiveId" clId="{418C4C70-B5ED-4512-89BD-6B74AD88FD41}" dt="2019-05-08T22:14:39.913" v="2529" actId="20577"/>
          <ac:spMkLst>
            <pc:docMk/>
            <pc:sldMk cId="527963961" sldId="531"/>
            <ac:spMk id="5" creationId="{F0C2291E-381E-483E-B8B3-F54565E88E0B}"/>
          </ac:spMkLst>
        </pc:spChg>
        <pc:spChg chg="add del">
          <ac:chgData name="diana fajarwati" userId="3c7b578798fa4979" providerId="LiveId" clId="{418C4C70-B5ED-4512-89BD-6B74AD88FD41}" dt="2019-05-08T22:12:52.167" v="2493"/>
          <ac:spMkLst>
            <pc:docMk/>
            <pc:sldMk cId="527963961" sldId="531"/>
            <ac:spMk id="6" creationId="{DFA1197F-578C-4318-A841-1E375CDA6716}"/>
          </ac:spMkLst>
        </pc:spChg>
      </pc:sldChg>
      <pc:sldChg chg="addSp delSp modSp add">
        <pc:chgData name="diana fajarwati" userId="3c7b578798fa4979" providerId="LiveId" clId="{418C4C70-B5ED-4512-89BD-6B74AD88FD41}" dt="2019-05-08T22:17:19.032" v="2558" actId="12789"/>
        <pc:sldMkLst>
          <pc:docMk/>
          <pc:sldMk cId="4076978776" sldId="532"/>
        </pc:sldMkLst>
        <pc:spChg chg="del">
          <ac:chgData name="diana fajarwati" userId="3c7b578798fa4979" providerId="LiveId" clId="{418C4C70-B5ED-4512-89BD-6B74AD88FD41}" dt="2019-05-08T22:15:09.001" v="2531"/>
          <ac:spMkLst>
            <pc:docMk/>
            <pc:sldMk cId="4076978776" sldId="532"/>
            <ac:spMk id="2" creationId="{AC97C54A-722D-439E-8417-365118C32A7E}"/>
          </ac:spMkLst>
        </pc:spChg>
        <pc:spChg chg="del">
          <ac:chgData name="diana fajarwati" userId="3c7b578798fa4979" providerId="LiveId" clId="{418C4C70-B5ED-4512-89BD-6B74AD88FD41}" dt="2019-05-08T22:15:09.001" v="2531"/>
          <ac:spMkLst>
            <pc:docMk/>
            <pc:sldMk cId="4076978776" sldId="532"/>
            <ac:spMk id="3" creationId="{3842CE41-574E-41D6-B17F-A51073807ED8}"/>
          </ac:spMkLst>
        </pc:spChg>
        <pc:spChg chg="add mod">
          <ac:chgData name="diana fajarwati" userId="3c7b578798fa4979" providerId="LiveId" clId="{418C4C70-B5ED-4512-89BD-6B74AD88FD41}" dt="2019-05-08T22:15:18.486" v="2542" actId="20577"/>
          <ac:spMkLst>
            <pc:docMk/>
            <pc:sldMk cId="4076978776" sldId="532"/>
            <ac:spMk id="4" creationId="{37F58DCD-9CB6-4B9F-8649-BC961A97594D}"/>
          </ac:spMkLst>
        </pc:spChg>
        <pc:spChg chg="add del mod">
          <ac:chgData name="diana fajarwati" userId="3c7b578798fa4979" providerId="LiveId" clId="{418C4C70-B5ED-4512-89BD-6B74AD88FD41}" dt="2019-05-08T22:15:22.845" v="2543" actId="478"/>
          <ac:spMkLst>
            <pc:docMk/>
            <pc:sldMk cId="4076978776" sldId="532"/>
            <ac:spMk id="5" creationId="{296C9D45-143A-4043-B624-FCFC1156B462}"/>
          </ac:spMkLst>
        </pc:spChg>
        <pc:picChg chg="add mod">
          <ac:chgData name="diana fajarwati" userId="3c7b578798fa4979" providerId="LiveId" clId="{418C4C70-B5ED-4512-89BD-6B74AD88FD41}" dt="2019-05-08T22:17:19.032" v="2558" actId="12789"/>
          <ac:picMkLst>
            <pc:docMk/>
            <pc:sldMk cId="4076978776" sldId="532"/>
            <ac:picMk id="6" creationId="{82457D91-6282-4F75-BA4E-AE7D5C9C0C2C}"/>
          </ac:picMkLst>
        </pc:picChg>
        <pc:picChg chg="add mod">
          <ac:chgData name="diana fajarwati" userId="3c7b578798fa4979" providerId="LiveId" clId="{418C4C70-B5ED-4512-89BD-6B74AD88FD41}" dt="2019-05-08T22:17:19.032" v="2558" actId="12789"/>
          <ac:picMkLst>
            <pc:docMk/>
            <pc:sldMk cId="4076978776" sldId="532"/>
            <ac:picMk id="7" creationId="{D7D5793F-F8A3-49B5-8630-31026998F7D7}"/>
          </ac:picMkLst>
        </pc:picChg>
        <pc:picChg chg="add mod modCrop">
          <ac:chgData name="diana fajarwati" userId="3c7b578798fa4979" providerId="LiveId" clId="{418C4C70-B5ED-4512-89BD-6B74AD88FD41}" dt="2019-05-08T22:17:19.032" v="2558" actId="12789"/>
          <ac:picMkLst>
            <pc:docMk/>
            <pc:sldMk cId="4076978776" sldId="532"/>
            <ac:picMk id="8" creationId="{1CF2532E-8A4D-424C-944E-43EC9BB79765}"/>
          </ac:picMkLst>
        </pc:picChg>
      </pc:sldChg>
      <pc:sldChg chg="addSp delSp modSp add">
        <pc:chgData name="diana fajarwati" userId="3c7b578798fa4979" providerId="LiveId" clId="{418C4C70-B5ED-4512-89BD-6B74AD88FD41}" dt="2019-05-08T22:24:09.873" v="3033" actId="179"/>
        <pc:sldMkLst>
          <pc:docMk/>
          <pc:sldMk cId="2852398533" sldId="533"/>
        </pc:sldMkLst>
        <pc:spChg chg="del">
          <ac:chgData name="diana fajarwati" userId="3c7b578798fa4979" providerId="LiveId" clId="{418C4C70-B5ED-4512-89BD-6B74AD88FD41}" dt="2019-05-08T22:21:03.854" v="2790"/>
          <ac:spMkLst>
            <pc:docMk/>
            <pc:sldMk cId="2852398533" sldId="533"/>
            <ac:spMk id="2" creationId="{EBD61CFF-D37B-43B9-A4CC-5BD0969EFFBA}"/>
          </ac:spMkLst>
        </pc:spChg>
        <pc:spChg chg="del">
          <ac:chgData name="diana fajarwati" userId="3c7b578798fa4979" providerId="LiveId" clId="{418C4C70-B5ED-4512-89BD-6B74AD88FD41}" dt="2019-05-08T22:21:03.854" v="2790"/>
          <ac:spMkLst>
            <pc:docMk/>
            <pc:sldMk cId="2852398533" sldId="533"/>
            <ac:spMk id="3" creationId="{47A90BFA-5D87-4454-9C6B-AB0E1FCFE405}"/>
          </ac:spMkLst>
        </pc:spChg>
        <pc:spChg chg="add mod">
          <ac:chgData name="diana fajarwati" userId="3c7b578798fa4979" providerId="LiveId" clId="{418C4C70-B5ED-4512-89BD-6B74AD88FD41}" dt="2019-05-08T22:21:13.438" v="2801" actId="20577"/>
          <ac:spMkLst>
            <pc:docMk/>
            <pc:sldMk cId="2852398533" sldId="533"/>
            <ac:spMk id="4" creationId="{3BDB6821-06F5-4C76-B8BD-5F5F33213CF9}"/>
          </ac:spMkLst>
        </pc:spChg>
        <pc:spChg chg="add mod">
          <ac:chgData name="diana fajarwati" userId="3c7b578798fa4979" providerId="LiveId" clId="{418C4C70-B5ED-4512-89BD-6B74AD88FD41}" dt="2019-05-08T22:24:09.873" v="3033" actId="179"/>
          <ac:spMkLst>
            <pc:docMk/>
            <pc:sldMk cId="2852398533" sldId="533"/>
            <ac:spMk id="5" creationId="{4DDDCCB6-135D-4E17-8C82-F3577E4F3DD7}"/>
          </ac:spMkLst>
        </pc:spChg>
      </pc:sldChg>
      <pc:sldChg chg="addSp delSp modSp add ord">
        <pc:chgData name="diana fajarwati" userId="3c7b578798fa4979" providerId="LiveId" clId="{418C4C70-B5ED-4512-89BD-6B74AD88FD41}" dt="2019-05-08T22:20:18.218" v="2789" actId="14100"/>
        <pc:sldMkLst>
          <pc:docMk/>
          <pc:sldMk cId="515306475" sldId="534"/>
        </pc:sldMkLst>
        <pc:spChg chg="del">
          <ac:chgData name="diana fajarwati" userId="3c7b578798fa4979" providerId="LiveId" clId="{418C4C70-B5ED-4512-89BD-6B74AD88FD41}" dt="2019-05-08T22:18:49.170" v="2562" actId="478"/>
          <ac:spMkLst>
            <pc:docMk/>
            <pc:sldMk cId="515306475" sldId="534"/>
            <ac:spMk id="3" creationId="{4D1762E0-C12E-4C56-8679-FD8CA053F4A2}"/>
          </ac:spMkLst>
        </pc:spChg>
        <pc:spChg chg="del">
          <ac:chgData name="diana fajarwati" userId="3c7b578798fa4979" providerId="LiveId" clId="{418C4C70-B5ED-4512-89BD-6B74AD88FD41}" dt="2019-05-08T22:18:49.170" v="2562" actId="478"/>
          <ac:spMkLst>
            <pc:docMk/>
            <pc:sldMk cId="515306475" sldId="534"/>
            <ac:spMk id="4" creationId="{2EF9EA3F-C6EC-419B-933B-B12B7D9C3795}"/>
          </ac:spMkLst>
        </pc:spChg>
        <pc:spChg chg="del">
          <ac:chgData name="diana fajarwati" userId="3c7b578798fa4979" providerId="LiveId" clId="{418C4C70-B5ED-4512-89BD-6B74AD88FD41}" dt="2019-05-08T22:18:49.170" v="2562" actId="478"/>
          <ac:spMkLst>
            <pc:docMk/>
            <pc:sldMk cId="515306475" sldId="534"/>
            <ac:spMk id="5" creationId="{342CE6E1-5EB3-4339-9583-3A92BEFDE859}"/>
          </ac:spMkLst>
        </pc:spChg>
        <pc:spChg chg="add mod">
          <ac:chgData name="diana fajarwati" userId="3c7b578798fa4979" providerId="LiveId" clId="{418C4C70-B5ED-4512-89BD-6B74AD88FD41}" dt="2019-05-08T22:20:18.218" v="2789" actId="14100"/>
          <ac:spMkLst>
            <pc:docMk/>
            <pc:sldMk cId="515306475" sldId="534"/>
            <ac:spMk id="7" creationId="{6C6D83B3-97F3-47BB-BB2E-C10936BD7228}"/>
          </ac:spMkLst>
        </pc:spChg>
      </pc:sldChg>
      <pc:sldMasterChg chg="delSldLayout modSldLayout">
        <pc:chgData name="diana fajarwati" userId="3c7b578798fa4979" providerId="LiveId" clId="{418C4C70-B5ED-4512-89BD-6B74AD88FD41}" dt="2019-05-08T20:43:18.141" v="534" actId="207"/>
        <pc:sldMasterMkLst>
          <pc:docMk/>
          <pc:sldMasterMk cId="346893842" sldId="2147483660"/>
        </pc:sldMasterMkLst>
        <pc:sldLayoutChg chg="modSp">
          <pc:chgData name="diana fajarwati" userId="3c7b578798fa4979" providerId="LiveId" clId="{418C4C70-B5ED-4512-89BD-6B74AD88FD41}" dt="2019-05-08T20:43:18.141" v="534" actId="207"/>
          <pc:sldLayoutMkLst>
            <pc:docMk/>
            <pc:sldMasterMk cId="346893842" sldId="2147483660"/>
            <pc:sldLayoutMk cId="3151961880" sldId="2147483662"/>
          </pc:sldLayoutMkLst>
          <pc:spChg chg="mod">
            <ac:chgData name="diana fajarwati" userId="3c7b578798fa4979" providerId="LiveId" clId="{418C4C70-B5ED-4512-89BD-6B74AD88FD41}" dt="2019-05-08T20:43:18.141" v="534" actId="207"/>
            <ac:spMkLst>
              <pc:docMk/>
              <pc:sldMasterMk cId="346893842" sldId="2147483660"/>
              <pc:sldLayoutMk cId="3151961880" sldId="2147483662"/>
              <ac:spMk id="3" creationId="{00000000-0000-0000-0000-000000000000}"/>
            </ac:spMkLst>
          </pc:spChg>
          <pc:spChg chg="mod">
            <ac:chgData name="diana fajarwati" userId="3c7b578798fa4979" providerId="LiveId" clId="{418C4C70-B5ED-4512-89BD-6B74AD88FD41}" dt="2019-05-08T20:37:52.229" v="435" actId="207"/>
            <ac:spMkLst>
              <pc:docMk/>
              <pc:sldMasterMk cId="346893842" sldId="2147483660"/>
              <pc:sldLayoutMk cId="3151961880" sldId="2147483662"/>
              <ac:spMk id="11" creationId="{00000000-0000-0000-0000-000000000000}"/>
            </ac:spMkLst>
          </pc:spChg>
        </pc:sldLayoutChg>
        <pc:sldLayoutChg chg="modSp">
          <pc:chgData name="diana fajarwati" userId="3c7b578798fa4979" providerId="LiveId" clId="{418C4C70-B5ED-4512-89BD-6B74AD88FD41}" dt="2019-05-08T20:37:17.755" v="429" actId="207"/>
          <pc:sldLayoutMkLst>
            <pc:docMk/>
            <pc:sldMasterMk cId="346893842" sldId="2147483660"/>
            <pc:sldLayoutMk cId="3720983263" sldId="2147483665"/>
          </pc:sldLayoutMkLst>
          <pc:spChg chg="mod">
            <ac:chgData name="diana fajarwati" userId="3c7b578798fa4979" providerId="LiveId" clId="{418C4C70-B5ED-4512-89BD-6B74AD88FD41}" dt="2019-05-08T20:37:17.755" v="429" actId="207"/>
            <ac:spMkLst>
              <pc:docMk/>
              <pc:sldMasterMk cId="346893842" sldId="2147483660"/>
              <pc:sldLayoutMk cId="3720983263" sldId="2147483665"/>
              <ac:spMk id="9" creationId="{00000000-0000-0000-0000-000000000000}"/>
            </ac:spMkLst>
          </pc:spChg>
        </pc:sldLayoutChg>
        <pc:sldLayoutChg chg="modSp">
          <pc:chgData name="diana fajarwati" userId="3c7b578798fa4979" providerId="LiveId" clId="{418C4C70-B5ED-4512-89BD-6B74AD88FD41}" dt="2019-05-08T20:37:23.438" v="430" actId="207"/>
          <pc:sldLayoutMkLst>
            <pc:docMk/>
            <pc:sldMasterMk cId="346893842" sldId="2147483660"/>
            <pc:sldLayoutMk cId="3028942955" sldId="2147483666"/>
          </pc:sldLayoutMkLst>
          <pc:spChg chg="mod">
            <ac:chgData name="diana fajarwati" userId="3c7b578798fa4979" providerId="LiveId" clId="{418C4C70-B5ED-4512-89BD-6B74AD88FD41}" dt="2019-05-08T20:37:23.438" v="430" actId="207"/>
            <ac:spMkLst>
              <pc:docMk/>
              <pc:sldMasterMk cId="346893842" sldId="2147483660"/>
              <pc:sldLayoutMk cId="3028942955" sldId="2147483666"/>
              <ac:spMk id="7" creationId="{00000000-0000-0000-0000-000000000000}"/>
            </ac:spMkLst>
          </pc:spChg>
        </pc:sldLayoutChg>
        <pc:sldLayoutChg chg="modSp">
          <pc:chgData name="diana fajarwati" userId="3c7b578798fa4979" providerId="LiveId" clId="{418C4C70-B5ED-4512-89BD-6B74AD88FD41}" dt="2019-05-08T20:37:27.148" v="431" actId="207"/>
          <pc:sldLayoutMkLst>
            <pc:docMk/>
            <pc:sldMasterMk cId="346893842" sldId="2147483660"/>
            <pc:sldLayoutMk cId="715699844" sldId="2147483667"/>
          </pc:sldLayoutMkLst>
          <pc:spChg chg="mod">
            <ac:chgData name="diana fajarwati" userId="3c7b578798fa4979" providerId="LiveId" clId="{418C4C70-B5ED-4512-89BD-6B74AD88FD41}" dt="2019-05-08T20:37:27.148" v="431" actId="207"/>
            <ac:spMkLst>
              <pc:docMk/>
              <pc:sldMasterMk cId="346893842" sldId="2147483660"/>
              <pc:sldLayoutMk cId="715699844" sldId="2147483667"/>
              <ac:spMk id="6" creationId="{00000000-0000-0000-0000-000000000000}"/>
            </ac:spMkLst>
          </pc:spChg>
        </pc:sldLayoutChg>
        <pc:sldLayoutChg chg="modSp">
          <pc:chgData name="diana fajarwati" userId="3c7b578798fa4979" providerId="LiveId" clId="{418C4C70-B5ED-4512-89BD-6B74AD88FD41}" dt="2019-05-08T20:37:37.207" v="433" actId="207"/>
          <pc:sldLayoutMkLst>
            <pc:docMk/>
            <pc:sldMasterMk cId="346893842" sldId="2147483660"/>
            <pc:sldLayoutMk cId="2078386457" sldId="2147483668"/>
          </pc:sldLayoutMkLst>
          <pc:spChg chg="mod">
            <ac:chgData name="diana fajarwati" userId="3c7b578798fa4979" providerId="LiveId" clId="{418C4C70-B5ED-4512-89BD-6B74AD88FD41}" dt="2019-05-08T20:37:37.207" v="433" actId="207"/>
            <ac:spMkLst>
              <pc:docMk/>
              <pc:sldMasterMk cId="346893842" sldId="2147483660"/>
              <pc:sldLayoutMk cId="2078386457" sldId="2147483668"/>
              <ac:spMk id="9" creationId="{00000000-0000-0000-0000-000000000000}"/>
            </ac:spMkLst>
          </pc:spChg>
          <pc:spChg chg="mod">
            <ac:chgData name="diana fajarwati" userId="3c7b578798fa4979" providerId="LiveId" clId="{418C4C70-B5ED-4512-89BD-6B74AD88FD41}" dt="2019-05-08T20:37:31.513" v="432" actId="207"/>
            <ac:spMkLst>
              <pc:docMk/>
              <pc:sldMasterMk cId="346893842" sldId="2147483660"/>
              <pc:sldLayoutMk cId="2078386457" sldId="2147483668"/>
              <ac:spMk id="10" creationId="{00000000-0000-0000-0000-000000000000}"/>
            </ac:spMkLst>
          </pc:spChg>
        </pc:sldLayoutChg>
        <pc:sldLayoutChg chg="delSp modSp">
          <pc:chgData name="diana fajarwati" userId="3c7b578798fa4979" providerId="LiveId" clId="{418C4C70-B5ED-4512-89BD-6B74AD88FD41}" dt="2019-05-08T20:43:04.894" v="531" actId="207"/>
          <pc:sldLayoutMkLst>
            <pc:docMk/>
            <pc:sldMasterMk cId="346893842" sldId="2147483660"/>
            <pc:sldLayoutMk cId="2471927595" sldId="2147483672"/>
          </pc:sldLayoutMkLst>
          <pc:spChg chg="mod">
            <ac:chgData name="diana fajarwati" userId="3c7b578798fa4979" providerId="LiveId" clId="{418C4C70-B5ED-4512-89BD-6B74AD88FD41}" dt="2019-05-08T20:43:04.894" v="531" actId="207"/>
            <ac:spMkLst>
              <pc:docMk/>
              <pc:sldMasterMk cId="346893842" sldId="2147483660"/>
              <pc:sldLayoutMk cId="2471927595" sldId="2147483672"/>
              <ac:spMk id="3" creationId="{00000000-0000-0000-0000-000000000000}"/>
            </ac:spMkLst>
          </pc:spChg>
          <pc:spChg chg="mod">
            <ac:chgData name="diana fajarwati" userId="3c7b578798fa4979" providerId="LiveId" clId="{418C4C70-B5ED-4512-89BD-6B74AD88FD41}" dt="2019-05-08T20:38:02.351" v="436" actId="207"/>
            <ac:spMkLst>
              <pc:docMk/>
              <pc:sldMasterMk cId="346893842" sldId="2147483660"/>
              <pc:sldLayoutMk cId="2471927595" sldId="2147483672"/>
              <ac:spMk id="11" creationId="{00000000-0000-0000-0000-000000000000}"/>
            </ac:spMkLst>
          </pc:spChg>
          <pc:spChg chg="del">
            <ac:chgData name="diana fajarwati" userId="3c7b578798fa4979" providerId="LiveId" clId="{418C4C70-B5ED-4512-89BD-6B74AD88FD41}" dt="2019-05-08T20:38:17.791" v="437" actId="478"/>
            <ac:spMkLst>
              <pc:docMk/>
              <pc:sldMasterMk cId="346893842" sldId="2147483660"/>
              <pc:sldLayoutMk cId="2471927595" sldId="2147483672"/>
              <ac:spMk id="18" creationId="{00000000-0000-0000-0000-000000000000}"/>
            </ac:spMkLst>
          </pc:spChg>
        </pc:sldLayoutChg>
        <pc:sldLayoutChg chg="modSp">
          <pc:chgData name="diana fajarwati" userId="3c7b578798fa4979" providerId="LiveId" clId="{418C4C70-B5ED-4512-89BD-6B74AD88FD41}" dt="2019-05-08T20:37:44.358" v="434" actId="207"/>
          <pc:sldLayoutMkLst>
            <pc:docMk/>
            <pc:sldMasterMk cId="346893842" sldId="2147483660"/>
            <pc:sldLayoutMk cId="2573668527" sldId="2147483673"/>
          </pc:sldLayoutMkLst>
          <pc:spChg chg="mod">
            <ac:chgData name="diana fajarwati" userId="3c7b578798fa4979" providerId="LiveId" clId="{418C4C70-B5ED-4512-89BD-6B74AD88FD41}" dt="2019-05-08T20:37:44.358" v="434" actId="207"/>
            <ac:spMkLst>
              <pc:docMk/>
              <pc:sldMasterMk cId="346893842" sldId="2147483660"/>
              <pc:sldLayoutMk cId="2573668527" sldId="2147483673"/>
              <ac:spMk id="7" creationId="{00000000-0000-0000-0000-000000000000}"/>
            </ac:spMkLst>
          </pc:spChg>
        </pc:sldLayoutChg>
        <pc:sldLayoutChg chg="delSp modSp">
          <pc:chgData name="diana fajarwati" userId="3c7b578798fa4979" providerId="LiveId" clId="{418C4C70-B5ED-4512-89BD-6B74AD88FD41}" dt="2019-05-08T20:43:13.670" v="533" actId="207"/>
          <pc:sldLayoutMkLst>
            <pc:docMk/>
            <pc:sldMasterMk cId="346893842" sldId="2147483660"/>
            <pc:sldLayoutMk cId="189499690" sldId="2147483674"/>
          </pc:sldLayoutMkLst>
          <pc:spChg chg="del">
            <ac:chgData name="diana fajarwati" userId="3c7b578798fa4979" providerId="LiveId" clId="{418C4C70-B5ED-4512-89BD-6B74AD88FD41}" dt="2019-05-08T20:38:30.136" v="438" actId="478"/>
            <ac:spMkLst>
              <pc:docMk/>
              <pc:sldMasterMk cId="346893842" sldId="2147483660"/>
              <pc:sldLayoutMk cId="189499690" sldId="2147483674"/>
              <ac:spMk id="2" creationId="{00000000-0000-0000-0000-000000000000}"/>
            </ac:spMkLst>
          </pc:spChg>
          <pc:spChg chg="mod">
            <ac:chgData name="diana fajarwati" userId="3c7b578798fa4979" providerId="LiveId" clId="{418C4C70-B5ED-4512-89BD-6B74AD88FD41}" dt="2019-05-08T20:43:13.670" v="533" actId="207"/>
            <ac:spMkLst>
              <pc:docMk/>
              <pc:sldMasterMk cId="346893842" sldId="2147483660"/>
              <pc:sldLayoutMk cId="189499690" sldId="2147483674"/>
              <ac:spMk id="3" creationId="{00000000-0000-0000-0000-000000000000}"/>
            </ac:spMkLst>
          </pc:spChg>
          <pc:spChg chg="del">
            <ac:chgData name="diana fajarwati" userId="3c7b578798fa4979" providerId="LiveId" clId="{418C4C70-B5ED-4512-89BD-6B74AD88FD41}" dt="2019-05-08T20:38:30.136" v="438" actId="478"/>
            <ac:spMkLst>
              <pc:docMk/>
              <pc:sldMasterMk cId="346893842" sldId="2147483660"/>
              <pc:sldLayoutMk cId="189499690" sldId="2147483674"/>
              <ac:spMk id="13" creationId="{00000000-0000-0000-0000-000000000000}"/>
            </ac:spMkLst>
          </pc:spChg>
          <pc:spChg chg="del">
            <ac:chgData name="diana fajarwati" userId="3c7b578798fa4979" providerId="LiveId" clId="{418C4C70-B5ED-4512-89BD-6B74AD88FD41}" dt="2019-05-08T20:38:30.136" v="438" actId="478"/>
            <ac:spMkLst>
              <pc:docMk/>
              <pc:sldMasterMk cId="346893842" sldId="2147483660"/>
              <pc:sldLayoutMk cId="189499690" sldId="2147483674"/>
              <ac:spMk id="14" creationId="{00000000-0000-0000-0000-000000000000}"/>
            </ac:spMkLst>
          </pc:spChg>
          <pc:spChg chg="del">
            <ac:chgData name="diana fajarwati" userId="3c7b578798fa4979" providerId="LiveId" clId="{418C4C70-B5ED-4512-89BD-6B74AD88FD41}" dt="2019-05-08T20:38:30.136" v="438" actId="478"/>
            <ac:spMkLst>
              <pc:docMk/>
              <pc:sldMasterMk cId="346893842" sldId="2147483660"/>
              <pc:sldLayoutMk cId="189499690" sldId="2147483674"/>
              <ac:spMk id="15" creationId="{00000000-0000-0000-0000-000000000000}"/>
            </ac:spMkLst>
          </pc:spChg>
        </pc:sldLayoutChg>
        <pc:sldLayoutChg chg="del">
          <pc:chgData name="diana fajarwati" userId="3c7b578798fa4979" providerId="LiveId" clId="{418C4C70-B5ED-4512-89BD-6B74AD88FD41}" dt="2019-05-08T20:10:11.777" v="57" actId="2696"/>
          <pc:sldLayoutMkLst>
            <pc:docMk/>
            <pc:sldMasterMk cId="346893842" sldId="2147483660"/>
            <pc:sldLayoutMk cId="1551860444" sldId="2147483674"/>
          </pc:sldLayoutMkLst>
        </pc:sldLayoutChg>
        <pc:sldLayoutChg chg="addSp modSp">
          <pc:chgData name="diana fajarwati" userId="3c7b578798fa4979" providerId="LiveId" clId="{418C4C70-B5ED-4512-89BD-6B74AD88FD41}" dt="2019-05-08T20:43:09.120" v="532" actId="207"/>
          <pc:sldLayoutMkLst>
            <pc:docMk/>
            <pc:sldMasterMk cId="346893842" sldId="2147483660"/>
            <pc:sldLayoutMk cId="194709688" sldId="2147483675"/>
          </pc:sldLayoutMkLst>
          <pc:spChg chg="add mod">
            <ac:chgData name="diana fajarwati" userId="3c7b578798fa4979" providerId="LiveId" clId="{418C4C70-B5ED-4512-89BD-6B74AD88FD41}" dt="2019-05-08T20:39:00.789" v="446" actId="1076"/>
            <ac:spMkLst>
              <pc:docMk/>
              <pc:sldMasterMk cId="346893842" sldId="2147483660"/>
              <pc:sldLayoutMk cId="194709688" sldId="2147483675"/>
              <ac:spMk id="2" creationId="{DED88761-7DFE-4C63-9618-6F0018585E0A}"/>
            </ac:spMkLst>
          </pc:spChg>
          <pc:spChg chg="mod">
            <ac:chgData name="diana fajarwati" userId="3c7b578798fa4979" providerId="LiveId" clId="{418C4C70-B5ED-4512-89BD-6B74AD88FD41}" dt="2019-05-08T20:43:09.120" v="532" actId="207"/>
            <ac:spMkLst>
              <pc:docMk/>
              <pc:sldMasterMk cId="346893842" sldId="2147483660"/>
              <pc:sldLayoutMk cId="194709688" sldId="2147483675"/>
              <ac:spMk id="3" creationId="{00000000-0000-0000-0000-000000000000}"/>
            </ac:spMkLst>
          </pc:spChg>
          <pc:spChg chg="mod">
            <ac:chgData name="diana fajarwati" userId="3c7b578798fa4979" providerId="LiveId" clId="{418C4C70-B5ED-4512-89BD-6B74AD88FD41}" dt="2019-05-08T20:39:10.027" v="449" actId="14100"/>
            <ac:spMkLst>
              <pc:docMk/>
              <pc:sldMasterMk cId="346893842" sldId="2147483660"/>
              <pc:sldLayoutMk cId="194709688" sldId="2147483675"/>
              <ac:spMk id="7" creationId="{00000000-0000-0000-0000-000000000000}"/>
            </ac:spMkLst>
          </pc:spChg>
          <pc:spChg chg="mod">
            <ac:chgData name="diana fajarwati" userId="3c7b578798fa4979" providerId="LiveId" clId="{418C4C70-B5ED-4512-89BD-6B74AD88FD41}" dt="2019-05-08T20:39:06.734" v="448" actId="14100"/>
            <ac:spMkLst>
              <pc:docMk/>
              <pc:sldMasterMk cId="346893842" sldId="2147483660"/>
              <pc:sldLayoutMk cId="194709688" sldId="2147483675"/>
              <ac:spMk id="11" creationId="{00000000-0000-0000-0000-000000000000}"/>
            </ac:spMkLst>
          </pc:spChg>
        </pc:sldLayoutChg>
      </pc:sldMasterChg>
      <pc:sldMasterChg chg="del delSldLayout">
        <pc:chgData name="diana fajarwati" userId="3c7b578798fa4979" providerId="LiveId" clId="{418C4C70-B5ED-4512-89BD-6B74AD88FD41}" dt="2019-05-08T20:10:18.365" v="94" actId="2696"/>
        <pc:sldMasterMkLst>
          <pc:docMk/>
          <pc:sldMasterMk cId="2794922314" sldId="2147483675"/>
        </pc:sldMasterMkLst>
        <pc:sldLayoutChg chg="del">
          <pc:chgData name="diana fajarwati" userId="3c7b578798fa4979" providerId="LiveId" clId="{418C4C70-B5ED-4512-89BD-6B74AD88FD41}" dt="2019-05-08T20:10:18.365" v="85" actId="2696"/>
          <pc:sldLayoutMkLst>
            <pc:docMk/>
            <pc:sldMasterMk cId="2794922314" sldId="2147483675"/>
            <pc:sldLayoutMk cId="3227895649" sldId="2147483676"/>
          </pc:sldLayoutMkLst>
        </pc:sldLayoutChg>
        <pc:sldLayoutChg chg="del">
          <pc:chgData name="diana fajarwati" userId="3c7b578798fa4979" providerId="LiveId" clId="{418C4C70-B5ED-4512-89BD-6B74AD88FD41}" dt="2019-05-08T20:10:18.365" v="86" actId="2696"/>
          <pc:sldLayoutMkLst>
            <pc:docMk/>
            <pc:sldMasterMk cId="2794922314" sldId="2147483675"/>
            <pc:sldLayoutMk cId="808903127" sldId="2147483677"/>
          </pc:sldLayoutMkLst>
        </pc:sldLayoutChg>
        <pc:sldLayoutChg chg="del">
          <pc:chgData name="diana fajarwati" userId="3c7b578798fa4979" providerId="LiveId" clId="{418C4C70-B5ED-4512-89BD-6B74AD88FD41}" dt="2019-05-08T20:10:18.365" v="87" actId="2696"/>
          <pc:sldLayoutMkLst>
            <pc:docMk/>
            <pc:sldMasterMk cId="2794922314" sldId="2147483675"/>
            <pc:sldLayoutMk cId="426826623" sldId="2147483678"/>
          </pc:sldLayoutMkLst>
        </pc:sldLayoutChg>
        <pc:sldLayoutChg chg="del">
          <pc:chgData name="diana fajarwati" userId="3c7b578798fa4979" providerId="LiveId" clId="{418C4C70-B5ED-4512-89BD-6B74AD88FD41}" dt="2019-05-08T20:10:18.365" v="88" actId="2696"/>
          <pc:sldLayoutMkLst>
            <pc:docMk/>
            <pc:sldMasterMk cId="2794922314" sldId="2147483675"/>
            <pc:sldLayoutMk cId="259220718" sldId="2147483679"/>
          </pc:sldLayoutMkLst>
        </pc:sldLayoutChg>
        <pc:sldLayoutChg chg="del">
          <pc:chgData name="diana fajarwati" userId="3c7b578798fa4979" providerId="LiveId" clId="{418C4C70-B5ED-4512-89BD-6B74AD88FD41}" dt="2019-05-08T20:10:18.365" v="89" actId="2696"/>
          <pc:sldLayoutMkLst>
            <pc:docMk/>
            <pc:sldMasterMk cId="2794922314" sldId="2147483675"/>
            <pc:sldLayoutMk cId="3182036069" sldId="2147483680"/>
          </pc:sldLayoutMkLst>
        </pc:sldLayoutChg>
        <pc:sldLayoutChg chg="del">
          <pc:chgData name="diana fajarwati" userId="3c7b578798fa4979" providerId="LiveId" clId="{418C4C70-B5ED-4512-89BD-6B74AD88FD41}" dt="2019-05-08T20:10:18.365" v="90" actId="2696"/>
          <pc:sldLayoutMkLst>
            <pc:docMk/>
            <pc:sldMasterMk cId="2794922314" sldId="2147483675"/>
            <pc:sldLayoutMk cId="4082890773" sldId="2147483681"/>
          </pc:sldLayoutMkLst>
        </pc:sldLayoutChg>
        <pc:sldLayoutChg chg="del">
          <pc:chgData name="diana fajarwati" userId="3c7b578798fa4979" providerId="LiveId" clId="{418C4C70-B5ED-4512-89BD-6B74AD88FD41}" dt="2019-05-08T20:10:18.365" v="91" actId="2696"/>
          <pc:sldLayoutMkLst>
            <pc:docMk/>
            <pc:sldMasterMk cId="2794922314" sldId="2147483675"/>
            <pc:sldLayoutMk cId="118066726" sldId="2147483682"/>
          </pc:sldLayoutMkLst>
        </pc:sldLayoutChg>
        <pc:sldLayoutChg chg="del">
          <pc:chgData name="diana fajarwati" userId="3c7b578798fa4979" providerId="LiveId" clId="{418C4C70-B5ED-4512-89BD-6B74AD88FD41}" dt="2019-05-08T20:10:18.365" v="92" actId="2696"/>
          <pc:sldLayoutMkLst>
            <pc:docMk/>
            <pc:sldMasterMk cId="2794922314" sldId="2147483675"/>
            <pc:sldLayoutMk cId="192652642" sldId="2147483683"/>
          </pc:sldLayoutMkLst>
        </pc:sldLayoutChg>
        <pc:sldLayoutChg chg="del">
          <pc:chgData name="diana fajarwati" userId="3c7b578798fa4979" providerId="LiveId" clId="{418C4C70-B5ED-4512-89BD-6B74AD88FD41}" dt="2019-05-08T20:10:18.365" v="93" actId="2696"/>
          <pc:sldLayoutMkLst>
            <pc:docMk/>
            <pc:sldMasterMk cId="2794922314" sldId="2147483675"/>
            <pc:sldLayoutMk cId="3059801683" sldId="2147483684"/>
          </pc:sldLayoutMkLst>
        </pc:sldLayoutChg>
      </pc:sldMasterChg>
    </pc:docChg>
  </pc:docChgLst>
  <pc:docChgLst>
    <pc:chgData name="diana fajarwati" userId="3c7b578798fa4979" providerId="LiveId" clId="{9DFA7F11-FED8-48D2-B816-3CA544FD12E6}"/>
    <pc:docChg chg="undo custSel mod addSld delSld modSld sldOrd">
      <pc:chgData name="diana fajarwati" userId="3c7b578798fa4979" providerId="LiveId" clId="{9DFA7F11-FED8-48D2-B816-3CA544FD12E6}" dt="2019-05-09T21:43:32.329" v="1887" actId="207"/>
      <pc:docMkLst>
        <pc:docMk/>
      </pc:docMkLst>
      <pc:sldChg chg="addSp delSp modSp">
        <pc:chgData name="diana fajarwati" userId="3c7b578798fa4979" providerId="LiveId" clId="{9DFA7F11-FED8-48D2-B816-3CA544FD12E6}" dt="2019-05-09T03:28:37.425" v="571"/>
        <pc:sldMkLst>
          <pc:docMk/>
          <pc:sldMk cId="3292102664" sldId="497"/>
        </pc:sldMkLst>
        <pc:spChg chg="mod">
          <ac:chgData name="diana fajarwati" userId="3c7b578798fa4979" providerId="LiveId" clId="{9DFA7F11-FED8-48D2-B816-3CA544FD12E6}" dt="2019-05-09T03:06:07.930" v="27" actId="20577"/>
          <ac:spMkLst>
            <pc:docMk/>
            <pc:sldMk cId="3292102664" sldId="497"/>
            <ac:spMk id="2" creationId="{00000000-0000-0000-0000-000000000000}"/>
          </ac:spMkLst>
        </pc:spChg>
        <pc:picChg chg="add mod ord">
          <ac:chgData name="diana fajarwati" userId="3c7b578798fa4979" providerId="LiveId" clId="{9DFA7F11-FED8-48D2-B816-3CA544FD12E6}" dt="2019-05-09T03:28:37.425" v="571"/>
          <ac:picMkLst>
            <pc:docMk/>
            <pc:sldMk cId="3292102664" sldId="497"/>
            <ac:picMk id="5" creationId="{68B7CACF-92A2-4557-99A9-C182C5559FD1}"/>
          </ac:picMkLst>
        </pc:picChg>
        <pc:picChg chg="del">
          <ac:chgData name="diana fajarwati" userId="3c7b578798fa4979" providerId="LiveId" clId="{9DFA7F11-FED8-48D2-B816-3CA544FD12E6}" dt="2019-05-09T03:28:18.629" v="566" actId="478"/>
          <ac:picMkLst>
            <pc:docMk/>
            <pc:sldMk cId="3292102664" sldId="497"/>
            <ac:picMk id="7" creationId="{9D6A52AC-DFA1-4945-87B4-6858A3E033B9}"/>
          </ac:picMkLst>
        </pc:picChg>
      </pc:sldChg>
      <pc:sldChg chg="modSp">
        <pc:chgData name="diana fajarwati" userId="3c7b578798fa4979" providerId="LiveId" clId="{9DFA7F11-FED8-48D2-B816-3CA544FD12E6}" dt="2019-05-09T03:07:08.679" v="37" actId="207"/>
        <pc:sldMkLst>
          <pc:docMk/>
          <pc:sldMk cId="2235389346" sldId="506"/>
        </pc:sldMkLst>
        <pc:spChg chg="mod">
          <ac:chgData name="diana fajarwati" userId="3c7b578798fa4979" providerId="LiveId" clId="{9DFA7F11-FED8-48D2-B816-3CA544FD12E6}" dt="2019-05-09T03:06:24.876" v="30" actId="14100"/>
          <ac:spMkLst>
            <pc:docMk/>
            <pc:sldMk cId="2235389346" sldId="506"/>
            <ac:spMk id="3" creationId="{9FA70E6C-2C41-43A9-9558-087BB5DCA892}"/>
          </ac:spMkLst>
        </pc:spChg>
        <pc:spChg chg="mod">
          <ac:chgData name="diana fajarwati" userId="3c7b578798fa4979" providerId="LiveId" clId="{9DFA7F11-FED8-48D2-B816-3CA544FD12E6}" dt="2019-05-09T03:06:15.313" v="28" actId="207"/>
          <ac:spMkLst>
            <pc:docMk/>
            <pc:sldMk cId="2235389346" sldId="506"/>
            <ac:spMk id="4" creationId="{0700201C-CCB7-4805-8989-F3C184167F0E}"/>
          </ac:spMkLst>
        </pc:spChg>
        <pc:spChg chg="mod">
          <ac:chgData name="diana fajarwati" userId="3c7b578798fa4979" providerId="LiveId" clId="{9DFA7F11-FED8-48D2-B816-3CA544FD12E6}" dt="2019-05-09T03:06:53.034" v="34" actId="207"/>
          <ac:spMkLst>
            <pc:docMk/>
            <pc:sldMk cId="2235389346" sldId="506"/>
            <ac:spMk id="10" creationId="{7357466D-C53E-4675-A3E1-6C41181F218A}"/>
          </ac:spMkLst>
        </pc:spChg>
        <pc:spChg chg="mod">
          <ac:chgData name="diana fajarwati" userId="3c7b578798fa4979" providerId="LiveId" clId="{9DFA7F11-FED8-48D2-B816-3CA544FD12E6}" dt="2019-05-09T03:06:53.034" v="34" actId="207"/>
          <ac:spMkLst>
            <pc:docMk/>
            <pc:sldMk cId="2235389346" sldId="506"/>
            <ac:spMk id="11" creationId="{E590D651-0F13-4515-B88B-FE07D3927761}"/>
          </ac:spMkLst>
        </pc:spChg>
        <pc:spChg chg="mod">
          <ac:chgData name="diana fajarwati" userId="3c7b578798fa4979" providerId="LiveId" clId="{9DFA7F11-FED8-48D2-B816-3CA544FD12E6}" dt="2019-05-09T03:06:44.306" v="33" actId="113"/>
          <ac:spMkLst>
            <pc:docMk/>
            <pc:sldMk cId="2235389346" sldId="506"/>
            <ac:spMk id="16" creationId="{087287F5-9223-4EA9-8C9B-63D041117E5B}"/>
          </ac:spMkLst>
        </pc:spChg>
        <pc:spChg chg="mod">
          <ac:chgData name="diana fajarwati" userId="3c7b578798fa4979" providerId="LiveId" clId="{9DFA7F11-FED8-48D2-B816-3CA544FD12E6}" dt="2019-05-09T03:07:08.679" v="37" actId="207"/>
          <ac:spMkLst>
            <pc:docMk/>
            <pc:sldMk cId="2235389346" sldId="506"/>
            <ac:spMk id="40" creationId="{54DC1EE6-D810-40C2-9A29-9811C6C70786}"/>
          </ac:spMkLst>
        </pc:spChg>
        <pc:spChg chg="mod">
          <ac:chgData name="diana fajarwati" userId="3c7b578798fa4979" providerId="LiveId" clId="{9DFA7F11-FED8-48D2-B816-3CA544FD12E6}" dt="2019-05-09T03:07:03.399" v="36" actId="207"/>
          <ac:spMkLst>
            <pc:docMk/>
            <pc:sldMk cId="2235389346" sldId="506"/>
            <ac:spMk id="45" creationId="{0AE08266-D5A4-48D5-B7C5-23DD57113F4E}"/>
          </ac:spMkLst>
        </pc:spChg>
        <pc:spChg chg="mod">
          <ac:chgData name="diana fajarwati" userId="3c7b578798fa4979" providerId="LiveId" clId="{9DFA7F11-FED8-48D2-B816-3CA544FD12E6}" dt="2019-05-09T03:07:08.679" v="37" actId="207"/>
          <ac:spMkLst>
            <pc:docMk/>
            <pc:sldMk cId="2235389346" sldId="506"/>
            <ac:spMk id="62" creationId="{F8F6CC3F-B5C4-49D4-9170-FC9A2662E6D8}"/>
          </ac:spMkLst>
        </pc:spChg>
      </pc:sldChg>
      <pc:sldChg chg="modSp">
        <pc:chgData name="diana fajarwati" userId="3c7b578798fa4979" providerId="LiveId" clId="{9DFA7F11-FED8-48D2-B816-3CA544FD12E6}" dt="2019-05-09T03:10:47.168" v="110" actId="1076"/>
        <pc:sldMkLst>
          <pc:docMk/>
          <pc:sldMk cId="2456813540" sldId="507"/>
        </pc:sldMkLst>
        <pc:spChg chg="mod">
          <ac:chgData name="diana fajarwati" userId="3c7b578798fa4979" providerId="LiveId" clId="{9DFA7F11-FED8-48D2-B816-3CA544FD12E6}" dt="2019-05-09T03:07:17.157" v="43" actId="20577"/>
          <ac:spMkLst>
            <pc:docMk/>
            <pc:sldMk cId="2456813540" sldId="507"/>
            <ac:spMk id="3" creationId="{5C4BD2FA-8AFE-4FC7-8DAD-5DAD84131174}"/>
          </ac:spMkLst>
        </pc:spChg>
        <pc:spChg chg="mod">
          <ac:chgData name="diana fajarwati" userId="3c7b578798fa4979" providerId="LiveId" clId="{9DFA7F11-FED8-48D2-B816-3CA544FD12E6}" dt="2019-05-09T03:10:47.168" v="110" actId="1076"/>
          <ac:spMkLst>
            <pc:docMk/>
            <pc:sldMk cId="2456813540" sldId="507"/>
            <ac:spMk id="6" creationId="{85058A9D-2C21-4D99-ACB3-00771BAE6634}"/>
          </ac:spMkLst>
        </pc:spChg>
      </pc:sldChg>
      <pc:sldChg chg="del">
        <pc:chgData name="diana fajarwati" userId="3c7b578798fa4979" providerId="LiveId" clId="{9DFA7F11-FED8-48D2-B816-3CA544FD12E6}" dt="2019-05-09T03:08:16.930" v="77" actId="2696"/>
        <pc:sldMkLst>
          <pc:docMk/>
          <pc:sldMk cId="2494100764" sldId="509"/>
        </pc:sldMkLst>
      </pc:sldChg>
      <pc:sldChg chg="del">
        <pc:chgData name="diana fajarwati" userId="3c7b578798fa4979" providerId="LiveId" clId="{9DFA7F11-FED8-48D2-B816-3CA544FD12E6}" dt="2019-05-09T03:08:17.342" v="78" actId="2696"/>
        <pc:sldMkLst>
          <pc:docMk/>
          <pc:sldMk cId="511627062" sldId="510"/>
        </pc:sldMkLst>
      </pc:sldChg>
      <pc:sldChg chg="addSp modSp">
        <pc:chgData name="diana fajarwati" userId="3c7b578798fa4979" providerId="LiveId" clId="{9DFA7F11-FED8-48D2-B816-3CA544FD12E6}" dt="2019-05-09T03:13:27.562" v="174" actId="207"/>
        <pc:sldMkLst>
          <pc:docMk/>
          <pc:sldMk cId="2362058036" sldId="511"/>
        </pc:sldMkLst>
        <pc:spChg chg="mod">
          <ac:chgData name="diana fajarwati" userId="3c7b578798fa4979" providerId="LiveId" clId="{9DFA7F11-FED8-48D2-B816-3CA544FD12E6}" dt="2019-05-09T03:12:48.412" v="122" actId="14100"/>
          <ac:spMkLst>
            <pc:docMk/>
            <pc:sldMk cId="2362058036" sldId="511"/>
            <ac:spMk id="4" creationId="{BB7A118D-7FE2-4D87-81B7-BA09F376B4B5}"/>
          </ac:spMkLst>
        </pc:spChg>
        <pc:spChg chg="mod">
          <ac:chgData name="diana fajarwati" userId="3c7b578798fa4979" providerId="LiveId" clId="{9DFA7F11-FED8-48D2-B816-3CA544FD12E6}" dt="2019-05-09T03:07:47.809" v="64" actId="207"/>
          <ac:spMkLst>
            <pc:docMk/>
            <pc:sldMk cId="2362058036" sldId="511"/>
            <ac:spMk id="10" creationId="{9F2D79BF-FC5A-42F5-BC97-E0DDBE10F16B}"/>
          </ac:spMkLst>
        </pc:spChg>
        <pc:spChg chg="mod">
          <ac:chgData name="diana fajarwati" userId="3c7b578798fa4979" providerId="LiveId" clId="{9DFA7F11-FED8-48D2-B816-3CA544FD12E6}" dt="2019-05-09T03:07:53.161" v="65" actId="207"/>
          <ac:spMkLst>
            <pc:docMk/>
            <pc:sldMk cId="2362058036" sldId="511"/>
            <ac:spMk id="11" creationId="{6E497118-9C5E-4C3B-952D-2C4BC6B9986A}"/>
          </ac:spMkLst>
        </pc:spChg>
        <pc:spChg chg="add mod">
          <ac:chgData name="diana fajarwati" userId="3c7b578798fa4979" providerId="LiveId" clId="{9DFA7F11-FED8-48D2-B816-3CA544FD12E6}" dt="2019-05-09T03:13:27.562" v="174" actId="207"/>
          <ac:spMkLst>
            <pc:docMk/>
            <pc:sldMk cId="2362058036" sldId="511"/>
            <ac:spMk id="12" creationId="{FB80DAF8-145F-4D82-A93D-4769A2CE01C3}"/>
          </ac:spMkLst>
        </pc:spChg>
        <pc:spChg chg="mod">
          <ac:chgData name="diana fajarwati" userId="3c7b578798fa4979" providerId="LiveId" clId="{9DFA7F11-FED8-48D2-B816-3CA544FD12E6}" dt="2019-05-09T03:07:47.809" v="64" actId="207"/>
          <ac:spMkLst>
            <pc:docMk/>
            <pc:sldMk cId="2362058036" sldId="511"/>
            <ac:spMk id="15" creationId="{1A2D9FB7-A7ED-4CC3-8B7C-7E480CC6A8CA}"/>
          </ac:spMkLst>
        </pc:spChg>
        <pc:spChg chg="mod">
          <ac:chgData name="diana fajarwati" userId="3c7b578798fa4979" providerId="LiveId" clId="{9DFA7F11-FED8-48D2-B816-3CA544FD12E6}" dt="2019-05-09T03:07:47.809" v="64" actId="207"/>
          <ac:spMkLst>
            <pc:docMk/>
            <pc:sldMk cId="2362058036" sldId="511"/>
            <ac:spMk id="16" creationId="{EFF31896-89C7-4A63-92F5-D9D35306420C}"/>
          </ac:spMkLst>
        </pc:spChg>
        <pc:spChg chg="mod">
          <ac:chgData name="diana fajarwati" userId="3c7b578798fa4979" providerId="LiveId" clId="{9DFA7F11-FED8-48D2-B816-3CA544FD12E6}" dt="2019-05-09T03:07:47.809" v="64" actId="207"/>
          <ac:spMkLst>
            <pc:docMk/>
            <pc:sldMk cId="2362058036" sldId="511"/>
            <ac:spMk id="22" creationId="{9AB1E0F9-FDB7-4059-A01E-8131CE11F818}"/>
          </ac:spMkLst>
        </pc:spChg>
        <pc:spChg chg="mod">
          <ac:chgData name="diana fajarwati" userId="3c7b578798fa4979" providerId="LiveId" clId="{9DFA7F11-FED8-48D2-B816-3CA544FD12E6}" dt="2019-05-09T03:07:47.809" v="64" actId="207"/>
          <ac:spMkLst>
            <pc:docMk/>
            <pc:sldMk cId="2362058036" sldId="511"/>
            <ac:spMk id="23" creationId="{F25459DE-C4D6-43DD-A9F0-0EE222EC3EBD}"/>
          </ac:spMkLst>
        </pc:spChg>
        <pc:spChg chg="mod">
          <ac:chgData name="diana fajarwati" userId="3c7b578798fa4979" providerId="LiveId" clId="{9DFA7F11-FED8-48D2-B816-3CA544FD12E6}" dt="2019-05-09T03:07:47.809" v="64" actId="207"/>
          <ac:spMkLst>
            <pc:docMk/>
            <pc:sldMk cId="2362058036" sldId="511"/>
            <ac:spMk id="24" creationId="{CC8998B0-458A-406F-BB80-7377E7DE6CC2}"/>
          </ac:spMkLst>
        </pc:spChg>
        <pc:spChg chg="mod">
          <ac:chgData name="diana fajarwati" userId="3c7b578798fa4979" providerId="LiveId" clId="{9DFA7F11-FED8-48D2-B816-3CA544FD12E6}" dt="2019-05-09T03:08:04.920" v="70" actId="113"/>
          <ac:spMkLst>
            <pc:docMk/>
            <pc:sldMk cId="2362058036" sldId="511"/>
            <ac:spMk id="25" creationId="{FA648556-F0B8-4031-B186-B3E405D7F253}"/>
          </ac:spMkLst>
        </pc:spChg>
      </pc:sldChg>
      <pc:sldChg chg="addSp delSp modSp add mod setBg">
        <pc:chgData name="diana fajarwati" userId="3c7b578798fa4979" providerId="LiveId" clId="{9DFA7F11-FED8-48D2-B816-3CA544FD12E6}" dt="2019-05-09T03:15:30.918" v="227" actId="26606"/>
        <pc:sldMkLst>
          <pc:docMk/>
          <pc:sldMk cId="2537273169" sldId="512"/>
        </pc:sldMkLst>
        <pc:spChg chg="del">
          <ac:chgData name="diana fajarwati" userId="3c7b578798fa4979" providerId="LiveId" clId="{9DFA7F11-FED8-48D2-B816-3CA544FD12E6}" dt="2019-05-09T03:13:44.161" v="176"/>
          <ac:spMkLst>
            <pc:docMk/>
            <pc:sldMk cId="2537273169" sldId="512"/>
            <ac:spMk id="2" creationId="{E7F7883A-0615-4127-AE57-C058ADA43D74}"/>
          </ac:spMkLst>
        </pc:spChg>
        <pc:spChg chg="add mod">
          <ac:chgData name="diana fajarwati" userId="3c7b578798fa4979" providerId="LiveId" clId="{9DFA7F11-FED8-48D2-B816-3CA544FD12E6}" dt="2019-05-09T03:15:30.918" v="227" actId="26606"/>
          <ac:spMkLst>
            <pc:docMk/>
            <pc:sldMk cId="2537273169" sldId="512"/>
            <ac:spMk id="3" creationId="{E756E38B-90DC-473A-AA44-4687F5B91C90}"/>
          </ac:spMkLst>
        </pc:spChg>
        <pc:spChg chg="add del mod">
          <ac:chgData name="diana fajarwati" userId="3c7b578798fa4979" providerId="LiveId" clId="{9DFA7F11-FED8-48D2-B816-3CA544FD12E6}" dt="2019-05-09T03:15:30.918" v="227" actId="26606"/>
          <ac:spMkLst>
            <pc:docMk/>
            <pc:sldMk cId="2537273169" sldId="512"/>
            <ac:spMk id="4" creationId="{8636D5EC-96A2-4CA6-A98A-6661133221FE}"/>
          </ac:spMkLst>
        </pc:spChg>
        <pc:graphicFrameChg chg="add">
          <ac:chgData name="diana fajarwati" userId="3c7b578798fa4979" providerId="LiveId" clId="{9DFA7F11-FED8-48D2-B816-3CA544FD12E6}" dt="2019-05-09T03:15:30.918" v="227" actId="26606"/>
          <ac:graphicFrameMkLst>
            <pc:docMk/>
            <pc:sldMk cId="2537273169" sldId="512"/>
            <ac:graphicFrameMk id="6" creationId="{EF79118C-4EAA-4D94-87B0-74BB9C3FE26B}"/>
          </ac:graphicFrameMkLst>
        </pc:graphicFrameChg>
      </pc:sldChg>
      <pc:sldChg chg="del">
        <pc:chgData name="diana fajarwati" userId="3c7b578798fa4979" providerId="LiveId" clId="{9DFA7F11-FED8-48D2-B816-3CA544FD12E6}" dt="2019-05-09T03:08:17.536" v="79" actId="2696"/>
        <pc:sldMkLst>
          <pc:docMk/>
          <pc:sldMk cId="2900534410" sldId="512"/>
        </pc:sldMkLst>
      </pc:sldChg>
      <pc:sldChg chg="modSp add">
        <pc:chgData name="diana fajarwati" userId="3c7b578798fa4979" providerId="LiveId" clId="{9DFA7F11-FED8-48D2-B816-3CA544FD12E6}" dt="2019-05-09T03:18:58.324" v="379" actId="14100"/>
        <pc:sldMkLst>
          <pc:docMk/>
          <pc:sldMk cId="1152246468" sldId="513"/>
        </pc:sldMkLst>
        <pc:spChg chg="mod">
          <ac:chgData name="diana fajarwati" userId="3c7b578798fa4979" providerId="LiveId" clId="{9DFA7F11-FED8-48D2-B816-3CA544FD12E6}" dt="2019-05-09T03:16:07.944" v="248" actId="20577"/>
          <ac:spMkLst>
            <pc:docMk/>
            <pc:sldMk cId="1152246468" sldId="513"/>
            <ac:spMk id="2" creationId="{35CA54E5-03A7-4635-BB9F-8CC8B403285A}"/>
          </ac:spMkLst>
        </pc:spChg>
        <pc:spChg chg="mod">
          <ac:chgData name="diana fajarwati" userId="3c7b578798fa4979" providerId="LiveId" clId="{9DFA7F11-FED8-48D2-B816-3CA544FD12E6}" dt="2019-05-09T03:18:58.324" v="379" actId="14100"/>
          <ac:spMkLst>
            <pc:docMk/>
            <pc:sldMk cId="1152246468" sldId="513"/>
            <ac:spMk id="3" creationId="{EA4E45DC-35C7-48CA-9082-0B222A74B84C}"/>
          </ac:spMkLst>
        </pc:spChg>
      </pc:sldChg>
      <pc:sldChg chg="del">
        <pc:chgData name="diana fajarwati" userId="3c7b578798fa4979" providerId="LiveId" clId="{9DFA7F11-FED8-48D2-B816-3CA544FD12E6}" dt="2019-05-09T03:08:17.708" v="80" actId="2696"/>
        <pc:sldMkLst>
          <pc:docMk/>
          <pc:sldMk cId="1260161202" sldId="513"/>
        </pc:sldMkLst>
      </pc:sldChg>
      <pc:sldChg chg="modSp add">
        <pc:chgData name="diana fajarwati" userId="3c7b578798fa4979" providerId="LiveId" clId="{9DFA7F11-FED8-48D2-B816-3CA544FD12E6}" dt="2019-05-09T03:20:01.335" v="413" actId="1076"/>
        <pc:sldMkLst>
          <pc:docMk/>
          <pc:sldMk cId="3629599162" sldId="514"/>
        </pc:sldMkLst>
        <pc:spChg chg="mod">
          <ac:chgData name="diana fajarwati" userId="3c7b578798fa4979" providerId="LiveId" clId="{9DFA7F11-FED8-48D2-B816-3CA544FD12E6}" dt="2019-05-09T03:19:09.157" v="398" actId="20577"/>
          <ac:spMkLst>
            <pc:docMk/>
            <pc:sldMk cId="3629599162" sldId="514"/>
            <ac:spMk id="2" creationId="{9F188D2E-58EA-468F-ADB5-C40B1F6F3AD7}"/>
          </ac:spMkLst>
        </pc:spChg>
        <pc:spChg chg="mod">
          <ac:chgData name="diana fajarwati" userId="3c7b578798fa4979" providerId="LiveId" clId="{9DFA7F11-FED8-48D2-B816-3CA544FD12E6}" dt="2019-05-09T03:20:01.335" v="413" actId="1076"/>
          <ac:spMkLst>
            <pc:docMk/>
            <pc:sldMk cId="3629599162" sldId="514"/>
            <ac:spMk id="3" creationId="{BFFBF1D5-8D50-41AA-BAE2-61E7041B46B8}"/>
          </ac:spMkLst>
        </pc:spChg>
      </pc:sldChg>
      <pc:sldChg chg="del">
        <pc:chgData name="diana fajarwati" userId="3c7b578798fa4979" providerId="LiveId" clId="{9DFA7F11-FED8-48D2-B816-3CA544FD12E6}" dt="2019-05-09T03:08:21.923" v="83" actId="2696"/>
        <pc:sldMkLst>
          <pc:docMk/>
          <pc:sldMk cId="3969480154" sldId="514"/>
        </pc:sldMkLst>
      </pc:sldChg>
      <pc:sldChg chg="del">
        <pc:chgData name="diana fajarwati" userId="3c7b578798fa4979" providerId="LiveId" clId="{9DFA7F11-FED8-48D2-B816-3CA544FD12E6}" dt="2019-05-09T03:08:17.878" v="81" actId="2696"/>
        <pc:sldMkLst>
          <pc:docMk/>
          <pc:sldMk cId="78470499" sldId="515"/>
        </pc:sldMkLst>
      </pc:sldChg>
      <pc:sldChg chg="addSp delSp modSp add mod setBg">
        <pc:chgData name="diana fajarwati" userId="3c7b578798fa4979" providerId="LiveId" clId="{9DFA7F11-FED8-48D2-B816-3CA544FD12E6}" dt="2019-05-09T03:24:39.919" v="509" actId="11529"/>
        <pc:sldMkLst>
          <pc:docMk/>
          <pc:sldMk cId="1809982870" sldId="515"/>
        </pc:sldMkLst>
        <pc:spChg chg="del">
          <ac:chgData name="diana fajarwati" userId="3c7b578798fa4979" providerId="LiveId" clId="{9DFA7F11-FED8-48D2-B816-3CA544FD12E6}" dt="2019-05-09T03:20:09.386" v="415"/>
          <ac:spMkLst>
            <pc:docMk/>
            <pc:sldMk cId="1809982870" sldId="515"/>
            <ac:spMk id="2" creationId="{855482C8-AB34-44BC-990E-DA8208F5BCEA}"/>
          </ac:spMkLst>
        </pc:spChg>
        <pc:spChg chg="del">
          <ac:chgData name="diana fajarwati" userId="3c7b578798fa4979" providerId="LiveId" clId="{9DFA7F11-FED8-48D2-B816-3CA544FD12E6}" dt="2019-05-09T03:20:09.386" v="415"/>
          <ac:spMkLst>
            <pc:docMk/>
            <pc:sldMk cId="1809982870" sldId="515"/>
            <ac:spMk id="3" creationId="{582CBF8E-73A5-4F8D-B1C7-86BEE8C53712}"/>
          </ac:spMkLst>
        </pc:spChg>
        <pc:spChg chg="add mod">
          <ac:chgData name="diana fajarwati" userId="3c7b578798fa4979" providerId="LiveId" clId="{9DFA7F11-FED8-48D2-B816-3CA544FD12E6}" dt="2019-05-09T03:22:33.607" v="478" actId="26606"/>
          <ac:spMkLst>
            <pc:docMk/>
            <pc:sldMk cId="1809982870" sldId="515"/>
            <ac:spMk id="4" creationId="{4C523468-4B65-4C89-91DE-F5CD0E996368}"/>
          </ac:spMkLst>
        </pc:spChg>
        <pc:spChg chg="add mod">
          <ac:chgData name="diana fajarwati" userId="3c7b578798fa4979" providerId="LiveId" clId="{9DFA7F11-FED8-48D2-B816-3CA544FD12E6}" dt="2019-05-09T03:22:33.607" v="478" actId="26606"/>
          <ac:spMkLst>
            <pc:docMk/>
            <pc:sldMk cId="1809982870" sldId="515"/>
            <ac:spMk id="5" creationId="{EBB89FC3-CEB3-49A0-879B-A10006AAA86C}"/>
          </ac:spMkLst>
        </pc:spChg>
        <pc:spChg chg="add mod">
          <ac:chgData name="diana fajarwati" userId="3c7b578798fa4979" providerId="LiveId" clId="{9DFA7F11-FED8-48D2-B816-3CA544FD12E6}" dt="2019-05-09T03:24:39.919" v="509" actId="11529"/>
          <ac:spMkLst>
            <pc:docMk/>
            <pc:sldMk cId="1809982870" sldId="515"/>
            <ac:spMk id="8" creationId="{52151D50-97EB-4D7F-B649-21EABA99AEAA}"/>
          </ac:spMkLst>
        </pc:spChg>
        <pc:picChg chg="add mod">
          <ac:chgData name="diana fajarwati" userId="3c7b578798fa4979" providerId="LiveId" clId="{9DFA7F11-FED8-48D2-B816-3CA544FD12E6}" dt="2019-05-09T03:22:40.336" v="482" actId="1076"/>
          <ac:picMkLst>
            <pc:docMk/>
            <pc:sldMk cId="1809982870" sldId="515"/>
            <ac:picMk id="6" creationId="{7368B786-F691-46B1-A004-DC82DA0BF8C8}"/>
          </ac:picMkLst>
        </pc:picChg>
        <pc:picChg chg="add mod modCrop">
          <ac:chgData name="diana fajarwati" userId="3c7b578798fa4979" providerId="LiveId" clId="{9DFA7F11-FED8-48D2-B816-3CA544FD12E6}" dt="2019-05-09T03:24:23.351" v="508" actId="1076"/>
          <ac:picMkLst>
            <pc:docMk/>
            <pc:sldMk cId="1809982870" sldId="515"/>
            <ac:picMk id="7" creationId="{CC2CA11F-B9E6-47B7-93B6-5E6FD6871CF5}"/>
          </ac:picMkLst>
        </pc:picChg>
      </pc:sldChg>
      <pc:sldChg chg="addSp delSp modSp add">
        <pc:chgData name="diana fajarwati" userId="3c7b578798fa4979" providerId="LiveId" clId="{9DFA7F11-FED8-48D2-B816-3CA544FD12E6}" dt="2019-05-09T03:26:00.786" v="513" actId="1076"/>
        <pc:sldMkLst>
          <pc:docMk/>
          <pc:sldMk cId="478753365" sldId="516"/>
        </pc:sldMkLst>
        <pc:spChg chg="del">
          <ac:chgData name="diana fajarwati" userId="3c7b578798fa4979" providerId="LiveId" clId="{9DFA7F11-FED8-48D2-B816-3CA544FD12E6}" dt="2019-05-09T03:22:47.888" v="484"/>
          <ac:spMkLst>
            <pc:docMk/>
            <pc:sldMk cId="478753365" sldId="516"/>
            <ac:spMk id="2" creationId="{8955A130-CEE7-49E0-A115-EAC5EAF80FF2}"/>
          </ac:spMkLst>
        </pc:spChg>
        <pc:spChg chg="del">
          <ac:chgData name="diana fajarwati" userId="3c7b578798fa4979" providerId="LiveId" clId="{9DFA7F11-FED8-48D2-B816-3CA544FD12E6}" dt="2019-05-09T03:22:47.888" v="484"/>
          <ac:spMkLst>
            <pc:docMk/>
            <pc:sldMk cId="478753365" sldId="516"/>
            <ac:spMk id="3" creationId="{25226D98-A581-4D9D-AF80-00A15674F5FE}"/>
          </ac:spMkLst>
        </pc:spChg>
        <pc:spChg chg="add mod">
          <ac:chgData name="diana fajarwati" userId="3c7b578798fa4979" providerId="LiveId" clId="{9DFA7F11-FED8-48D2-B816-3CA544FD12E6}" dt="2019-05-09T03:23:20.942" v="499" actId="14100"/>
          <ac:spMkLst>
            <pc:docMk/>
            <pc:sldMk cId="478753365" sldId="516"/>
            <ac:spMk id="4" creationId="{1C36C395-1969-4051-B4E0-B11429C41536}"/>
          </ac:spMkLst>
        </pc:spChg>
        <pc:picChg chg="add del">
          <ac:chgData name="diana fajarwati" userId="3c7b578798fa4979" providerId="LiveId" clId="{9DFA7F11-FED8-48D2-B816-3CA544FD12E6}" dt="2019-05-09T03:25:29.114" v="511" actId="478"/>
          <ac:picMkLst>
            <pc:docMk/>
            <pc:sldMk cId="478753365" sldId="516"/>
            <ac:picMk id="5" creationId="{24652DF6-2211-4D8A-BA1D-ABEF80214877}"/>
          </ac:picMkLst>
        </pc:picChg>
        <pc:picChg chg="add mod">
          <ac:chgData name="diana fajarwati" userId="3c7b578798fa4979" providerId="LiveId" clId="{9DFA7F11-FED8-48D2-B816-3CA544FD12E6}" dt="2019-05-09T03:26:00.786" v="513" actId="1076"/>
          <ac:picMkLst>
            <pc:docMk/>
            <pc:sldMk cId="478753365" sldId="516"/>
            <ac:picMk id="6" creationId="{5D061C48-BA00-4D30-8606-6B9A27F45B5F}"/>
          </ac:picMkLst>
        </pc:picChg>
      </pc:sldChg>
      <pc:sldChg chg="del">
        <pc:chgData name="diana fajarwati" userId="3c7b578798fa4979" providerId="LiveId" clId="{9DFA7F11-FED8-48D2-B816-3CA544FD12E6}" dt="2019-05-09T03:08:21.214" v="82" actId="2696"/>
        <pc:sldMkLst>
          <pc:docMk/>
          <pc:sldMk cId="3147419708" sldId="516"/>
        </pc:sldMkLst>
      </pc:sldChg>
      <pc:sldChg chg="addSp delSp modSp add">
        <pc:chgData name="diana fajarwati" userId="3c7b578798fa4979" providerId="LiveId" clId="{9DFA7F11-FED8-48D2-B816-3CA544FD12E6}" dt="2019-05-09T03:27:13.502" v="564" actId="207"/>
        <pc:sldMkLst>
          <pc:docMk/>
          <pc:sldMk cId="390275856" sldId="517"/>
        </pc:sldMkLst>
        <pc:spChg chg="del">
          <ac:chgData name="diana fajarwati" userId="3c7b578798fa4979" providerId="LiveId" clId="{9DFA7F11-FED8-48D2-B816-3CA544FD12E6}" dt="2019-05-09T03:26:19.859" v="515"/>
          <ac:spMkLst>
            <pc:docMk/>
            <pc:sldMk cId="390275856" sldId="517"/>
            <ac:spMk id="2" creationId="{72B75B32-A9CD-421C-99CD-47F1917ECC72}"/>
          </ac:spMkLst>
        </pc:spChg>
        <pc:spChg chg="add mod">
          <ac:chgData name="diana fajarwati" userId="3c7b578798fa4979" providerId="LiveId" clId="{9DFA7F11-FED8-48D2-B816-3CA544FD12E6}" dt="2019-05-09T03:27:13.502" v="564" actId="207"/>
          <ac:spMkLst>
            <pc:docMk/>
            <pc:sldMk cId="390275856" sldId="517"/>
            <ac:spMk id="3" creationId="{7FB7FF4D-E1D9-47EC-9E48-76CC1F5CD781}"/>
          </ac:spMkLst>
        </pc:spChg>
        <pc:spChg chg="add mod">
          <ac:chgData name="diana fajarwati" userId="3c7b578798fa4979" providerId="LiveId" clId="{9DFA7F11-FED8-48D2-B816-3CA544FD12E6}" dt="2019-05-09T03:26:19.859" v="515"/>
          <ac:spMkLst>
            <pc:docMk/>
            <pc:sldMk cId="390275856" sldId="517"/>
            <ac:spMk id="4" creationId="{5ADDB9AE-E768-4DF7-94C8-DB0AACAACA64}"/>
          </ac:spMkLst>
        </pc:spChg>
      </pc:sldChg>
      <pc:sldChg chg="del">
        <pc:chgData name="diana fajarwati" userId="3c7b578798fa4979" providerId="LiveId" clId="{9DFA7F11-FED8-48D2-B816-3CA544FD12E6}" dt="2019-05-09T03:08:22.567" v="84" actId="2696"/>
        <pc:sldMkLst>
          <pc:docMk/>
          <pc:sldMk cId="3832908260" sldId="517"/>
        </pc:sldMkLst>
      </pc:sldChg>
      <pc:sldChg chg="del">
        <pc:chgData name="diana fajarwati" userId="3c7b578798fa4979" providerId="LiveId" clId="{9DFA7F11-FED8-48D2-B816-3CA544FD12E6}" dt="2019-05-09T03:08:23.086" v="85" actId="2696"/>
        <pc:sldMkLst>
          <pc:docMk/>
          <pc:sldMk cId="16724694" sldId="518"/>
        </pc:sldMkLst>
      </pc:sldChg>
      <pc:sldChg chg="addSp delSp modSp add">
        <pc:chgData name="diana fajarwati" userId="3c7b578798fa4979" providerId="LiveId" clId="{9DFA7F11-FED8-48D2-B816-3CA544FD12E6}" dt="2019-05-09T03:31:13.719" v="683" actId="1076"/>
        <pc:sldMkLst>
          <pc:docMk/>
          <pc:sldMk cId="3430633410" sldId="518"/>
        </pc:sldMkLst>
        <pc:spChg chg="mod">
          <ac:chgData name="diana fajarwati" userId="3c7b578798fa4979" providerId="LiveId" clId="{9DFA7F11-FED8-48D2-B816-3CA544FD12E6}" dt="2019-05-09T03:29:24.543" v="600" actId="20577"/>
          <ac:spMkLst>
            <pc:docMk/>
            <pc:sldMk cId="3430633410" sldId="518"/>
            <ac:spMk id="2" creationId="{2DC4FC1F-F450-40BD-A1A4-042E3A7313D1}"/>
          </ac:spMkLst>
        </pc:spChg>
        <pc:spChg chg="del mod">
          <ac:chgData name="diana fajarwati" userId="3c7b578798fa4979" providerId="LiveId" clId="{9DFA7F11-FED8-48D2-B816-3CA544FD12E6}" dt="2019-05-09T03:29:39.384" v="617" actId="478"/>
          <ac:spMkLst>
            <pc:docMk/>
            <pc:sldMk cId="3430633410" sldId="518"/>
            <ac:spMk id="3" creationId="{751714C2-F384-4398-A05C-5796139737D8}"/>
          </ac:spMkLst>
        </pc:spChg>
        <pc:spChg chg="add del mod">
          <ac:chgData name="diana fajarwati" userId="3c7b578798fa4979" providerId="LiveId" clId="{9DFA7F11-FED8-48D2-B816-3CA544FD12E6}" dt="2019-05-09T03:29:42.489" v="618" actId="478"/>
          <ac:spMkLst>
            <pc:docMk/>
            <pc:sldMk cId="3430633410" sldId="518"/>
            <ac:spMk id="5" creationId="{4CB1E1F8-6E64-40B7-95C4-4D5B00A288EC}"/>
          </ac:spMkLst>
        </pc:spChg>
        <pc:spChg chg="add mod">
          <ac:chgData name="diana fajarwati" userId="3c7b578798fa4979" providerId="LiveId" clId="{9DFA7F11-FED8-48D2-B816-3CA544FD12E6}" dt="2019-05-09T03:31:13.719" v="683" actId="1076"/>
          <ac:spMkLst>
            <pc:docMk/>
            <pc:sldMk cId="3430633410" sldId="518"/>
            <ac:spMk id="6" creationId="{2BD63AA6-921C-445C-BE0F-E84E66C9F32B}"/>
          </ac:spMkLst>
        </pc:spChg>
        <pc:spChg chg="add mod">
          <ac:chgData name="diana fajarwati" userId="3c7b578798fa4979" providerId="LiveId" clId="{9DFA7F11-FED8-48D2-B816-3CA544FD12E6}" dt="2019-05-09T03:31:13.719" v="683" actId="1076"/>
          <ac:spMkLst>
            <pc:docMk/>
            <pc:sldMk cId="3430633410" sldId="518"/>
            <ac:spMk id="7" creationId="{3C1863D2-EF44-4623-B7B8-67E25FCFA47B}"/>
          </ac:spMkLst>
        </pc:spChg>
        <pc:spChg chg="add mod">
          <ac:chgData name="diana fajarwati" userId="3c7b578798fa4979" providerId="LiveId" clId="{9DFA7F11-FED8-48D2-B816-3CA544FD12E6}" dt="2019-05-09T03:31:13.719" v="683" actId="1076"/>
          <ac:spMkLst>
            <pc:docMk/>
            <pc:sldMk cId="3430633410" sldId="518"/>
            <ac:spMk id="8" creationId="{D581FBBF-4F12-4B65-B734-CFB40D180FD0}"/>
          </ac:spMkLst>
        </pc:spChg>
        <pc:spChg chg="add mod">
          <ac:chgData name="diana fajarwati" userId="3c7b578798fa4979" providerId="LiveId" clId="{9DFA7F11-FED8-48D2-B816-3CA544FD12E6}" dt="2019-05-09T03:31:13.719" v="683" actId="1076"/>
          <ac:spMkLst>
            <pc:docMk/>
            <pc:sldMk cId="3430633410" sldId="518"/>
            <ac:spMk id="9" creationId="{2CCFCF97-FAC8-4369-8C3A-2E543CD25F55}"/>
          </ac:spMkLst>
        </pc:spChg>
        <pc:spChg chg="add mod">
          <ac:chgData name="diana fajarwati" userId="3c7b578798fa4979" providerId="LiveId" clId="{9DFA7F11-FED8-48D2-B816-3CA544FD12E6}" dt="2019-05-09T03:31:13.719" v="683" actId="1076"/>
          <ac:spMkLst>
            <pc:docMk/>
            <pc:sldMk cId="3430633410" sldId="518"/>
            <ac:spMk id="10" creationId="{C32E7D2C-30BC-4A05-B62F-F88D49DC8B1D}"/>
          </ac:spMkLst>
        </pc:spChg>
        <pc:spChg chg="add mod">
          <ac:chgData name="diana fajarwati" userId="3c7b578798fa4979" providerId="LiveId" clId="{9DFA7F11-FED8-48D2-B816-3CA544FD12E6}" dt="2019-05-09T03:31:13.719" v="683" actId="1076"/>
          <ac:spMkLst>
            <pc:docMk/>
            <pc:sldMk cId="3430633410" sldId="518"/>
            <ac:spMk id="11" creationId="{3A84679B-5942-483D-BD55-2516173A5F16}"/>
          </ac:spMkLst>
        </pc:spChg>
      </pc:sldChg>
      <pc:sldChg chg="del">
        <pc:chgData name="diana fajarwati" userId="3c7b578798fa4979" providerId="LiveId" clId="{9DFA7F11-FED8-48D2-B816-3CA544FD12E6}" dt="2019-05-09T03:08:23.542" v="86" actId="2696"/>
        <pc:sldMkLst>
          <pc:docMk/>
          <pc:sldMk cId="444081437" sldId="519"/>
        </pc:sldMkLst>
      </pc:sldChg>
      <pc:sldChg chg="addSp modSp add">
        <pc:chgData name="diana fajarwati" userId="3c7b578798fa4979" providerId="LiveId" clId="{9DFA7F11-FED8-48D2-B816-3CA544FD12E6}" dt="2019-05-09T03:33:41.533" v="742" actId="14100"/>
        <pc:sldMkLst>
          <pc:docMk/>
          <pc:sldMk cId="1253134717" sldId="519"/>
        </pc:sldMkLst>
        <pc:spChg chg="mod">
          <ac:chgData name="diana fajarwati" userId="3c7b578798fa4979" providerId="LiveId" clId="{9DFA7F11-FED8-48D2-B816-3CA544FD12E6}" dt="2019-05-09T03:31:55.474" v="703" actId="20577"/>
          <ac:spMkLst>
            <pc:docMk/>
            <pc:sldMk cId="1253134717" sldId="519"/>
            <ac:spMk id="2" creationId="{7DEEEB99-C1DF-452F-AF14-95494C89AC4C}"/>
          </ac:spMkLst>
        </pc:spChg>
        <pc:spChg chg="mod">
          <ac:chgData name="diana fajarwati" userId="3c7b578798fa4979" providerId="LiveId" clId="{9DFA7F11-FED8-48D2-B816-3CA544FD12E6}" dt="2019-05-09T03:33:32.042" v="738" actId="403"/>
          <ac:spMkLst>
            <pc:docMk/>
            <pc:sldMk cId="1253134717" sldId="519"/>
            <ac:spMk id="3" creationId="{8E008E9E-D7A1-44DF-8370-93F41902BA33}"/>
          </ac:spMkLst>
        </pc:spChg>
        <pc:spChg chg="add mod">
          <ac:chgData name="diana fajarwati" userId="3c7b578798fa4979" providerId="LiveId" clId="{9DFA7F11-FED8-48D2-B816-3CA544FD12E6}" dt="2019-05-09T03:33:41.533" v="742" actId="14100"/>
          <ac:spMkLst>
            <pc:docMk/>
            <pc:sldMk cId="1253134717" sldId="519"/>
            <ac:spMk id="4" creationId="{A1F7956F-84F6-4FEB-97B4-7F5527BFE914}"/>
          </ac:spMkLst>
        </pc:spChg>
      </pc:sldChg>
      <pc:sldChg chg="addSp modSp add">
        <pc:chgData name="diana fajarwati" userId="3c7b578798fa4979" providerId="LiveId" clId="{9DFA7F11-FED8-48D2-B816-3CA544FD12E6}" dt="2019-05-09T03:39:49.463" v="1082" actId="1076"/>
        <pc:sldMkLst>
          <pc:docMk/>
          <pc:sldMk cId="2163334364" sldId="520"/>
        </pc:sldMkLst>
        <pc:spChg chg="mod">
          <ac:chgData name="diana fajarwati" userId="3c7b578798fa4979" providerId="LiveId" clId="{9DFA7F11-FED8-48D2-B816-3CA544FD12E6}" dt="2019-05-09T03:35:42.389" v="876" actId="403"/>
          <ac:spMkLst>
            <pc:docMk/>
            <pc:sldMk cId="2163334364" sldId="520"/>
            <ac:spMk id="2" creationId="{7DCCEA40-8816-4D59-87B0-C27E15EB0738}"/>
          </ac:spMkLst>
        </pc:spChg>
        <pc:spChg chg="mod">
          <ac:chgData name="diana fajarwati" userId="3c7b578798fa4979" providerId="LiveId" clId="{9DFA7F11-FED8-48D2-B816-3CA544FD12E6}" dt="2019-05-09T03:39:49.463" v="1082" actId="1076"/>
          <ac:spMkLst>
            <pc:docMk/>
            <pc:sldMk cId="2163334364" sldId="520"/>
            <ac:spMk id="3" creationId="{9F9D536B-4569-4C46-85E9-BF271BA70772}"/>
          </ac:spMkLst>
        </pc:spChg>
        <pc:spChg chg="add mod">
          <ac:chgData name="diana fajarwati" userId="3c7b578798fa4979" providerId="LiveId" clId="{9DFA7F11-FED8-48D2-B816-3CA544FD12E6}" dt="2019-05-09T03:37:16.589" v="1021" actId="1076"/>
          <ac:spMkLst>
            <pc:docMk/>
            <pc:sldMk cId="2163334364" sldId="520"/>
            <ac:spMk id="4" creationId="{71B72786-DF55-44A8-A495-84B4CA3AACBD}"/>
          </ac:spMkLst>
        </pc:spChg>
      </pc:sldChg>
      <pc:sldChg chg="del">
        <pc:chgData name="diana fajarwati" userId="3c7b578798fa4979" providerId="LiveId" clId="{9DFA7F11-FED8-48D2-B816-3CA544FD12E6}" dt="2019-05-09T03:08:24.412" v="88" actId="2696"/>
        <pc:sldMkLst>
          <pc:docMk/>
          <pc:sldMk cId="3330437153" sldId="520"/>
        </pc:sldMkLst>
      </pc:sldChg>
      <pc:sldChg chg="addSp delSp modSp add">
        <pc:chgData name="diana fajarwati" userId="3c7b578798fa4979" providerId="LiveId" clId="{9DFA7F11-FED8-48D2-B816-3CA544FD12E6}" dt="2019-05-09T03:39:04.930" v="1063" actId="14100"/>
        <pc:sldMkLst>
          <pc:docMk/>
          <pc:sldMk cId="3568523537" sldId="521"/>
        </pc:sldMkLst>
        <pc:spChg chg="del">
          <ac:chgData name="diana fajarwati" userId="3c7b578798fa4979" providerId="LiveId" clId="{9DFA7F11-FED8-48D2-B816-3CA544FD12E6}" dt="2019-05-09T03:37:43.861" v="1023"/>
          <ac:spMkLst>
            <pc:docMk/>
            <pc:sldMk cId="3568523537" sldId="521"/>
            <ac:spMk id="2" creationId="{DD1B4708-FDBA-4144-8E0F-458B6950CE04}"/>
          </ac:spMkLst>
        </pc:spChg>
        <pc:spChg chg="del">
          <ac:chgData name="diana fajarwati" userId="3c7b578798fa4979" providerId="LiveId" clId="{9DFA7F11-FED8-48D2-B816-3CA544FD12E6}" dt="2019-05-09T03:37:43.861" v="1023"/>
          <ac:spMkLst>
            <pc:docMk/>
            <pc:sldMk cId="3568523537" sldId="521"/>
            <ac:spMk id="3" creationId="{00740F7C-3810-4BD3-97EB-27E5254DD4BF}"/>
          </ac:spMkLst>
        </pc:spChg>
        <pc:spChg chg="add mod">
          <ac:chgData name="diana fajarwati" userId="3c7b578798fa4979" providerId="LiveId" clId="{9DFA7F11-FED8-48D2-B816-3CA544FD12E6}" dt="2019-05-09T03:38:23.839" v="1058" actId="20577"/>
          <ac:spMkLst>
            <pc:docMk/>
            <pc:sldMk cId="3568523537" sldId="521"/>
            <ac:spMk id="4" creationId="{60F1BAD4-55DC-4E66-A33B-2A4030E84550}"/>
          </ac:spMkLst>
        </pc:spChg>
        <pc:picChg chg="add mod">
          <ac:chgData name="diana fajarwati" userId="3c7b578798fa4979" providerId="LiveId" clId="{9DFA7F11-FED8-48D2-B816-3CA544FD12E6}" dt="2019-05-09T03:39:04.930" v="1063" actId="14100"/>
          <ac:picMkLst>
            <pc:docMk/>
            <pc:sldMk cId="3568523537" sldId="521"/>
            <ac:picMk id="5" creationId="{6B42F0F2-328C-4CCC-A921-182900F760AD}"/>
          </ac:picMkLst>
        </pc:picChg>
      </pc:sldChg>
      <pc:sldChg chg="del">
        <pc:chgData name="diana fajarwati" userId="3c7b578798fa4979" providerId="LiveId" clId="{9DFA7F11-FED8-48D2-B816-3CA544FD12E6}" dt="2019-05-09T03:08:24.814" v="89" actId="2696"/>
        <pc:sldMkLst>
          <pc:docMk/>
          <pc:sldMk cId="4072578639" sldId="521"/>
        </pc:sldMkLst>
      </pc:sldChg>
      <pc:sldChg chg="modSp add ord modNotesTx">
        <pc:chgData name="diana fajarwati" userId="3c7b578798fa4979" providerId="LiveId" clId="{9DFA7F11-FED8-48D2-B816-3CA544FD12E6}" dt="2019-05-09T03:41:18.457" v="1104" actId="20577"/>
        <pc:sldMkLst>
          <pc:docMk/>
          <pc:sldMk cId="2636586925" sldId="522"/>
        </pc:sldMkLst>
        <pc:spChg chg="mod">
          <ac:chgData name="diana fajarwati" userId="3c7b578798fa4979" providerId="LiveId" clId="{9DFA7F11-FED8-48D2-B816-3CA544FD12E6}" dt="2019-05-09T03:41:18.457" v="1104" actId="20577"/>
          <ac:spMkLst>
            <pc:docMk/>
            <pc:sldMk cId="2636586925" sldId="522"/>
            <ac:spMk id="3" creationId="{7FB7FF4D-E1D9-47EC-9E48-76CC1F5CD781}"/>
          </ac:spMkLst>
        </pc:spChg>
      </pc:sldChg>
      <pc:sldChg chg="addSp delSp modSp add del">
        <pc:chgData name="diana fajarwati" userId="3c7b578798fa4979" providerId="LiveId" clId="{9DFA7F11-FED8-48D2-B816-3CA544FD12E6}" dt="2019-05-09T03:40:26.390" v="1083" actId="2696"/>
        <pc:sldMkLst>
          <pc:docMk/>
          <pc:sldMk cId="2791304363" sldId="522"/>
        </pc:sldMkLst>
        <pc:spChg chg="del">
          <ac:chgData name="diana fajarwati" userId="3c7b578798fa4979" providerId="LiveId" clId="{9DFA7F11-FED8-48D2-B816-3CA544FD12E6}" dt="2019-05-09T03:39:12.386" v="1065"/>
          <ac:spMkLst>
            <pc:docMk/>
            <pc:sldMk cId="2791304363" sldId="522"/>
            <ac:spMk id="2" creationId="{117156BF-2561-4BAF-8A25-A85C6DDBD239}"/>
          </ac:spMkLst>
        </pc:spChg>
        <pc:spChg chg="add mod">
          <ac:chgData name="diana fajarwati" userId="3c7b578798fa4979" providerId="LiveId" clId="{9DFA7F11-FED8-48D2-B816-3CA544FD12E6}" dt="2019-05-09T03:39:29.977" v="1080" actId="20577"/>
          <ac:spMkLst>
            <pc:docMk/>
            <pc:sldMk cId="2791304363" sldId="522"/>
            <ac:spMk id="3" creationId="{ADCA26E3-1301-4098-86BC-086F22BE6257}"/>
          </ac:spMkLst>
        </pc:spChg>
        <pc:spChg chg="add mod">
          <ac:chgData name="diana fajarwati" userId="3c7b578798fa4979" providerId="LiveId" clId="{9DFA7F11-FED8-48D2-B816-3CA544FD12E6}" dt="2019-05-09T03:39:12.386" v="1065"/>
          <ac:spMkLst>
            <pc:docMk/>
            <pc:sldMk cId="2791304363" sldId="522"/>
            <ac:spMk id="4" creationId="{18F4CC25-CFC1-4D81-961A-2EDB5982D127}"/>
          </ac:spMkLst>
        </pc:spChg>
      </pc:sldChg>
      <pc:sldChg chg="del">
        <pc:chgData name="diana fajarwati" userId="3c7b578798fa4979" providerId="LiveId" clId="{9DFA7F11-FED8-48D2-B816-3CA544FD12E6}" dt="2019-05-09T03:08:25.195" v="90" actId="2696"/>
        <pc:sldMkLst>
          <pc:docMk/>
          <pc:sldMk cId="3770305343" sldId="522"/>
        </pc:sldMkLst>
      </pc:sldChg>
      <pc:sldChg chg="modSp add">
        <pc:chgData name="diana fajarwati" userId="3c7b578798fa4979" providerId="LiveId" clId="{9DFA7F11-FED8-48D2-B816-3CA544FD12E6}" dt="2019-05-09T03:43:37.067" v="1208" actId="20577"/>
        <pc:sldMkLst>
          <pc:docMk/>
          <pc:sldMk cId="290483102" sldId="523"/>
        </pc:sldMkLst>
        <pc:spChg chg="mod">
          <ac:chgData name="diana fajarwati" userId="3c7b578798fa4979" providerId="LiveId" clId="{9DFA7F11-FED8-48D2-B816-3CA544FD12E6}" dt="2019-05-09T03:41:43.254" v="1115" actId="20577"/>
          <ac:spMkLst>
            <pc:docMk/>
            <pc:sldMk cId="290483102" sldId="523"/>
            <ac:spMk id="2" creationId="{ACF240B5-1DA5-41E7-9E5A-AA6300C8577D}"/>
          </ac:spMkLst>
        </pc:spChg>
        <pc:spChg chg="mod">
          <ac:chgData name="diana fajarwati" userId="3c7b578798fa4979" providerId="LiveId" clId="{9DFA7F11-FED8-48D2-B816-3CA544FD12E6}" dt="2019-05-09T03:43:37.067" v="1208" actId="20577"/>
          <ac:spMkLst>
            <pc:docMk/>
            <pc:sldMk cId="290483102" sldId="523"/>
            <ac:spMk id="3" creationId="{856E338F-654C-444A-9834-869070D6A4FF}"/>
          </ac:spMkLst>
        </pc:spChg>
      </pc:sldChg>
      <pc:sldChg chg="del">
        <pc:chgData name="diana fajarwati" userId="3c7b578798fa4979" providerId="LiveId" clId="{9DFA7F11-FED8-48D2-B816-3CA544FD12E6}" dt="2019-05-09T03:08:25.649" v="91" actId="2696"/>
        <pc:sldMkLst>
          <pc:docMk/>
          <pc:sldMk cId="3197867073" sldId="523"/>
        </pc:sldMkLst>
      </pc:sldChg>
      <pc:sldChg chg="modSp add">
        <pc:chgData name="diana fajarwati" userId="3c7b578798fa4979" providerId="LiveId" clId="{9DFA7F11-FED8-48D2-B816-3CA544FD12E6}" dt="2019-05-09T03:44:39.984" v="1305" actId="14100"/>
        <pc:sldMkLst>
          <pc:docMk/>
          <pc:sldMk cId="156164801" sldId="524"/>
        </pc:sldMkLst>
        <pc:spChg chg="mod">
          <ac:chgData name="diana fajarwati" userId="3c7b578798fa4979" providerId="LiveId" clId="{9DFA7F11-FED8-48D2-B816-3CA544FD12E6}" dt="2019-05-09T03:44:39.984" v="1305" actId="14100"/>
          <ac:spMkLst>
            <pc:docMk/>
            <pc:sldMk cId="156164801" sldId="524"/>
            <ac:spMk id="3" creationId="{856E338F-654C-444A-9834-869070D6A4FF}"/>
          </ac:spMkLst>
        </pc:spChg>
      </pc:sldChg>
      <pc:sldChg chg="del">
        <pc:chgData name="diana fajarwati" userId="3c7b578798fa4979" providerId="LiveId" clId="{9DFA7F11-FED8-48D2-B816-3CA544FD12E6}" dt="2019-05-09T03:08:26.050" v="92" actId="2696"/>
        <pc:sldMkLst>
          <pc:docMk/>
          <pc:sldMk cId="2189690618" sldId="524"/>
        </pc:sldMkLst>
      </pc:sldChg>
      <pc:sldChg chg="del">
        <pc:chgData name="diana fajarwati" userId="3c7b578798fa4979" providerId="LiveId" clId="{9DFA7F11-FED8-48D2-B816-3CA544FD12E6}" dt="2019-05-09T03:08:26.436" v="93" actId="2696"/>
        <pc:sldMkLst>
          <pc:docMk/>
          <pc:sldMk cId="3032246744" sldId="525"/>
        </pc:sldMkLst>
      </pc:sldChg>
      <pc:sldChg chg="addSp delSp modSp add">
        <pc:chgData name="diana fajarwati" userId="3c7b578798fa4979" providerId="LiveId" clId="{9DFA7F11-FED8-48D2-B816-3CA544FD12E6}" dt="2019-05-09T03:45:42.317" v="1332" actId="14100"/>
        <pc:sldMkLst>
          <pc:docMk/>
          <pc:sldMk cId="3828280162" sldId="525"/>
        </pc:sldMkLst>
        <pc:spChg chg="del">
          <ac:chgData name="diana fajarwati" userId="3c7b578798fa4979" providerId="LiveId" clId="{9DFA7F11-FED8-48D2-B816-3CA544FD12E6}" dt="2019-05-09T03:44:46.603" v="1307"/>
          <ac:spMkLst>
            <pc:docMk/>
            <pc:sldMk cId="3828280162" sldId="525"/>
            <ac:spMk id="2" creationId="{89756697-566D-4214-9357-F4FFB7A3F98B}"/>
          </ac:spMkLst>
        </pc:spChg>
        <pc:spChg chg="del">
          <ac:chgData name="diana fajarwati" userId="3c7b578798fa4979" providerId="LiveId" clId="{9DFA7F11-FED8-48D2-B816-3CA544FD12E6}" dt="2019-05-09T03:44:46.603" v="1307"/>
          <ac:spMkLst>
            <pc:docMk/>
            <pc:sldMk cId="3828280162" sldId="525"/>
            <ac:spMk id="3" creationId="{0D8F80B8-4CD0-4F05-97A7-F7108675582C}"/>
          </ac:spMkLst>
        </pc:spChg>
        <pc:spChg chg="add mod">
          <ac:chgData name="diana fajarwati" userId="3c7b578798fa4979" providerId="LiveId" clId="{9DFA7F11-FED8-48D2-B816-3CA544FD12E6}" dt="2019-05-09T03:44:59.515" v="1329" actId="403"/>
          <ac:spMkLst>
            <pc:docMk/>
            <pc:sldMk cId="3828280162" sldId="525"/>
            <ac:spMk id="4" creationId="{D19CF385-AE7B-473F-B0D1-3959CA426F05}"/>
          </ac:spMkLst>
        </pc:spChg>
        <pc:picChg chg="add mod">
          <ac:chgData name="diana fajarwati" userId="3c7b578798fa4979" providerId="LiveId" clId="{9DFA7F11-FED8-48D2-B816-3CA544FD12E6}" dt="2019-05-09T03:45:42.317" v="1332" actId="14100"/>
          <ac:picMkLst>
            <pc:docMk/>
            <pc:sldMk cId="3828280162" sldId="525"/>
            <ac:picMk id="5" creationId="{5DD604B1-3E8B-48C1-A7A8-6FEC25CDE268}"/>
          </ac:picMkLst>
        </pc:picChg>
      </pc:sldChg>
      <pc:sldChg chg="del">
        <pc:chgData name="diana fajarwati" userId="3c7b578798fa4979" providerId="LiveId" clId="{9DFA7F11-FED8-48D2-B816-3CA544FD12E6}" dt="2019-05-09T03:08:26.951" v="94" actId="2696"/>
        <pc:sldMkLst>
          <pc:docMk/>
          <pc:sldMk cId="595613187" sldId="526"/>
        </pc:sldMkLst>
      </pc:sldChg>
      <pc:sldChg chg="addSp delSp modSp add">
        <pc:chgData name="diana fajarwati" userId="3c7b578798fa4979" providerId="LiveId" clId="{9DFA7F11-FED8-48D2-B816-3CA544FD12E6}" dt="2019-05-09T03:46:24.707" v="1346" actId="14100"/>
        <pc:sldMkLst>
          <pc:docMk/>
          <pc:sldMk cId="1709422642" sldId="526"/>
        </pc:sldMkLst>
        <pc:spChg chg="mod">
          <ac:chgData name="diana fajarwati" userId="3c7b578798fa4979" providerId="LiveId" clId="{9DFA7F11-FED8-48D2-B816-3CA544FD12E6}" dt="2019-05-09T03:45:52.361" v="1342" actId="20577"/>
          <ac:spMkLst>
            <pc:docMk/>
            <pc:sldMk cId="1709422642" sldId="526"/>
            <ac:spMk id="4" creationId="{D19CF385-AE7B-473F-B0D1-3959CA426F05}"/>
          </ac:spMkLst>
        </pc:spChg>
        <pc:picChg chg="add mod">
          <ac:chgData name="diana fajarwati" userId="3c7b578798fa4979" providerId="LiveId" clId="{9DFA7F11-FED8-48D2-B816-3CA544FD12E6}" dt="2019-05-09T03:46:24.707" v="1346" actId="14100"/>
          <ac:picMkLst>
            <pc:docMk/>
            <pc:sldMk cId="1709422642" sldId="526"/>
            <ac:picMk id="2" creationId="{7D499F48-A07B-46AD-93D2-8F353B416BDE}"/>
          </ac:picMkLst>
        </pc:picChg>
        <pc:picChg chg="del">
          <ac:chgData name="diana fajarwati" userId="3c7b578798fa4979" providerId="LiveId" clId="{9DFA7F11-FED8-48D2-B816-3CA544FD12E6}" dt="2019-05-09T03:45:54.018" v="1343" actId="478"/>
          <ac:picMkLst>
            <pc:docMk/>
            <pc:sldMk cId="1709422642" sldId="526"/>
            <ac:picMk id="5" creationId="{5DD604B1-3E8B-48C1-A7A8-6FEC25CDE268}"/>
          </ac:picMkLst>
        </pc:picChg>
      </pc:sldChg>
      <pc:sldChg chg="addSp delSp modSp add">
        <pc:chgData name="diana fajarwati" userId="3c7b578798fa4979" providerId="LiveId" clId="{9DFA7F11-FED8-48D2-B816-3CA544FD12E6}" dt="2019-05-09T03:48:33.177" v="1389" actId="14100"/>
        <pc:sldMkLst>
          <pc:docMk/>
          <pc:sldMk cId="753443830" sldId="527"/>
        </pc:sldMkLst>
        <pc:spChg chg="del">
          <ac:chgData name="diana fajarwati" userId="3c7b578798fa4979" providerId="LiveId" clId="{9DFA7F11-FED8-48D2-B816-3CA544FD12E6}" dt="2019-05-09T03:47:19.462" v="1360"/>
          <ac:spMkLst>
            <pc:docMk/>
            <pc:sldMk cId="753443830" sldId="527"/>
            <ac:spMk id="2" creationId="{F982FADB-E90C-40A0-8279-30FC2EAE231C}"/>
          </ac:spMkLst>
        </pc:spChg>
        <pc:spChg chg="add mod">
          <ac:chgData name="diana fajarwati" userId="3c7b578798fa4979" providerId="LiveId" clId="{9DFA7F11-FED8-48D2-B816-3CA544FD12E6}" dt="2019-05-09T03:47:28.544" v="1381" actId="20577"/>
          <ac:spMkLst>
            <pc:docMk/>
            <pc:sldMk cId="753443830" sldId="527"/>
            <ac:spMk id="3" creationId="{9A51A87E-CB2E-4342-A1C7-523980D1A515}"/>
          </ac:spMkLst>
        </pc:spChg>
        <pc:spChg chg="add mod">
          <ac:chgData name="diana fajarwati" userId="3c7b578798fa4979" providerId="LiveId" clId="{9DFA7F11-FED8-48D2-B816-3CA544FD12E6}" dt="2019-05-09T03:48:33.177" v="1389" actId="14100"/>
          <ac:spMkLst>
            <pc:docMk/>
            <pc:sldMk cId="753443830" sldId="527"/>
            <ac:spMk id="4" creationId="{329484DC-D074-412B-8E29-9E5D55659EAC}"/>
          </ac:spMkLst>
        </pc:spChg>
      </pc:sldChg>
      <pc:sldChg chg="del">
        <pc:chgData name="diana fajarwati" userId="3c7b578798fa4979" providerId="LiveId" clId="{9DFA7F11-FED8-48D2-B816-3CA544FD12E6}" dt="2019-05-09T03:08:27.447" v="95" actId="2696"/>
        <pc:sldMkLst>
          <pc:docMk/>
          <pc:sldMk cId="1133610767" sldId="527"/>
        </pc:sldMkLst>
      </pc:sldChg>
      <pc:sldChg chg="modSp add del">
        <pc:chgData name="diana fajarwati" userId="3c7b578798fa4979" providerId="LiveId" clId="{9DFA7F11-FED8-48D2-B816-3CA544FD12E6}" dt="2019-05-09T03:47:04.597" v="1358" actId="2696"/>
        <pc:sldMkLst>
          <pc:docMk/>
          <pc:sldMk cId="3253745039" sldId="527"/>
        </pc:sldMkLst>
        <pc:spChg chg="mod">
          <ac:chgData name="diana fajarwati" userId="3c7b578798fa4979" providerId="LiveId" clId="{9DFA7F11-FED8-48D2-B816-3CA544FD12E6}" dt="2019-05-09T03:46:41.449" v="1357" actId="20577"/>
          <ac:spMkLst>
            <pc:docMk/>
            <pc:sldMk cId="3253745039" sldId="527"/>
            <ac:spMk id="4" creationId="{D19CF385-AE7B-473F-B0D1-3959CA426F05}"/>
          </ac:spMkLst>
        </pc:spChg>
      </pc:sldChg>
      <pc:sldChg chg="add del">
        <pc:chgData name="diana fajarwati" userId="3c7b578798fa4979" providerId="LiveId" clId="{9DFA7F11-FED8-48D2-B816-3CA544FD12E6}" dt="2019-05-09T03:46:30.560" v="1348" actId="2696"/>
        <pc:sldMkLst>
          <pc:docMk/>
          <pc:sldMk cId="4269082209" sldId="527"/>
        </pc:sldMkLst>
      </pc:sldChg>
      <pc:sldChg chg="del">
        <pc:chgData name="diana fajarwati" userId="3c7b578798fa4979" providerId="LiveId" clId="{9DFA7F11-FED8-48D2-B816-3CA544FD12E6}" dt="2019-05-09T03:08:27.855" v="96" actId="2696"/>
        <pc:sldMkLst>
          <pc:docMk/>
          <pc:sldMk cId="2400557331" sldId="528"/>
        </pc:sldMkLst>
      </pc:sldChg>
      <pc:sldChg chg="addSp delSp modSp add">
        <pc:chgData name="diana fajarwati" userId="3c7b578798fa4979" providerId="LiveId" clId="{9DFA7F11-FED8-48D2-B816-3CA544FD12E6}" dt="2019-05-09T03:53:49.069" v="1886" actId="313"/>
        <pc:sldMkLst>
          <pc:docMk/>
          <pc:sldMk cId="3343559299" sldId="528"/>
        </pc:sldMkLst>
        <pc:spChg chg="del">
          <ac:chgData name="diana fajarwati" userId="3c7b578798fa4979" providerId="LiveId" clId="{9DFA7F11-FED8-48D2-B816-3CA544FD12E6}" dt="2019-05-09T03:48:42.961" v="1391"/>
          <ac:spMkLst>
            <pc:docMk/>
            <pc:sldMk cId="3343559299" sldId="528"/>
            <ac:spMk id="2" creationId="{DAC4351D-529C-49E2-A82A-ABFD81E55201}"/>
          </ac:spMkLst>
        </pc:spChg>
        <pc:spChg chg="del">
          <ac:chgData name="diana fajarwati" userId="3c7b578798fa4979" providerId="LiveId" clId="{9DFA7F11-FED8-48D2-B816-3CA544FD12E6}" dt="2019-05-09T03:48:42.961" v="1391"/>
          <ac:spMkLst>
            <pc:docMk/>
            <pc:sldMk cId="3343559299" sldId="528"/>
            <ac:spMk id="3" creationId="{973520E6-FADB-446C-B608-893F99C8A376}"/>
          </ac:spMkLst>
        </pc:spChg>
        <pc:spChg chg="add mod">
          <ac:chgData name="diana fajarwati" userId="3c7b578798fa4979" providerId="LiveId" clId="{9DFA7F11-FED8-48D2-B816-3CA544FD12E6}" dt="2019-05-09T03:49:01.746" v="1413" actId="20577"/>
          <ac:spMkLst>
            <pc:docMk/>
            <pc:sldMk cId="3343559299" sldId="528"/>
            <ac:spMk id="4" creationId="{EA059286-1686-44F3-AA82-2C9D59FB15C0}"/>
          </ac:spMkLst>
        </pc:spChg>
        <pc:spChg chg="add mod">
          <ac:chgData name="diana fajarwati" userId="3c7b578798fa4979" providerId="LiveId" clId="{9DFA7F11-FED8-48D2-B816-3CA544FD12E6}" dt="2019-05-09T03:53:11.059" v="1831" actId="404"/>
          <ac:spMkLst>
            <pc:docMk/>
            <pc:sldMk cId="3343559299" sldId="528"/>
            <ac:spMk id="5" creationId="{3A7D49D2-DCD7-4D0D-8598-36875AB9302F}"/>
          </ac:spMkLst>
        </pc:spChg>
        <pc:spChg chg="add mod">
          <ac:chgData name="diana fajarwati" userId="3c7b578798fa4979" providerId="LiveId" clId="{9DFA7F11-FED8-48D2-B816-3CA544FD12E6}" dt="2019-05-09T03:53:06.482" v="1830" actId="1076"/>
          <ac:spMkLst>
            <pc:docMk/>
            <pc:sldMk cId="3343559299" sldId="528"/>
            <ac:spMk id="6" creationId="{9ACA9AF9-90B3-4D14-BCEB-D6ABEA9408DA}"/>
          </ac:spMkLst>
        </pc:spChg>
        <pc:spChg chg="add del mod">
          <ac:chgData name="diana fajarwati" userId="3c7b578798fa4979" providerId="LiveId" clId="{9DFA7F11-FED8-48D2-B816-3CA544FD12E6}" dt="2019-05-09T03:51:42.850" v="1682" actId="478"/>
          <ac:spMkLst>
            <pc:docMk/>
            <pc:sldMk cId="3343559299" sldId="528"/>
            <ac:spMk id="7" creationId="{82347445-F731-4BA1-B8FB-747F1368F894}"/>
          </ac:spMkLst>
        </pc:spChg>
        <pc:spChg chg="add mod">
          <ac:chgData name="diana fajarwati" userId="3c7b578798fa4979" providerId="LiveId" clId="{9DFA7F11-FED8-48D2-B816-3CA544FD12E6}" dt="2019-05-09T03:53:49.069" v="1886" actId="313"/>
          <ac:spMkLst>
            <pc:docMk/>
            <pc:sldMk cId="3343559299" sldId="528"/>
            <ac:spMk id="8" creationId="{199470A1-8826-4A2F-A01E-5A7192F564A6}"/>
          </ac:spMkLst>
        </pc:spChg>
      </pc:sldChg>
      <pc:sldChg chg="del">
        <pc:chgData name="diana fajarwati" userId="3c7b578798fa4979" providerId="LiveId" clId="{9DFA7F11-FED8-48D2-B816-3CA544FD12E6}" dt="2019-05-09T03:08:23.964" v="87" actId="2696"/>
        <pc:sldMkLst>
          <pc:docMk/>
          <pc:sldMk cId="384091075" sldId="529"/>
        </pc:sldMkLst>
      </pc:sldChg>
      <pc:sldChg chg="del">
        <pc:chgData name="diana fajarwati" userId="3c7b578798fa4979" providerId="LiveId" clId="{9DFA7F11-FED8-48D2-B816-3CA544FD12E6}" dt="2019-05-09T03:08:28.329" v="97" actId="2696"/>
        <pc:sldMkLst>
          <pc:docMk/>
          <pc:sldMk cId="1884991013" sldId="530"/>
        </pc:sldMkLst>
      </pc:sldChg>
      <pc:sldChg chg="del">
        <pc:chgData name="diana fajarwati" userId="3c7b578798fa4979" providerId="LiveId" clId="{9DFA7F11-FED8-48D2-B816-3CA544FD12E6}" dt="2019-05-09T03:08:28.763" v="98" actId="2696"/>
        <pc:sldMkLst>
          <pc:docMk/>
          <pc:sldMk cId="527963961" sldId="531"/>
        </pc:sldMkLst>
      </pc:sldChg>
      <pc:sldChg chg="del">
        <pc:chgData name="diana fajarwati" userId="3c7b578798fa4979" providerId="LiveId" clId="{9DFA7F11-FED8-48D2-B816-3CA544FD12E6}" dt="2019-05-09T03:08:29.177" v="99" actId="2696"/>
        <pc:sldMkLst>
          <pc:docMk/>
          <pc:sldMk cId="4076978776" sldId="532"/>
        </pc:sldMkLst>
      </pc:sldChg>
      <pc:sldChg chg="del">
        <pc:chgData name="diana fajarwati" userId="3c7b578798fa4979" providerId="LiveId" clId="{9DFA7F11-FED8-48D2-B816-3CA544FD12E6}" dt="2019-05-09T03:08:30.150" v="101" actId="2696"/>
        <pc:sldMkLst>
          <pc:docMk/>
          <pc:sldMk cId="2852398533" sldId="533"/>
        </pc:sldMkLst>
      </pc:sldChg>
      <pc:sldChg chg="del">
        <pc:chgData name="diana fajarwati" userId="3c7b578798fa4979" providerId="LiveId" clId="{9DFA7F11-FED8-48D2-B816-3CA544FD12E6}" dt="2019-05-09T03:08:29.608" v="100" actId="2696"/>
        <pc:sldMkLst>
          <pc:docMk/>
          <pc:sldMk cId="515306475" sldId="534"/>
        </pc:sldMkLst>
      </pc:sldChg>
      <pc:sldChg chg="modSp">
        <pc:chgData name="diana fajarwati" userId="3c7b578798fa4979" providerId="LiveId" clId="{9DFA7F11-FED8-48D2-B816-3CA544FD12E6}" dt="2019-05-09T21:43:32.329" v="1887" actId="207"/>
        <pc:sldMkLst>
          <pc:docMk/>
          <pc:sldMk cId="0" sldId="1507"/>
        </pc:sldMkLst>
        <pc:spChg chg="mod">
          <ac:chgData name="diana fajarwati" userId="3c7b578798fa4979" providerId="LiveId" clId="{9DFA7F11-FED8-48D2-B816-3CA544FD12E6}" dt="2019-05-09T21:43:32.329" v="1887" actId="207"/>
          <ac:spMkLst>
            <pc:docMk/>
            <pc:sldMk cId="0" sldId="1507"/>
            <ac:spMk id="23" creationId="{32109CE1-6A07-444F-87BE-C32FC62419A6}"/>
          </ac:spMkLst>
        </pc:spChg>
      </pc:sldChg>
    </pc:docChg>
  </pc:docChgLst>
  <pc:docChgLst>
    <pc:chgData name="diana fajarwati" userId="3c7b578798fa4979" providerId="LiveId" clId="{ED6FB351-C5D0-49BA-AB44-EB5E85F71625}"/>
    <pc:docChg chg="undo custSel delSld modSld">
      <pc:chgData name="diana fajarwati" userId="3c7b578798fa4979" providerId="LiveId" clId="{ED6FB351-C5D0-49BA-AB44-EB5E85F71625}" dt="2019-05-08T20:07:18.741" v="93" actId="2696"/>
      <pc:docMkLst>
        <pc:docMk/>
      </pc:docMkLst>
      <pc:sldChg chg="del">
        <pc:chgData name="diana fajarwati" userId="3c7b578798fa4979" providerId="LiveId" clId="{ED6FB351-C5D0-49BA-AB44-EB5E85F71625}" dt="2019-05-08T20:04:39.182" v="55" actId="2696"/>
        <pc:sldMkLst>
          <pc:docMk/>
          <pc:sldMk cId="2514576311" sldId="341"/>
        </pc:sldMkLst>
      </pc:sldChg>
      <pc:sldChg chg="del">
        <pc:chgData name="diana fajarwati" userId="3c7b578798fa4979" providerId="LiveId" clId="{ED6FB351-C5D0-49BA-AB44-EB5E85F71625}" dt="2019-05-08T20:04:39.710" v="56" actId="2696"/>
        <pc:sldMkLst>
          <pc:docMk/>
          <pc:sldMk cId="3126885101" sldId="342"/>
        </pc:sldMkLst>
      </pc:sldChg>
      <pc:sldChg chg="del">
        <pc:chgData name="diana fajarwati" userId="3c7b578798fa4979" providerId="LiveId" clId="{ED6FB351-C5D0-49BA-AB44-EB5E85F71625}" dt="2019-05-08T20:04:39.932" v="57" actId="2696"/>
        <pc:sldMkLst>
          <pc:docMk/>
          <pc:sldMk cId="1904087690" sldId="343"/>
        </pc:sldMkLst>
      </pc:sldChg>
      <pc:sldChg chg="del">
        <pc:chgData name="diana fajarwati" userId="3c7b578798fa4979" providerId="LiveId" clId="{ED6FB351-C5D0-49BA-AB44-EB5E85F71625}" dt="2019-05-08T20:04:40.519" v="58" actId="2696"/>
        <pc:sldMkLst>
          <pc:docMk/>
          <pc:sldMk cId="61406414" sldId="344"/>
        </pc:sldMkLst>
      </pc:sldChg>
      <pc:sldChg chg="del">
        <pc:chgData name="diana fajarwati" userId="3c7b578798fa4979" providerId="LiveId" clId="{ED6FB351-C5D0-49BA-AB44-EB5E85F71625}" dt="2019-05-08T20:04:40.983" v="59" actId="2696"/>
        <pc:sldMkLst>
          <pc:docMk/>
          <pc:sldMk cId="572062137" sldId="345"/>
        </pc:sldMkLst>
      </pc:sldChg>
      <pc:sldChg chg="del">
        <pc:chgData name="diana fajarwati" userId="3c7b578798fa4979" providerId="LiveId" clId="{ED6FB351-C5D0-49BA-AB44-EB5E85F71625}" dt="2019-05-08T20:04:41.253" v="60" actId="2696"/>
        <pc:sldMkLst>
          <pc:docMk/>
          <pc:sldMk cId="3566253886" sldId="346"/>
        </pc:sldMkLst>
      </pc:sldChg>
      <pc:sldChg chg="del">
        <pc:chgData name="diana fajarwati" userId="3c7b578798fa4979" providerId="LiveId" clId="{ED6FB351-C5D0-49BA-AB44-EB5E85F71625}" dt="2019-05-08T20:04:41.485" v="61" actId="2696"/>
        <pc:sldMkLst>
          <pc:docMk/>
          <pc:sldMk cId="610402924" sldId="347"/>
        </pc:sldMkLst>
      </pc:sldChg>
      <pc:sldChg chg="del">
        <pc:chgData name="diana fajarwati" userId="3c7b578798fa4979" providerId="LiveId" clId="{ED6FB351-C5D0-49BA-AB44-EB5E85F71625}" dt="2019-05-08T20:04:41.754" v="62" actId="2696"/>
        <pc:sldMkLst>
          <pc:docMk/>
          <pc:sldMk cId="1865861021" sldId="348"/>
        </pc:sldMkLst>
      </pc:sldChg>
      <pc:sldChg chg="del">
        <pc:chgData name="diana fajarwati" userId="3c7b578798fa4979" providerId="LiveId" clId="{ED6FB351-C5D0-49BA-AB44-EB5E85F71625}" dt="2019-05-08T20:04:42.001" v="63" actId="2696"/>
        <pc:sldMkLst>
          <pc:docMk/>
          <pc:sldMk cId="1869945694" sldId="349"/>
        </pc:sldMkLst>
      </pc:sldChg>
      <pc:sldChg chg="del delDesignElem">
        <pc:chgData name="diana fajarwati" userId="3c7b578798fa4979" providerId="LiveId" clId="{ED6FB351-C5D0-49BA-AB44-EB5E85F71625}" dt="2019-05-08T20:04:42.270" v="64" actId="2696"/>
        <pc:sldMkLst>
          <pc:docMk/>
          <pc:sldMk cId="3917927092" sldId="350"/>
        </pc:sldMkLst>
      </pc:sldChg>
      <pc:sldChg chg="del setBg delDesignElem">
        <pc:chgData name="diana fajarwati" userId="3c7b578798fa4979" providerId="LiveId" clId="{ED6FB351-C5D0-49BA-AB44-EB5E85F71625}" dt="2019-05-08T20:04:42.518" v="65" actId="2696"/>
        <pc:sldMkLst>
          <pc:docMk/>
          <pc:sldMk cId="3623294180" sldId="351"/>
        </pc:sldMkLst>
      </pc:sldChg>
      <pc:sldChg chg="del">
        <pc:chgData name="diana fajarwati" userId="3c7b578798fa4979" providerId="LiveId" clId="{ED6FB351-C5D0-49BA-AB44-EB5E85F71625}" dt="2019-05-08T20:04:42.905" v="66" actId="2696"/>
        <pc:sldMkLst>
          <pc:docMk/>
          <pc:sldMk cId="2735115220" sldId="352"/>
        </pc:sldMkLst>
      </pc:sldChg>
      <pc:sldChg chg="del setBg delDesignElem">
        <pc:chgData name="diana fajarwati" userId="3c7b578798fa4979" providerId="LiveId" clId="{ED6FB351-C5D0-49BA-AB44-EB5E85F71625}" dt="2019-05-08T20:04:43.144" v="67" actId="2696"/>
        <pc:sldMkLst>
          <pc:docMk/>
          <pc:sldMk cId="501990609" sldId="353"/>
        </pc:sldMkLst>
      </pc:sldChg>
      <pc:sldChg chg="addSp delSp modSp del">
        <pc:chgData name="diana fajarwati" userId="3c7b578798fa4979" providerId="LiveId" clId="{ED6FB351-C5D0-49BA-AB44-EB5E85F71625}" dt="2019-05-08T20:06:43.988" v="89" actId="2696"/>
        <pc:sldMkLst>
          <pc:docMk/>
          <pc:sldMk cId="2461243381" sldId="354"/>
        </pc:sldMkLst>
        <pc:spChg chg="add del mod">
          <ac:chgData name="diana fajarwati" userId="3c7b578798fa4979" providerId="LiveId" clId="{ED6FB351-C5D0-49BA-AB44-EB5E85F71625}" dt="2019-05-08T20:06:11.914" v="86" actId="478"/>
          <ac:spMkLst>
            <pc:docMk/>
            <pc:sldMk cId="2461243381" sldId="354"/>
            <ac:spMk id="2" creationId="{910250CF-2203-44DB-86CC-886C58A25349}"/>
          </ac:spMkLst>
        </pc:spChg>
        <pc:spChg chg="mod">
          <ac:chgData name="diana fajarwati" userId="3c7b578798fa4979" providerId="LiveId" clId="{ED6FB351-C5D0-49BA-AB44-EB5E85F71625}" dt="2019-05-08T20:06:35.539" v="87"/>
          <ac:spMkLst>
            <pc:docMk/>
            <pc:sldMk cId="2461243381" sldId="354"/>
            <ac:spMk id="4" creationId="{13148E8E-278B-4273-BC0C-475CAB235D8E}"/>
          </ac:spMkLst>
        </pc:spChg>
        <pc:spChg chg="del">
          <ac:chgData name="diana fajarwati" userId="3c7b578798fa4979" providerId="LiveId" clId="{ED6FB351-C5D0-49BA-AB44-EB5E85F71625}" dt="2019-05-08T20:05:58.896" v="85"/>
          <ac:spMkLst>
            <pc:docMk/>
            <pc:sldMk cId="2461243381" sldId="354"/>
            <ac:spMk id="5" creationId="{0122D7F1-0452-4A9C-A77A-6F10682E97D4}"/>
          </ac:spMkLst>
        </pc:spChg>
      </pc:sldChg>
      <pc:sldChg chg="modSp del delDesignElem">
        <pc:chgData name="diana fajarwati" userId="3c7b578798fa4979" providerId="LiveId" clId="{ED6FB351-C5D0-49BA-AB44-EB5E85F71625}" dt="2019-05-08T20:04:43.593" v="69" actId="2696"/>
        <pc:sldMkLst>
          <pc:docMk/>
          <pc:sldMk cId="1575772849" sldId="355"/>
        </pc:sldMkLst>
        <pc:picChg chg="mod">
          <ac:chgData name="diana fajarwati" userId="3c7b578798fa4979" providerId="LiveId" clId="{ED6FB351-C5D0-49BA-AB44-EB5E85F71625}" dt="2019-05-08T20:02:56.706" v="49" actId="207"/>
          <ac:picMkLst>
            <pc:docMk/>
            <pc:sldMk cId="1575772849" sldId="355"/>
            <ac:picMk id="6" creationId="{C1F36F0A-C85D-4D4C-990F-FECABD86036A}"/>
          </ac:picMkLst>
        </pc:picChg>
      </pc:sldChg>
      <pc:sldChg chg="del setBg delDesignElem">
        <pc:chgData name="diana fajarwati" userId="3c7b578798fa4979" providerId="LiveId" clId="{ED6FB351-C5D0-49BA-AB44-EB5E85F71625}" dt="2019-05-08T20:04:44.248" v="70" actId="2696"/>
        <pc:sldMkLst>
          <pc:docMk/>
          <pc:sldMk cId="1441843439" sldId="356"/>
        </pc:sldMkLst>
      </pc:sldChg>
      <pc:sldChg chg="del">
        <pc:chgData name="diana fajarwati" userId="3c7b578798fa4979" providerId="LiveId" clId="{ED6FB351-C5D0-49BA-AB44-EB5E85F71625}" dt="2019-05-08T20:04:44.750" v="71" actId="2696"/>
        <pc:sldMkLst>
          <pc:docMk/>
          <pc:sldMk cId="2342078237" sldId="357"/>
        </pc:sldMkLst>
      </pc:sldChg>
      <pc:sldChg chg="del">
        <pc:chgData name="diana fajarwati" userId="3c7b578798fa4979" providerId="LiveId" clId="{ED6FB351-C5D0-49BA-AB44-EB5E85F71625}" dt="2019-05-08T20:04:45.213" v="72" actId="2696"/>
        <pc:sldMkLst>
          <pc:docMk/>
          <pc:sldMk cId="4085077772" sldId="358"/>
        </pc:sldMkLst>
      </pc:sldChg>
      <pc:sldChg chg="delSp del">
        <pc:chgData name="diana fajarwati" userId="3c7b578798fa4979" providerId="LiveId" clId="{ED6FB351-C5D0-49BA-AB44-EB5E85F71625}" dt="2019-05-08T20:06:56.093" v="90"/>
        <pc:sldMkLst>
          <pc:docMk/>
          <pc:sldMk cId="1473891059" sldId="359"/>
        </pc:sldMkLst>
        <pc:spChg chg="del">
          <ac:chgData name="diana fajarwati" userId="3c7b578798fa4979" providerId="LiveId" clId="{ED6FB351-C5D0-49BA-AB44-EB5E85F71625}" dt="2019-05-08T20:06:56.093" v="90"/>
          <ac:spMkLst>
            <pc:docMk/>
            <pc:sldMk cId="1473891059" sldId="359"/>
            <ac:spMk id="4" creationId="{16D95646-3D2C-4F2F-93DD-EA2053FFE6F8}"/>
          </ac:spMkLst>
        </pc:spChg>
      </pc:sldChg>
      <pc:sldChg chg="modSp del">
        <pc:chgData name="diana fajarwati" userId="3c7b578798fa4979" providerId="LiveId" clId="{ED6FB351-C5D0-49BA-AB44-EB5E85F71625}" dt="2019-05-08T20:07:18.741" v="93" actId="2696"/>
        <pc:sldMkLst>
          <pc:docMk/>
          <pc:sldMk cId="1857664373" sldId="360"/>
        </pc:sldMkLst>
        <pc:spChg chg="mod">
          <ac:chgData name="diana fajarwati" userId="3c7b578798fa4979" providerId="LiveId" clId="{ED6FB351-C5D0-49BA-AB44-EB5E85F71625}" dt="2019-05-08T20:07:10.952" v="91"/>
          <ac:spMkLst>
            <pc:docMk/>
            <pc:sldMk cId="1857664373" sldId="360"/>
            <ac:spMk id="4" creationId="{13148E8E-278B-4273-BC0C-475CAB235D8E}"/>
          </ac:spMkLst>
        </pc:spChg>
      </pc:sldChg>
      <pc:sldChg chg="del delDesignElem">
        <pc:chgData name="diana fajarwati" userId="3c7b578798fa4979" providerId="LiveId" clId="{ED6FB351-C5D0-49BA-AB44-EB5E85F71625}" dt="2019-05-08T20:04:46.601" v="75" actId="2696"/>
        <pc:sldMkLst>
          <pc:docMk/>
          <pc:sldMk cId="1192435437" sldId="361"/>
        </pc:sldMkLst>
      </pc:sldChg>
      <pc:sldChg chg="del">
        <pc:chgData name="diana fajarwati" userId="3c7b578798fa4979" providerId="LiveId" clId="{ED6FB351-C5D0-49BA-AB44-EB5E85F71625}" dt="2019-05-08T20:04:47.040" v="76" actId="2696"/>
        <pc:sldMkLst>
          <pc:docMk/>
          <pc:sldMk cId="1009005161" sldId="362"/>
        </pc:sldMkLst>
      </pc:sldChg>
      <pc:sldChg chg="del setBg delDesignElem">
        <pc:chgData name="diana fajarwati" userId="3c7b578798fa4979" providerId="LiveId" clId="{ED6FB351-C5D0-49BA-AB44-EB5E85F71625}" dt="2019-05-08T20:04:47.489" v="77" actId="2696"/>
        <pc:sldMkLst>
          <pc:docMk/>
          <pc:sldMk cId="1990995864" sldId="363"/>
        </pc:sldMkLst>
      </pc:sldChg>
      <pc:sldChg chg="modSp del setBg delDesignElem">
        <pc:chgData name="diana fajarwati" userId="3c7b578798fa4979" providerId="LiveId" clId="{ED6FB351-C5D0-49BA-AB44-EB5E85F71625}" dt="2019-05-08T20:04:47.759" v="78" actId="2696"/>
        <pc:sldMkLst>
          <pc:docMk/>
          <pc:sldMk cId="2198747316" sldId="364"/>
        </pc:sldMkLst>
        <pc:spChg chg="mod">
          <ac:chgData name="diana fajarwati" userId="3c7b578798fa4979" providerId="LiveId" clId="{ED6FB351-C5D0-49BA-AB44-EB5E85F71625}" dt="2019-05-08T20:03:29.050" v="52" actId="207"/>
          <ac:spMkLst>
            <pc:docMk/>
            <pc:sldMk cId="2198747316" sldId="364"/>
            <ac:spMk id="3" creationId="{08E42284-BC26-4E3C-A045-BDB86FFDCE4D}"/>
          </ac:spMkLst>
        </pc:spChg>
      </pc:sldChg>
      <pc:sldChg chg="del">
        <pc:chgData name="diana fajarwati" userId="3c7b578798fa4979" providerId="LiveId" clId="{ED6FB351-C5D0-49BA-AB44-EB5E85F71625}" dt="2019-05-08T20:04:48.238" v="79" actId="2696"/>
        <pc:sldMkLst>
          <pc:docMk/>
          <pc:sldMk cId="189235004" sldId="365"/>
        </pc:sldMkLst>
      </pc:sldChg>
      <pc:sldChg chg="del">
        <pc:chgData name="diana fajarwati" userId="3c7b578798fa4979" providerId="LiveId" clId="{ED6FB351-C5D0-49BA-AB44-EB5E85F71625}" dt="2019-05-08T20:04:48.777" v="80" actId="2696"/>
        <pc:sldMkLst>
          <pc:docMk/>
          <pc:sldMk cId="2921246199" sldId="366"/>
        </pc:sldMkLst>
      </pc:sldChg>
      <pc:sldChg chg="modSp">
        <pc:chgData name="diana fajarwati" userId="3c7b578798fa4979" providerId="LiveId" clId="{ED6FB351-C5D0-49BA-AB44-EB5E85F71625}" dt="2019-05-08T19:50:12.902" v="1" actId="1076"/>
        <pc:sldMkLst>
          <pc:docMk/>
          <pc:sldMk cId="3292102664" sldId="497"/>
        </pc:sldMkLst>
        <pc:spChg chg="mod">
          <ac:chgData name="diana fajarwati" userId="3c7b578798fa4979" providerId="LiveId" clId="{ED6FB351-C5D0-49BA-AB44-EB5E85F71625}" dt="2019-05-08T19:50:12.902" v="1" actId="1076"/>
          <ac:spMkLst>
            <pc:docMk/>
            <pc:sldMk cId="3292102664" sldId="497"/>
            <ac:spMk id="2" creationId="{00000000-0000-0000-0000-000000000000}"/>
          </ac:spMkLst>
        </pc:spChg>
      </pc:sldChg>
      <pc:sldChg chg="addSp delSp modSp mod setBg">
        <pc:chgData name="diana fajarwati" userId="3c7b578798fa4979" providerId="LiveId" clId="{ED6FB351-C5D0-49BA-AB44-EB5E85F71625}" dt="2019-05-08T20:05:45.726" v="84" actId="26606"/>
        <pc:sldMkLst>
          <pc:docMk/>
          <pc:sldMk cId="646977116" sldId="498"/>
        </pc:sldMkLst>
        <pc:spChg chg="mod">
          <ac:chgData name="diana fajarwati" userId="3c7b578798fa4979" providerId="LiveId" clId="{ED6FB351-C5D0-49BA-AB44-EB5E85F71625}" dt="2019-05-08T20:05:45.726" v="84" actId="26606"/>
          <ac:spMkLst>
            <pc:docMk/>
            <pc:sldMk cId="646977116" sldId="498"/>
            <ac:spMk id="2" creationId="{0A8A2DCA-DF7D-46F7-BAA7-1FBB6E133A2B}"/>
          </ac:spMkLst>
        </pc:spChg>
        <pc:spChg chg="del">
          <ac:chgData name="diana fajarwati" userId="3c7b578798fa4979" providerId="LiveId" clId="{ED6FB351-C5D0-49BA-AB44-EB5E85F71625}" dt="2019-05-08T20:05:26.534" v="81"/>
          <ac:spMkLst>
            <pc:docMk/>
            <pc:sldMk cId="646977116" sldId="498"/>
            <ac:spMk id="3" creationId="{5811157E-EA42-4046-A565-75E2631CCB36}"/>
          </ac:spMkLst>
        </pc:spChg>
        <pc:spChg chg="add del mod">
          <ac:chgData name="diana fajarwati" userId="3c7b578798fa4979" providerId="LiveId" clId="{ED6FB351-C5D0-49BA-AB44-EB5E85F71625}" dt="2019-05-08T20:05:41.445" v="83" actId="478"/>
          <ac:spMkLst>
            <pc:docMk/>
            <pc:sldMk cId="646977116" sldId="498"/>
            <ac:spMk id="4" creationId="{C0835A15-B347-4012-A098-88572648031B}"/>
          </ac:spMkLst>
        </pc:spChg>
        <pc:spChg chg="add">
          <ac:chgData name="diana fajarwati" userId="3c7b578798fa4979" providerId="LiveId" clId="{ED6FB351-C5D0-49BA-AB44-EB5E85F71625}" dt="2019-05-08T20:05:45.726" v="84" actId="26606"/>
          <ac:spMkLst>
            <pc:docMk/>
            <pc:sldMk cId="646977116" sldId="498"/>
            <ac:spMk id="15" creationId="{7905BA41-EE6E-4F80-8636-447F22DD729A}"/>
          </ac:spMkLst>
        </pc:spChg>
        <pc:spChg chg="add">
          <ac:chgData name="diana fajarwati" userId="3c7b578798fa4979" providerId="LiveId" clId="{ED6FB351-C5D0-49BA-AB44-EB5E85F71625}" dt="2019-05-08T20:05:45.726" v="84" actId="26606"/>
          <ac:spMkLst>
            <pc:docMk/>
            <pc:sldMk cId="646977116" sldId="498"/>
            <ac:spMk id="17" creationId="{CD7549B2-EE05-4558-8C64-AC46755F2B25}"/>
          </ac:spMkLst>
        </pc:spChg>
        <pc:picChg chg="add mod">
          <ac:chgData name="diana fajarwati" userId="3c7b578798fa4979" providerId="LiveId" clId="{ED6FB351-C5D0-49BA-AB44-EB5E85F71625}" dt="2019-05-08T20:05:45.726" v="84" actId="26606"/>
          <ac:picMkLst>
            <pc:docMk/>
            <pc:sldMk cId="646977116" sldId="498"/>
            <ac:picMk id="8" creationId="{79D4A44F-32D5-458D-AC3F-6B60B7C5B20B}"/>
          </ac:picMkLst>
        </pc:picChg>
        <pc:picChg chg="add del">
          <ac:chgData name="diana fajarwati" userId="3c7b578798fa4979" providerId="LiveId" clId="{ED6FB351-C5D0-49BA-AB44-EB5E85F71625}" dt="2019-05-08T20:05:45.726" v="84" actId="26606"/>
          <ac:picMkLst>
            <pc:docMk/>
            <pc:sldMk cId="646977116" sldId="498"/>
            <ac:picMk id="10" creationId="{2BB73260-99CD-40E9-A490-F996F968BFD8}"/>
          </ac:picMkLst>
        </pc:picChg>
      </pc:sldChg>
      <pc:sldChg chg="del">
        <pc:chgData name="diana fajarwati" userId="3c7b578798fa4979" providerId="LiveId" clId="{ED6FB351-C5D0-49BA-AB44-EB5E85F71625}" dt="2019-05-08T20:02:23.852" v="41" actId="2696"/>
        <pc:sldMkLst>
          <pc:docMk/>
          <pc:sldMk cId="2272421674" sldId="499"/>
        </pc:sldMkLst>
      </pc:sldChg>
      <pc:sldChg chg="del">
        <pc:chgData name="diana fajarwati" userId="3c7b578798fa4979" providerId="LiveId" clId="{ED6FB351-C5D0-49BA-AB44-EB5E85F71625}" dt="2019-05-08T20:02:24.366" v="42" actId="2696"/>
        <pc:sldMkLst>
          <pc:docMk/>
          <pc:sldMk cId="672286841" sldId="500"/>
        </pc:sldMkLst>
      </pc:sldChg>
      <pc:sldChg chg="del">
        <pc:chgData name="diana fajarwati" userId="3c7b578798fa4979" providerId="LiveId" clId="{ED6FB351-C5D0-49BA-AB44-EB5E85F71625}" dt="2019-05-08T20:02:24.808" v="43" actId="2696"/>
        <pc:sldMkLst>
          <pc:docMk/>
          <pc:sldMk cId="3619769448" sldId="501"/>
        </pc:sldMkLst>
      </pc:sldChg>
      <pc:sldChg chg="del">
        <pc:chgData name="diana fajarwati" userId="3c7b578798fa4979" providerId="LiveId" clId="{ED6FB351-C5D0-49BA-AB44-EB5E85F71625}" dt="2019-05-08T20:02:25.059" v="44" actId="2696"/>
        <pc:sldMkLst>
          <pc:docMk/>
          <pc:sldMk cId="2670082657" sldId="502"/>
        </pc:sldMkLst>
      </pc:sldChg>
      <pc:sldChg chg="del">
        <pc:chgData name="diana fajarwati" userId="3c7b578798fa4979" providerId="LiveId" clId="{ED6FB351-C5D0-49BA-AB44-EB5E85F71625}" dt="2019-05-08T20:02:25.275" v="45" actId="2696"/>
        <pc:sldMkLst>
          <pc:docMk/>
          <pc:sldMk cId="3242389254" sldId="503"/>
        </pc:sldMkLst>
      </pc:sldChg>
      <pc:sldChg chg="del">
        <pc:chgData name="diana fajarwati" userId="3c7b578798fa4979" providerId="LiveId" clId="{ED6FB351-C5D0-49BA-AB44-EB5E85F71625}" dt="2019-05-08T20:02:25.736" v="46" actId="2696"/>
        <pc:sldMkLst>
          <pc:docMk/>
          <pc:sldMk cId="1776597140" sldId="504"/>
        </pc:sldMkLst>
      </pc:sldChg>
      <pc:sldChg chg="del">
        <pc:chgData name="diana fajarwati" userId="3c7b578798fa4979" providerId="LiveId" clId="{ED6FB351-C5D0-49BA-AB44-EB5E85F71625}" dt="2019-05-08T20:02:26.243" v="47" actId="2696"/>
        <pc:sldMkLst>
          <pc:docMk/>
          <pc:sldMk cId="1509535834" sldId="505"/>
        </pc:sldMkLst>
      </pc:sldChg>
      <pc:sldChg chg="addSp modSp">
        <pc:chgData name="diana fajarwati" userId="3c7b578798fa4979" providerId="LiveId" clId="{ED6FB351-C5D0-49BA-AB44-EB5E85F71625}" dt="2019-05-08T19:53:25.258" v="32" actId="14100"/>
        <pc:sldMkLst>
          <pc:docMk/>
          <pc:sldMk cId="2235389346" sldId="506"/>
        </pc:sldMkLst>
        <pc:spChg chg="add mod ord">
          <ac:chgData name="diana fajarwati" userId="3c7b578798fa4979" providerId="LiveId" clId="{ED6FB351-C5D0-49BA-AB44-EB5E85F71625}" dt="2019-05-08T19:53:25.258" v="32" actId="14100"/>
          <ac:spMkLst>
            <pc:docMk/>
            <pc:sldMk cId="2235389346" sldId="506"/>
            <ac:spMk id="3" creationId="{9FA70E6C-2C41-43A9-9558-087BB5DCA892}"/>
          </ac:spMkLst>
        </pc:spChg>
        <pc:spChg chg="mod">
          <ac:chgData name="diana fajarwati" userId="3c7b578798fa4979" providerId="LiveId" clId="{ED6FB351-C5D0-49BA-AB44-EB5E85F71625}" dt="2019-05-08T19:51:01.957" v="12" actId="207"/>
          <ac:spMkLst>
            <pc:docMk/>
            <pc:sldMk cId="2235389346" sldId="506"/>
            <ac:spMk id="4" creationId="{0700201C-CCB7-4805-8989-F3C184167F0E}"/>
          </ac:spMkLst>
        </pc:spChg>
        <pc:spChg chg="mod">
          <ac:chgData name="diana fajarwati" userId="3c7b578798fa4979" providerId="LiveId" clId="{ED6FB351-C5D0-49BA-AB44-EB5E85F71625}" dt="2019-05-08T19:52:46.281" v="24" actId="207"/>
          <ac:spMkLst>
            <pc:docMk/>
            <pc:sldMk cId="2235389346" sldId="506"/>
            <ac:spMk id="6" creationId="{52207603-C0B1-4E80-BB65-485701296E9A}"/>
          </ac:spMkLst>
        </pc:spChg>
        <pc:spChg chg="mod">
          <ac:chgData name="diana fajarwati" userId="3c7b578798fa4979" providerId="LiveId" clId="{ED6FB351-C5D0-49BA-AB44-EB5E85F71625}" dt="2019-05-08T19:53:14.399" v="29" actId="207"/>
          <ac:spMkLst>
            <pc:docMk/>
            <pc:sldMk cId="2235389346" sldId="506"/>
            <ac:spMk id="8" creationId="{2B61AEB9-3443-421E-AA23-904C7C8E74BA}"/>
          </ac:spMkLst>
        </pc:spChg>
        <pc:spChg chg="mod">
          <ac:chgData name="diana fajarwati" userId="3c7b578798fa4979" providerId="LiveId" clId="{ED6FB351-C5D0-49BA-AB44-EB5E85F71625}" dt="2019-05-08T19:50:28.039" v="2" actId="207"/>
          <ac:spMkLst>
            <pc:docMk/>
            <pc:sldMk cId="2235389346" sldId="506"/>
            <ac:spMk id="10" creationId="{7357466D-C53E-4675-A3E1-6C41181F218A}"/>
          </ac:spMkLst>
        </pc:spChg>
        <pc:spChg chg="mod">
          <ac:chgData name="diana fajarwati" userId="3c7b578798fa4979" providerId="LiveId" clId="{ED6FB351-C5D0-49BA-AB44-EB5E85F71625}" dt="2019-05-08T19:50:28.039" v="2" actId="207"/>
          <ac:spMkLst>
            <pc:docMk/>
            <pc:sldMk cId="2235389346" sldId="506"/>
            <ac:spMk id="11" creationId="{E590D651-0F13-4515-B88B-FE07D3927761}"/>
          </ac:spMkLst>
        </pc:spChg>
        <pc:spChg chg="mod">
          <ac:chgData name="diana fajarwati" userId="3c7b578798fa4979" providerId="LiveId" clId="{ED6FB351-C5D0-49BA-AB44-EB5E85F71625}" dt="2019-05-08T19:50:28.039" v="2" actId="207"/>
          <ac:spMkLst>
            <pc:docMk/>
            <pc:sldMk cId="2235389346" sldId="506"/>
            <ac:spMk id="13" creationId="{79DA4956-2823-41A6-8A9E-5E458AB429C2}"/>
          </ac:spMkLst>
        </pc:spChg>
        <pc:spChg chg="mod">
          <ac:chgData name="diana fajarwati" userId="3c7b578798fa4979" providerId="LiveId" clId="{ED6FB351-C5D0-49BA-AB44-EB5E85F71625}" dt="2019-05-08T19:50:28.039" v="2" actId="207"/>
          <ac:spMkLst>
            <pc:docMk/>
            <pc:sldMk cId="2235389346" sldId="506"/>
            <ac:spMk id="14" creationId="{F9A63C77-978D-4687-982D-221E7D4A15F4}"/>
          </ac:spMkLst>
        </pc:spChg>
        <pc:spChg chg="mod">
          <ac:chgData name="diana fajarwati" userId="3c7b578798fa4979" providerId="LiveId" clId="{ED6FB351-C5D0-49BA-AB44-EB5E85F71625}" dt="2019-05-08T19:53:05.589" v="27" actId="207"/>
          <ac:spMkLst>
            <pc:docMk/>
            <pc:sldMk cId="2235389346" sldId="506"/>
            <ac:spMk id="15" creationId="{14E7AB82-7048-4B83-8BF0-84C93389853D}"/>
          </ac:spMkLst>
        </pc:spChg>
        <pc:spChg chg="mod">
          <ac:chgData name="diana fajarwati" userId="3c7b578798fa4979" providerId="LiveId" clId="{ED6FB351-C5D0-49BA-AB44-EB5E85F71625}" dt="2019-05-08T19:51:14.627" v="13" actId="207"/>
          <ac:spMkLst>
            <pc:docMk/>
            <pc:sldMk cId="2235389346" sldId="506"/>
            <ac:spMk id="16" creationId="{087287F5-9223-4EA9-8C9B-63D041117E5B}"/>
          </ac:spMkLst>
        </pc:spChg>
        <pc:spChg chg="mod">
          <ac:chgData name="diana fajarwati" userId="3c7b578798fa4979" providerId="LiveId" clId="{ED6FB351-C5D0-49BA-AB44-EB5E85F71625}" dt="2019-05-08T19:51:14.627" v="13" actId="207"/>
          <ac:spMkLst>
            <pc:docMk/>
            <pc:sldMk cId="2235389346" sldId="506"/>
            <ac:spMk id="17" creationId="{B89E6F37-9882-4E56-9D15-87E2127D214F}"/>
          </ac:spMkLst>
        </pc:spChg>
        <pc:spChg chg="mod">
          <ac:chgData name="diana fajarwati" userId="3c7b578798fa4979" providerId="LiveId" clId="{ED6FB351-C5D0-49BA-AB44-EB5E85F71625}" dt="2019-05-08T19:50:28.039" v="2" actId="207"/>
          <ac:spMkLst>
            <pc:docMk/>
            <pc:sldMk cId="2235389346" sldId="506"/>
            <ac:spMk id="38" creationId="{F2DDB424-78AA-4BFE-92E5-9EBA67A49005}"/>
          </ac:spMkLst>
        </pc:spChg>
        <pc:spChg chg="mod">
          <ac:chgData name="diana fajarwati" userId="3c7b578798fa4979" providerId="LiveId" clId="{ED6FB351-C5D0-49BA-AB44-EB5E85F71625}" dt="2019-05-08T19:50:28.039" v="2" actId="207"/>
          <ac:spMkLst>
            <pc:docMk/>
            <pc:sldMk cId="2235389346" sldId="506"/>
            <ac:spMk id="40" creationId="{54DC1EE6-D810-40C2-9A29-9811C6C70786}"/>
          </ac:spMkLst>
        </pc:spChg>
        <pc:spChg chg="mod">
          <ac:chgData name="diana fajarwati" userId="3c7b578798fa4979" providerId="LiveId" clId="{ED6FB351-C5D0-49BA-AB44-EB5E85F71625}" dt="2019-05-08T19:50:28.039" v="2" actId="207"/>
          <ac:spMkLst>
            <pc:docMk/>
            <pc:sldMk cId="2235389346" sldId="506"/>
            <ac:spMk id="42" creationId="{51E14B01-62FE-487A-A390-9DCF426ED65D}"/>
          </ac:spMkLst>
        </pc:spChg>
        <pc:spChg chg="mod">
          <ac:chgData name="diana fajarwati" userId="3c7b578798fa4979" providerId="LiveId" clId="{ED6FB351-C5D0-49BA-AB44-EB5E85F71625}" dt="2019-05-08T19:51:17.938" v="14" actId="207"/>
          <ac:spMkLst>
            <pc:docMk/>
            <pc:sldMk cId="2235389346" sldId="506"/>
            <ac:spMk id="44" creationId="{89252E25-C2D0-430A-8B49-DDAFF11E5A1B}"/>
          </ac:spMkLst>
        </pc:spChg>
        <pc:spChg chg="mod">
          <ac:chgData name="diana fajarwati" userId="3c7b578798fa4979" providerId="LiveId" clId="{ED6FB351-C5D0-49BA-AB44-EB5E85F71625}" dt="2019-05-08T19:51:17.938" v="14" actId="207"/>
          <ac:spMkLst>
            <pc:docMk/>
            <pc:sldMk cId="2235389346" sldId="506"/>
            <ac:spMk id="45" creationId="{0AE08266-D5A4-48D5-B7C5-23DD57113F4E}"/>
          </ac:spMkLst>
        </pc:spChg>
        <pc:spChg chg="mod">
          <ac:chgData name="diana fajarwati" userId="3c7b578798fa4979" providerId="LiveId" clId="{ED6FB351-C5D0-49BA-AB44-EB5E85F71625}" dt="2019-05-08T19:51:17.938" v="14" actId="207"/>
          <ac:spMkLst>
            <pc:docMk/>
            <pc:sldMk cId="2235389346" sldId="506"/>
            <ac:spMk id="46" creationId="{61816FD2-10C4-4785-B80F-489CE7A82C19}"/>
          </ac:spMkLst>
        </pc:spChg>
        <pc:spChg chg="mod">
          <ac:chgData name="diana fajarwati" userId="3c7b578798fa4979" providerId="LiveId" clId="{ED6FB351-C5D0-49BA-AB44-EB5E85F71625}" dt="2019-05-08T19:50:28.039" v="2" actId="207"/>
          <ac:spMkLst>
            <pc:docMk/>
            <pc:sldMk cId="2235389346" sldId="506"/>
            <ac:spMk id="49" creationId="{150EF4DE-4D78-4833-8211-FE7BA53B162A}"/>
          </ac:spMkLst>
        </pc:spChg>
        <pc:spChg chg="mod">
          <ac:chgData name="diana fajarwati" userId="3c7b578798fa4979" providerId="LiveId" clId="{ED6FB351-C5D0-49BA-AB44-EB5E85F71625}" dt="2019-05-08T19:50:28.039" v="2" actId="207"/>
          <ac:spMkLst>
            <pc:docMk/>
            <pc:sldMk cId="2235389346" sldId="506"/>
            <ac:spMk id="50" creationId="{91211A32-E13C-4035-A6A0-59F013A0D8ED}"/>
          </ac:spMkLst>
        </pc:spChg>
        <pc:spChg chg="mod">
          <ac:chgData name="diana fajarwati" userId="3c7b578798fa4979" providerId="LiveId" clId="{ED6FB351-C5D0-49BA-AB44-EB5E85F71625}" dt="2019-05-08T19:51:20.766" v="15" actId="207"/>
          <ac:spMkLst>
            <pc:docMk/>
            <pc:sldMk cId="2235389346" sldId="506"/>
            <ac:spMk id="53" creationId="{70F073B9-10C2-44AC-8C0A-AAD8F3139652}"/>
          </ac:spMkLst>
        </pc:spChg>
        <pc:spChg chg="mod">
          <ac:chgData name="diana fajarwati" userId="3c7b578798fa4979" providerId="LiveId" clId="{ED6FB351-C5D0-49BA-AB44-EB5E85F71625}" dt="2019-05-08T19:51:20.766" v="15" actId="207"/>
          <ac:spMkLst>
            <pc:docMk/>
            <pc:sldMk cId="2235389346" sldId="506"/>
            <ac:spMk id="54" creationId="{EFC52709-2FD9-43F2-9EC1-D9D748C32943}"/>
          </ac:spMkLst>
        </pc:spChg>
        <pc:spChg chg="mod">
          <ac:chgData name="diana fajarwati" userId="3c7b578798fa4979" providerId="LiveId" clId="{ED6FB351-C5D0-49BA-AB44-EB5E85F71625}" dt="2019-05-08T19:50:28.039" v="2" actId="207"/>
          <ac:spMkLst>
            <pc:docMk/>
            <pc:sldMk cId="2235389346" sldId="506"/>
            <ac:spMk id="56" creationId="{2C6FA831-1C9C-4138-B638-2DB8365776E3}"/>
          </ac:spMkLst>
        </pc:spChg>
        <pc:spChg chg="mod">
          <ac:chgData name="diana fajarwati" userId="3c7b578798fa4979" providerId="LiveId" clId="{ED6FB351-C5D0-49BA-AB44-EB5E85F71625}" dt="2019-05-08T19:50:28.039" v="2" actId="207"/>
          <ac:spMkLst>
            <pc:docMk/>
            <pc:sldMk cId="2235389346" sldId="506"/>
            <ac:spMk id="59" creationId="{27DA57F9-63AE-43C0-8D19-F9356830CA53}"/>
          </ac:spMkLst>
        </pc:spChg>
        <pc:spChg chg="mod">
          <ac:chgData name="diana fajarwati" userId="3c7b578798fa4979" providerId="LiveId" clId="{ED6FB351-C5D0-49BA-AB44-EB5E85F71625}" dt="2019-05-08T19:50:28.039" v="2" actId="207"/>
          <ac:spMkLst>
            <pc:docMk/>
            <pc:sldMk cId="2235389346" sldId="506"/>
            <ac:spMk id="60" creationId="{0EB5857C-D9C3-4633-AC45-D96489C7AD26}"/>
          </ac:spMkLst>
        </pc:spChg>
        <pc:spChg chg="mod">
          <ac:chgData name="diana fajarwati" userId="3c7b578798fa4979" providerId="LiveId" clId="{ED6FB351-C5D0-49BA-AB44-EB5E85F71625}" dt="2019-05-08T19:50:28.039" v="2" actId="207"/>
          <ac:spMkLst>
            <pc:docMk/>
            <pc:sldMk cId="2235389346" sldId="506"/>
            <ac:spMk id="61" creationId="{297562ED-9788-4724-A9F7-B949F442599D}"/>
          </ac:spMkLst>
        </pc:spChg>
        <pc:spChg chg="mod">
          <ac:chgData name="diana fajarwati" userId="3c7b578798fa4979" providerId="LiveId" clId="{ED6FB351-C5D0-49BA-AB44-EB5E85F71625}" dt="2019-05-08T19:50:28.039" v="2" actId="207"/>
          <ac:spMkLst>
            <pc:docMk/>
            <pc:sldMk cId="2235389346" sldId="506"/>
            <ac:spMk id="62" creationId="{F8F6CC3F-B5C4-49D4-9170-FC9A2662E6D8}"/>
          </ac:spMkLst>
        </pc:spChg>
      </pc:sldChg>
      <pc:sldChg chg="modSp">
        <pc:chgData name="diana fajarwati" userId="3c7b578798fa4979" providerId="LiveId" clId="{ED6FB351-C5D0-49BA-AB44-EB5E85F71625}" dt="2019-05-08T20:06:41.312" v="88"/>
        <pc:sldMkLst>
          <pc:docMk/>
          <pc:sldMk cId="2391455782" sldId="507"/>
        </pc:sldMkLst>
        <pc:spChg chg="mod">
          <ac:chgData name="diana fajarwati" userId="3c7b578798fa4979" providerId="LiveId" clId="{ED6FB351-C5D0-49BA-AB44-EB5E85F71625}" dt="2019-05-08T20:06:41.312" v="88"/>
          <ac:spMkLst>
            <pc:docMk/>
            <pc:sldMk cId="2391455782" sldId="507"/>
            <ac:spMk id="2" creationId="{0A8A2DCA-DF7D-46F7-BAA7-1FBB6E133A2B}"/>
          </ac:spMkLst>
        </pc:spChg>
      </pc:sldChg>
      <pc:sldChg chg="modSp">
        <pc:chgData name="diana fajarwati" userId="3c7b578798fa4979" providerId="LiveId" clId="{ED6FB351-C5D0-49BA-AB44-EB5E85F71625}" dt="2019-05-08T20:07:16.367" v="92"/>
        <pc:sldMkLst>
          <pc:docMk/>
          <pc:sldMk cId="2992883397" sldId="508"/>
        </pc:sldMkLst>
        <pc:spChg chg="mod">
          <ac:chgData name="diana fajarwati" userId="3c7b578798fa4979" providerId="LiveId" clId="{ED6FB351-C5D0-49BA-AB44-EB5E85F71625}" dt="2019-05-08T20:07:16.367" v="92"/>
          <ac:spMkLst>
            <pc:docMk/>
            <pc:sldMk cId="2992883397" sldId="508"/>
            <ac:spMk id="2" creationId="{0A8A2DCA-DF7D-46F7-BAA7-1FBB6E133A2B}"/>
          </ac:spMkLst>
        </pc:spChg>
      </pc:sldChg>
    </pc:docChg>
  </pc:docChgLst>
  <pc:docChgLst>
    <pc:chgData name="diana fajarwati" userId="3c7b578798fa4979" providerId="LiveId" clId="{4AC00F08-D28C-4CE8-849E-0DD5224EF77E}"/>
    <pc:docChg chg="undo custSel mod addSld delSld modSld sldOrd">
      <pc:chgData name="diana fajarwati" userId="3c7b578798fa4979" providerId="LiveId" clId="{4AC00F08-D28C-4CE8-849E-0DD5224EF77E}" dt="2019-05-03T14:40:56.500" v="2696" actId="313"/>
      <pc:docMkLst>
        <pc:docMk/>
      </pc:docMkLst>
      <pc:sldChg chg="addSp modSp">
        <pc:chgData name="diana fajarwati" userId="3c7b578798fa4979" providerId="LiveId" clId="{4AC00F08-D28C-4CE8-849E-0DD5224EF77E}" dt="2019-04-29T08:41:32.061" v="2400" actId="403"/>
        <pc:sldMkLst>
          <pc:docMk/>
          <pc:sldMk cId="3292102664" sldId="497"/>
        </pc:sldMkLst>
        <pc:spChg chg="mod">
          <ac:chgData name="diana fajarwati" userId="3c7b578798fa4979" providerId="LiveId" clId="{4AC00F08-D28C-4CE8-849E-0DD5224EF77E}" dt="2019-04-29T08:41:32.061" v="2400" actId="403"/>
          <ac:spMkLst>
            <pc:docMk/>
            <pc:sldMk cId="3292102664" sldId="497"/>
            <ac:spMk id="2" creationId="{00000000-0000-0000-0000-000000000000}"/>
          </ac:spMkLst>
        </pc:spChg>
        <pc:spChg chg="add mod">
          <ac:chgData name="diana fajarwati" userId="3c7b578798fa4979" providerId="LiveId" clId="{4AC00F08-D28C-4CE8-849E-0DD5224EF77E}" dt="2019-04-29T08:41:10.895" v="2362" actId="403"/>
          <ac:spMkLst>
            <pc:docMk/>
            <pc:sldMk cId="3292102664" sldId="497"/>
            <ac:spMk id="6" creationId="{990DF56A-4F46-469E-90F1-46F3E5E4325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1E23C-25A8-4270-BF5E-35E8D4232F7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2DCEB49-96CD-43E7-A125-F602638C271F}">
      <dgm:prSet/>
      <dgm:spPr/>
      <dgm:t>
        <a:bodyPr/>
        <a:lstStyle/>
        <a:p>
          <a:pPr>
            <a:defRPr cap="all"/>
          </a:pPr>
          <a:r>
            <a:rPr lang="en-US" b="1"/>
            <a:t>Break Even Analysis</a:t>
          </a:r>
          <a:endParaRPr lang="en-US"/>
        </a:p>
      </dgm:t>
    </dgm:pt>
    <dgm:pt modelId="{E3F203E6-3F78-4A7B-A17F-34AF8E621E30}" type="parTrans" cxnId="{6939BA50-DA9F-4A09-8ABC-8E9BF75828C3}">
      <dgm:prSet/>
      <dgm:spPr/>
      <dgm:t>
        <a:bodyPr/>
        <a:lstStyle/>
        <a:p>
          <a:endParaRPr lang="en-US"/>
        </a:p>
      </dgm:t>
    </dgm:pt>
    <dgm:pt modelId="{18808264-2B8F-40A1-B59B-39AD3EDDB9BB}" type="sibTrans" cxnId="{6939BA50-DA9F-4A09-8ABC-8E9BF75828C3}">
      <dgm:prSet/>
      <dgm:spPr/>
      <dgm:t>
        <a:bodyPr/>
        <a:lstStyle/>
        <a:p>
          <a:endParaRPr lang="en-US"/>
        </a:p>
      </dgm:t>
    </dgm:pt>
    <dgm:pt modelId="{DEFD5979-5840-4893-8F5F-E45F98CFCF32}">
      <dgm:prSet/>
      <dgm:spPr/>
      <dgm:t>
        <a:bodyPr/>
        <a:lstStyle/>
        <a:p>
          <a:pPr>
            <a:defRPr cap="all"/>
          </a:pPr>
          <a:r>
            <a:rPr lang="en-US" b="1"/>
            <a:t>Price Elasticity</a:t>
          </a:r>
          <a:endParaRPr lang="en-US"/>
        </a:p>
      </dgm:t>
    </dgm:pt>
    <dgm:pt modelId="{96E71BDD-F650-4BE7-A7EF-92722D9ECA65}" type="parTrans" cxnId="{E8639FCC-FD4E-4E26-BD10-DB1F1F9A371F}">
      <dgm:prSet/>
      <dgm:spPr/>
      <dgm:t>
        <a:bodyPr/>
        <a:lstStyle/>
        <a:p>
          <a:endParaRPr lang="en-US"/>
        </a:p>
      </dgm:t>
    </dgm:pt>
    <dgm:pt modelId="{525A1201-3731-474A-ADD7-A1731A1C7475}" type="sibTrans" cxnId="{E8639FCC-FD4E-4E26-BD10-DB1F1F9A371F}">
      <dgm:prSet/>
      <dgm:spPr/>
      <dgm:t>
        <a:bodyPr/>
        <a:lstStyle/>
        <a:p>
          <a:endParaRPr lang="en-US"/>
        </a:p>
      </dgm:t>
    </dgm:pt>
    <dgm:pt modelId="{4B50FF62-A021-4F56-AE10-D0E4AD5FC2A3}">
      <dgm:prSet/>
      <dgm:spPr/>
      <dgm:t>
        <a:bodyPr/>
        <a:lstStyle/>
        <a:p>
          <a:pPr>
            <a:defRPr cap="all"/>
          </a:pPr>
          <a:r>
            <a:rPr lang="en-US" b="1"/>
            <a:t>Reference prices. </a:t>
          </a:r>
          <a:endParaRPr lang="en-US"/>
        </a:p>
      </dgm:t>
    </dgm:pt>
    <dgm:pt modelId="{FBCDD5E1-20F4-4588-B583-5BEEB7FB7141}" type="parTrans" cxnId="{8927E33D-8D1B-49A0-8102-3B1A99AF7559}">
      <dgm:prSet/>
      <dgm:spPr/>
      <dgm:t>
        <a:bodyPr/>
        <a:lstStyle/>
        <a:p>
          <a:endParaRPr lang="en-US"/>
        </a:p>
      </dgm:t>
    </dgm:pt>
    <dgm:pt modelId="{8E290C52-943F-4733-962E-0913A76E3B94}" type="sibTrans" cxnId="{8927E33D-8D1B-49A0-8102-3B1A99AF7559}">
      <dgm:prSet/>
      <dgm:spPr/>
      <dgm:t>
        <a:bodyPr/>
        <a:lstStyle/>
        <a:p>
          <a:endParaRPr lang="en-US"/>
        </a:p>
      </dgm:t>
    </dgm:pt>
    <dgm:pt modelId="{998C4D92-73AF-41B1-B4DE-E92E8366AC4E}" type="pres">
      <dgm:prSet presAssocID="{7021E23C-25A8-4270-BF5E-35E8D4232F71}" presName="root" presStyleCnt="0">
        <dgm:presLayoutVars>
          <dgm:dir/>
          <dgm:resizeHandles val="exact"/>
        </dgm:presLayoutVars>
      </dgm:prSet>
      <dgm:spPr/>
    </dgm:pt>
    <dgm:pt modelId="{17A2E9BC-94CA-4078-952F-F2EC264FD937}" type="pres">
      <dgm:prSet presAssocID="{02DCEB49-96CD-43E7-A125-F602638C271F}" presName="compNode" presStyleCnt="0"/>
      <dgm:spPr/>
    </dgm:pt>
    <dgm:pt modelId="{9C7A1131-7CEF-451B-911F-7F87F1DD0ED3}" type="pres">
      <dgm:prSet presAssocID="{02DCEB49-96CD-43E7-A125-F602638C271F}" presName="iconBgRect" presStyleLbl="bgShp" presStyleIdx="0" presStyleCnt="3"/>
      <dgm:spPr/>
    </dgm:pt>
    <dgm:pt modelId="{44BDECAD-020C-40D4-A113-EC8B145A3190}" type="pres">
      <dgm:prSet presAssocID="{02DCEB49-96CD-43E7-A125-F602638C271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ffee"/>
        </a:ext>
      </dgm:extLst>
    </dgm:pt>
    <dgm:pt modelId="{B80C84CF-B32F-43E0-A87F-F517BD4430D4}" type="pres">
      <dgm:prSet presAssocID="{02DCEB49-96CD-43E7-A125-F602638C271F}" presName="spaceRect" presStyleCnt="0"/>
      <dgm:spPr/>
    </dgm:pt>
    <dgm:pt modelId="{90B3C0C4-FC66-49F3-AF26-79E7CD94E280}" type="pres">
      <dgm:prSet presAssocID="{02DCEB49-96CD-43E7-A125-F602638C271F}" presName="textRect" presStyleLbl="revTx" presStyleIdx="0" presStyleCnt="3">
        <dgm:presLayoutVars>
          <dgm:chMax val="1"/>
          <dgm:chPref val="1"/>
        </dgm:presLayoutVars>
      </dgm:prSet>
      <dgm:spPr/>
    </dgm:pt>
    <dgm:pt modelId="{6436A4AB-8D27-4A73-A5AF-F1A022C0FDC8}" type="pres">
      <dgm:prSet presAssocID="{18808264-2B8F-40A1-B59B-39AD3EDDB9BB}" presName="sibTrans" presStyleCnt="0"/>
      <dgm:spPr/>
    </dgm:pt>
    <dgm:pt modelId="{9EE3B819-30B9-49C8-A48C-097E431E1BF4}" type="pres">
      <dgm:prSet presAssocID="{DEFD5979-5840-4893-8F5F-E45F98CFCF32}" presName="compNode" presStyleCnt="0"/>
      <dgm:spPr/>
    </dgm:pt>
    <dgm:pt modelId="{E9C0FCB8-5B58-4DED-82B3-ED508DD035FB}" type="pres">
      <dgm:prSet presAssocID="{DEFD5979-5840-4893-8F5F-E45F98CFCF32}" presName="iconBgRect" presStyleLbl="bgShp" presStyleIdx="1" presStyleCnt="3"/>
      <dgm:spPr/>
    </dgm:pt>
    <dgm:pt modelId="{A4B118E3-E483-4CBB-97AB-6CA8B9744697}" type="pres">
      <dgm:prSet presAssocID="{DEFD5979-5840-4893-8F5F-E45F98CFCF3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g"/>
        </a:ext>
      </dgm:extLst>
    </dgm:pt>
    <dgm:pt modelId="{4EC3DA87-391C-4C33-99D7-7685D8F6E0BD}" type="pres">
      <dgm:prSet presAssocID="{DEFD5979-5840-4893-8F5F-E45F98CFCF32}" presName="spaceRect" presStyleCnt="0"/>
      <dgm:spPr/>
    </dgm:pt>
    <dgm:pt modelId="{636FF347-72E5-452F-899A-88AA7A862EDE}" type="pres">
      <dgm:prSet presAssocID="{DEFD5979-5840-4893-8F5F-E45F98CFCF32}" presName="textRect" presStyleLbl="revTx" presStyleIdx="1" presStyleCnt="3">
        <dgm:presLayoutVars>
          <dgm:chMax val="1"/>
          <dgm:chPref val="1"/>
        </dgm:presLayoutVars>
      </dgm:prSet>
      <dgm:spPr/>
    </dgm:pt>
    <dgm:pt modelId="{3DA7CE33-6A9F-4EFC-BC37-B10E389624AE}" type="pres">
      <dgm:prSet presAssocID="{525A1201-3731-474A-ADD7-A1731A1C7475}" presName="sibTrans" presStyleCnt="0"/>
      <dgm:spPr/>
    </dgm:pt>
    <dgm:pt modelId="{85186F4B-4186-48AA-A00D-462A50B58FC7}" type="pres">
      <dgm:prSet presAssocID="{4B50FF62-A021-4F56-AE10-D0E4AD5FC2A3}" presName="compNode" presStyleCnt="0"/>
      <dgm:spPr/>
    </dgm:pt>
    <dgm:pt modelId="{E7D35BEF-AA10-4884-8A99-E0FA99911B10}" type="pres">
      <dgm:prSet presAssocID="{4B50FF62-A021-4F56-AE10-D0E4AD5FC2A3}" presName="iconBgRect" presStyleLbl="bgShp" presStyleIdx="2" presStyleCnt="3"/>
      <dgm:spPr/>
    </dgm:pt>
    <dgm:pt modelId="{CFE66E56-0229-4C30-B9FA-5D27483672F9}" type="pres">
      <dgm:prSet presAssocID="{4B50FF62-A021-4F56-AE10-D0E4AD5FC2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perclip"/>
        </a:ext>
      </dgm:extLst>
    </dgm:pt>
    <dgm:pt modelId="{F4EB422E-30CB-46B4-9B1C-2C3E0646DD60}" type="pres">
      <dgm:prSet presAssocID="{4B50FF62-A021-4F56-AE10-D0E4AD5FC2A3}" presName="spaceRect" presStyleCnt="0"/>
      <dgm:spPr/>
    </dgm:pt>
    <dgm:pt modelId="{CBBF8CC3-C7ED-4400-8A2F-AE1F3BE46CEA}" type="pres">
      <dgm:prSet presAssocID="{4B50FF62-A021-4F56-AE10-D0E4AD5FC2A3}" presName="textRect" presStyleLbl="revTx" presStyleIdx="2" presStyleCnt="3">
        <dgm:presLayoutVars>
          <dgm:chMax val="1"/>
          <dgm:chPref val="1"/>
        </dgm:presLayoutVars>
      </dgm:prSet>
      <dgm:spPr/>
    </dgm:pt>
  </dgm:ptLst>
  <dgm:cxnLst>
    <dgm:cxn modelId="{1087032F-3B1B-431D-B0A1-828988633E64}" type="presOf" srcId="{7021E23C-25A8-4270-BF5E-35E8D4232F71}" destId="{998C4D92-73AF-41B1-B4DE-E92E8366AC4E}" srcOrd="0" destOrd="0" presId="urn:microsoft.com/office/officeart/2018/5/layout/IconCircleLabelList"/>
    <dgm:cxn modelId="{8927E33D-8D1B-49A0-8102-3B1A99AF7559}" srcId="{7021E23C-25A8-4270-BF5E-35E8D4232F71}" destId="{4B50FF62-A021-4F56-AE10-D0E4AD5FC2A3}" srcOrd="2" destOrd="0" parTransId="{FBCDD5E1-20F4-4588-B583-5BEEB7FB7141}" sibTransId="{8E290C52-943F-4733-962E-0913A76E3B94}"/>
    <dgm:cxn modelId="{4666D35D-2895-41D1-AAF7-45F3E94E7883}" type="presOf" srcId="{4B50FF62-A021-4F56-AE10-D0E4AD5FC2A3}" destId="{CBBF8CC3-C7ED-4400-8A2F-AE1F3BE46CEA}" srcOrd="0" destOrd="0" presId="urn:microsoft.com/office/officeart/2018/5/layout/IconCircleLabelList"/>
    <dgm:cxn modelId="{6939BA50-DA9F-4A09-8ABC-8E9BF75828C3}" srcId="{7021E23C-25A8-4270-BF5E-35E8D4232F71}" destId="{02DCEB49-96CD-43E7-A125-F602638C271F}" srcOrd="0" destOrd="0" parTransId="{E3F203E6-3F78-4A7B-A17F-34AF8E621E30}" sibTransId="{18808264-2B8F-40A1-B59B-39AD3EDDB9BB}"/>
    <dgm:cxn modelId="{12B0C68F-32E9-4322-82C6-35D67D01D70C}" type="presOf" srcId="{02DCEB49-96CD-43E7-A125-F602638C271F}" destId="{90B3C0C4-FC66-49F3-AF26-79E7CD94E280}" srcOrd="0" destOrd="0" presId="urn:microsoft.com/office/officeart/2018/5/layout/IconCircleLabelList"/>
    <dgm:cxn modelId="{61D9E2A8-22E8-4A58-9926-82C308FE1356}" type="presOf" srcId="{DEFD5979-5840-4893-8F5F-E45F98CFCF32}" destId="{636FF347-72E5-452F-899A-88AA7A862EDE}" srcOrd="0" destOrd="0" presId="urn:microsoft.com/office/officeart/2018/5/layout/IconCircleLabelList"/>
    <dgm:cxn modelId="{E8639FCC-FD4E-4E26-BD10-DB1F1F9A371F}" srcId="{7021E23C-25A8-4270-BF5E-35E8D4232F71}" destId="{DEFD5979-5840-4893-8F5F-E45F98CFCF32}" srcOrd="1" destOrd="0" parTransId="{96E71BDD-F650-4BE7-A7EF-92722D9ECA65}" sibTransId="{525A1201-3731-474A-ADD7-A1731A1C7475}"/>
    <dgm:cxn modelId="{08297B7D-B6DB-49FB-B2CD-6750DD8E782E}" type="presParOf" srcId="{998C4D92-73AF-41B1-B4DE-E92E8366AC4E}" destId="{17A2E9BC-94CA-4078-952F-F2EC264FD937}" srcOrd="0" destOrd="0" presId="urn:microsoft.com/office/officeart/2018/5/layout/IconCircleLabelList"/>
    <dgm:cxn modelId="{B10DE124-D7C2-452E-A42C-5327E4495AC3}" type="presParOf" srcId="{17A2E9BC-94CA-4078-952F-F2EC264FD937}" destId="{9C7A1131-7CEF-451B-911F-7F87F1DD0ED3}" srcOrd="0" destOrd="0" presId="urn:microsoft.com/office/officeart/2018/5/layout/IconCircleLabelList"/>
    <dgm:cxn modelId="{B818417D-40F2-4430-AF00-92378DB1DA00}" type="presParOf" srcId="{17A2E9BC-94CA-4078-952F-F2EC264FD937}" destId="{44BDECAD-020C-40D4-A113-EC8B145A3190}" srcOrd="1" destOrd="0" presId="urn:microsoft.com/office/officeart/2018/5/layout/IconCircleLabelList"/>
    <dgm:cxn modelId="{A5FE0171-2EDE-4D5F-BC58-FEEF6B22144D}" type="presParOf" srcId="{17A2E9BC-94CA-4078-952F-F2EC264FD937}" destId="{B80C84CF-B32F-43E0-A87F-F517BD4430D4}" srcOrd="2" destOrd="0" presId="urn:microsoft.com/office/officeart/2018/5/layout/IconCircleLabelList"/>
    <dgm:cxn modelId="{0EDA27C2-698C-4BD6-9817-E3F3174C1C3B}" type="presParOf" srcId="{17A2E9BC-94CA-4078-952F-F2EC264FD937}" destId="{90B3C0C4-FC66-49F3-AF26-79E7CD94E280}" srcOrd="3" destOrd="0" presId="urn:microsoft.com/office/officeart/2018/5/layout/IconCircleLabelList"/>
    <dgm:cxn modelId="{E7DF2872-03B4-4E61-AD6A-7E67113055DF}" type="presParOf" srcId="{998C4D92-73AF-41B1-B4DE-E92E8366AC4E}" destId="{6436A4AB-8D27-4A73-A5AF-F1A022C0FDC8}" srcOrd="1" destOrd="0" presId="urn:microsoft.com/office/officeart/2018/5/layout/IconCircleLabelList"/>
    <dgm:cxn modelId="{1525753C-D538-4164-9B35-E078F24A596A}" type="presParOf" srcId="{998C4D92-73AF-41B1-B4DE-E92E8366AC4E}" destId="{9EE3B819-30B9-49C8-A48C-097E431E1BF4}" srcOrd="2" destOrd="0" presId="urn:microsoft.com/office/officeart/2018/5/layout/IconCircleLabelList"/>
    <dgm:cxn modelId="{07EC63B0-11F4-4352-8818-2A95E5E2FDFB}" type="presParOf" srcId="{9EE3B819-30B9-49C8-A48C-097E431E1BF4}" destId="{E9C0FCB8-5B58-4DED-82B3-ED508DD035FB}" srcOrd="0" destOrd="0" presId="urn:microsoft.com/office/officeart/2018/5/layout/IconCircleLabelList"/>
    <dgm:cxn modelId="{CED34589-334A-4E08-BD3B-4357878B9D4B}" type="presParOf" srcId="{9EE3B819-30B9-49C8-A48C-097E431E1BF4}" destId="{A4B118E3-E483-4CBB-97AB-6CA8B9744697}" srcOrd="1" destOrd="0" presId="urn:microsoft.com/office/officeart/2018/5/layout/IconCircleLabelList"/>
    <dgm:cxn modelId="{3C5C5C6A-9F68-4ABC-95DF-3F86AB07EBE3}" type="presParOf" srcId="{9EE3B819-30B9-49C8-A48C-097E431E1BF4}" destId="{4EC3DA87-391C-4C33-99D7-7685D8F6E0BD}" srcOrd="2" destOrd="0" presId="urn:microsoft.com/office/officeart/2018/5/layout/IconCircleLabelList"/>
    <dgm:cxn modelId="{B8E7E20A-DC50-435E-9E33-BADBE2E55795}" type="presParOf" srcId="{9EE3B819-30B9-49C8-A48C-097E431E1BF4}" destId="{636FF347-72E5-452F-899A-88AA7A862EDE}" srcOrd="3" destOrd="0" presId="urn:microsoft.com/office/officeart/2018/5/layout/IconCircleLabelList"/>
    <dgm:cxn modelId="{9655B515-EE94-47B1-BA9A-84E514E6E5CC}" type="presParOf" srcId="{998C4D92-73AF-41B1-B4DE-E92E8366AC4E}" destId="{3DA7CE33-6A9F-4EFC-BC37-B10E389624AE}" srcOrd="3" destOrd="0" presId="urn:microsoft.com/office/officeart/2018/5/layout/IconCircleLabelList"/>
    <dgm:cxn modelId="{BDB43FE6-BD29-4474-AB0A-B8D8A774A23A}" type="presParOf" srcId="{998C4D92-73AF-41B1-B4DE-E92E8366AC4E}" destId="{85186F4B-4186-48AA-A00D-462A50B58FC7}" srcOrd="4" destOrd="0" presId="urn:microsoft.com/office/officeart/2018/5/layout/IconCircleLabelList"/>
    <dgm:cxn modelId="{4C959D2B-1CE6-4217-AEF5-FE06323987D3}" type="presParOf" srcId="{85186F4B-4186-48AA-A00D-462A50B58FC7}" destId="{E7D35BEF-AA10-4884-8A99-E0FA99911B10}" srcOrd="0" destOrd="0" presId="urn:microsoft.com/office/officeart/2018/5/layout/IconCircleLabelList"/>
    <dgm:cxn modelId="{73A4AAE3-511C-4C2B-92FD-DEB15FEA2136}" type="presParOf" srcId="{85186F4B-4186-48AA-A00D-462A50B58FC7}" destId="{CFE66E56-0229-4C30-B9FA-5D27483672F9}" srcOrd="1" destOrd="0" presId="urn:microsoft.com/office/officeart/2018/5/layout/IconCircleLabelList"/>
    <dgm:cxn modelId="{3B59FC2B-C688-4C08-886C-118F3FE10C44}" type="presParOf" srcId="{85186F4B-4186-48AA-A00D-462A50B58FC7}" destId="{F4EB422E-30CB-46B4-9B1C-2C3E0646DD60}" srcOrd="2" destOrd="0" presId="urn:microsoft.com/office/officeart/2018/5/layout/IconCircleLabelList"/>
    <dgm:cxn modelId="{6EAFFFF8-2941-4E54-918F-1AE5DA570860}" type="presParOf" srcId="{85186F4B-4186-48AA-A00D-462A50B58FC7}" destId="{CBBF8CC3-C7ED-4400-8A2F-AE1F3BE46CE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A1131-7CEF-451B-911F-7F87F1DD0ED3}">
      <dsp:nvSpPr>
        <dsp:cNvPr id="0" name=""/>
        <dsp:cNvSpPr/>
      </dsp:nvSpPr>
      <dsp:spPr>
        <a:xfrm>
          <a:off x="677681"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DECAD-020C-40D4-A113-EC8B145A3190}">
      <dsp:nvSpPr>
        <dsp:cNvPr id="0" name=""/>
        <dsp:cNvSpPr/>
      </dsp:nvSpPr>
      <dsp:spPr>
        <a:xfrm>
          <a:off x="1079868"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B3C0C4-FC66-49F3-AF26-79E7CD94E280}">
      <dsp:nvSpPr>
        <dsp:cNvPr id="0" name=""/>
        <dsp:cNvSpPr/>
      </dsp:nvSpPr>
      <dsp:spPr>
        <a:xfrm>
          <a:off x="74399"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1" kern="1200"/>
            <a:t>Break Even Analysis</a:t>
          </a:r>
          <a:endParaRPr lang="en-US" sz="2500" kern="1200"/>
        </a:p>
      </dsp:txBody>
      <dsp:txXfrm>
        <a:off x="74399" y="3053169"/>
        <a:ext cx="3093750" cy="720000"/>
      </dsp:txXfrm>
    </dsp:sp>
    <dsp:sp modelId="{E9C0FCB8-5B58-4DED-82B3-ED508DD035FB}">
      <dsp:nvSpPr>
        <dsp:cNvPr id="0" name=""/>
        <dsp:cNvSpPr/>
      </dsp:nvSpPr>
      <dsp:spPr>
        <a:xfrm>
          <a:off x="4312837"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B118E3-E483-4CBB-97AB-6CA8B9744697}">
      <dsp:nvSpPr>
        <dsp:cNvPr id="0" name=""/>
        <dsp:cNvSpPr/>
      </dsp:nvSpPr>
      <dsp:spPr>
        <a:xfrm>
          <a:off x="4715024"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6FF347-72E5-452F-899A-88AA7A862EDE}">
      <dsp:nvSpPr>
        <dsp:cNvPr id="0" name=""/>
        <dsp:cNvSpPr/>
      </dsp:nvSpPr>
      <dsp:spPr>
        <a:xfrm>
          <a:off x="3709556"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1" kern="1200"/>
            <a:t>Price Elasticity</a:t>
          </a:r>
          <a:endParaRPr lang="en-US" sz="2500" kern="1200"/>
        </a:p>
      </dsp:txBody>
      <dsp:txXfrm>
        <a:off x="3709556" y="3053169"/>
        <a:ext cx="3093750" cy="720000"/>
      </dsp:txXfrm>
    </dsp:sp>
    <dsp:sp modelId="{E7D35BEF-AA10-4884-8A99-E0FA99911B10}">
      <dsp:nvSpPr>
        <dsp:cNvPr id="0" name=""/>
        <dsp:cNvSpPr/>
      </dsp:nvSpPr>
      <dsp:spPr>
        <a:xfrm>
          <a:off x="7947993"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66E56-0229-4C30-B9FA-5D27483672F9}">
      <dsp:nvSpPr>
        <dsp:cNvPr id="0" name=""/>
        <dsp:cNvSpPr/>
      </dsp:nvSpPr>
      <dsp:spPr>
        <a:xfrm>
          <a:off x="8350181"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BF8CC3-C7ED-4400-8A2F-AE1F3BE46CEA}">
      <dsp:nvSpPr>
        <dsp:cNvPr id="0" name=""/>
        <dsp:cNvSpPr/>
      </dsp:nvSpPr>
      <dsp:spPr>
        <a:xfrm>
          <a:off x="7344712"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1" kern="1200"/>
            <a:t>Reference prices. </a:t>
          </a:r>
          <a:endParaRPr lang="en-US" sz="2500" kern="1200"/>
        </a:p>
      </dsp:txBody>
      <dsp:txXfrm>
        <a:off x="7344712"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FAD436-1972-457C-8D98-4BA07078825E}" type="datetimeFigureOut">
              <a:rPr lang="en-US" smtClean="0"/>
              <a:t>5/10/2019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9A850-CA10-42CD-B9C8-DF5C01D2C9CB}" type="slidenum">
              <a:rPr lang="en-US" smtClean="0"/>
              <a:t>‹#›</a:t>
            </a:fld>
            <a:endParaRPr lang="en-US"/>
          </a:p>
        </p:txBody>
      </p:sp>
    </p:spTree>
    <p:extLst>
      <p:ext uri="{BB962C8B-B14F-4D97-AF65-F5344CB8AC3E}">
        <p14:creationId xmlns:p14="http://schemas.microsoft.com/office/powerpoint/2010/main" val="292703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should a firm determine the price of its products? This is an important but difficult question. In this video, Professor </a:t>
            </a:r>
            <a:r>
              <a:rPr lang="en-US" dirty="0" err="1"/>
              <a:t>Rindfleisch</a:t>
            </a:r>
            <a:r>
              <a:rPr lang="en-US" dirty="0"/>
              <a:t> explores the topic of price and examines two key digital pricing concepts: Price Comparison Tools and Pay What You Want (PWYW). He then explores how new digital tools are impacting the way in which products are priced.</a:t>
            </a:r>
          </a:p>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3</a:t>
            </a:fld>
            <a:endParaRPr lang="en-US"/>
          </a:p>
        </p:txBody>
      </p:sp>
    </p:spTree>
    <p:extLst>
      <p:ext uri="{BB962C8B-B14F-4D97-AF65-F5344CB8AC3E}">
        <p14:creationId xmlns:p14="http://schemas.microsoft.com/office/powerpoint/2010/main" val="161743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4</a:t>
            </a:fld>
            <a:endParaRPr lang="en-US"/>
          </a:p>
        </p:txBody>
      </p:sp>
    </p:spTree>
    <p:extLst>
      <p:ext uri="{BB962C8B-B14F-4D97-AF65-F5344CB8AC3E}">
        <p14:creationId xmlns:p14="http://schemas.microsoft.com/office/powerpoint/2010/main" val="315003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rice is different from the other three elements </a:t>
            </a:r>
          </a:p>
          <a:p>
            <a:r>
              <a:rPr lang="en-US" sz="1200" b="0" i="0" u="none" strike="noStrike" kern="1200" dirty="0">
                <a:solidFill>
                  <a:schemeClr val="tx1"/>
                </a:solidFill>
                <a:effectLst/>
                <a:latin typeface="+mn-lt"/>
                <a:ea typeface="+mn-ea"/>
                <a:cs typeface="+mn-cs"/>
              </a:rPr>
              <a:t>of the marketing mix. </a:t>
            </a:r>
          </a:p>
          <a:p>
            <a:r>
              <a:rPr lang="en-US" sz="1200" b="0" i="0" u="none" strike="noStrike" kern="1200" dirty="0">
                <a:solidFill>
                  <a:schemeClr val="tx1"/>
                </a:solidFill>
                <a:effectLst/>
                <a:latin typeface="+mn-lt"/>
                <a:ea typeface="+mn-ea"/>
                <a:cs typeface="+mn-cs"/>
              </a:rPr>
              <a:t>Product, promotion, </a:t>
            </a:r>
          </a:p>
          <a:p>
            <a:r>
              <a:rPr lang="en-US" sz="1200" b="0" i="0" u="none" strike="noStrike" kern="1200" dirty="0">
                <a:solidFill>
                  <a:schemeClr val="tx1"/>
                </a:solidFill>
                <a:effectLst/>
                <a:latin typeface="+mn-lt"/>
                <a:ea typeface="+mn-ea"/>
                <a:cs typeface="+mn-cs"/>
              </a:rPr>
              <a:t>and placement all create value for a customer. </a:t>
            </a:r>
          </a:p>
          <a:p>
            <a:r>
              <a:rPr lang="en-US" sz="1200" b="0" i="0" u="none" strike="noStrike" kern="1200" dirty="0">
                <a:solidFill>
                  <a:schemeClr val="tx1"/>
                </a:solidFill>
                <a:effectLst/>
                <a:latin typeface="+mn-lt"/>
                <a:ea typeface="+mn-ea"/>
                <a:cs typeface="+mn-cs"/>
              </a:rPr>
              <a:t>Instead price captures this value </a:t>
            </a:r>
          </a:p>
          <a:p>
            <a:r>
              <a:rPr lang="en-US" sz="1200" b="0" i="0" u="none" strike="noStrike" kern="1200" dirty="0">
                <a:solidFill>
                  <a:schemeClr val="tx1"/>
                </a:solidFill>
                <a:effectLst/>
                <a:latin typeface="+mn-lt"/>
                <a:ea typeface="+mn-ea"/>
                <a:cs typeface="+mn-cs"/>
              </a:rPr>
              <a:t>and brings it back in to the firm. </a:t>
            </a:r>
          </a:p>
          <a:p>
            <a:r>
              <a:rPr lang="en-US" sz="1200" b="0" i="0" u="none" strike="noStrike" kern="1200" dirty="0">
                <a:solidFill>
                  <a:schemeClr val="tx1"/>
                </a:solidFill>
                <a:effectLst/>
                <a:latin typeface="+mn-lt"/>
                <a:ea typeface="+mn-ea"/>
                <a:cs typeface="+mn-cs"/>
              </a:rPr>
              <a:t>Thus having a good pricing strategy is critical </a:t>
            </a:r>
          </a:p>
          <a:p>
            <a:r>
              <a:rPr lang="en-US" sz="1200" b="0" i="0" u="none" strike="noStrike" kern="1200" dirty="0">
                <a:solidFill>
                  <a:schemeClr val="tx1"/>
                </a:solidFill>
                <a:effectLst/>
                <a:latin typeface="+mn-lt"/>
                <a:ea typeface="+mn-ea"/>
                <a:cs typeface="+mn-cs"/>
              </a:rPr>
              <a:t>for your firm's profitability and basic survival. </a:t>
            </a:r>
          </a:p>
          <a:p>
            <a:endParaRPr lang="en-US" dirty="0"/>
          </a:p>
        </p:txBody>
      </p:sp>
      <p:sp>
        <p:nvSpPr>
          <p:cNvPr id="4" name="Slide Number Placeholder 3"/>
          <p:cNvSpPr>
            <a:spLocks noGrp="1"/>
          </p:cNvSpPr>
          <p:nvPr>
            <p:ph type="sldNum" sz="quarter" idx="5"/>
          </p:nvPr>
        </p:nvSpPr>
        <p:spPr/>
        <p:txBody>
          <a:bodyPr/>
          <a:lstStyle/>
          <a:p>
            <a:fld id="{BBC9A850-CA10-42CD-B9C8-DF5C01D2C9CB}" type="slidenum">
              <a:rPr lang="en-US" smtClean="0"/>
              <a:t>5</a:t>
            </a:fld>
            <a:endParaRPr lang="en-US"/>
          </a:p>
        </p:txBody>
      </p:sp>
    </p:spTree>
    <p:extLst>
      <p:ext uri="{BB962C8B-B14F-4D97-AF65-F5344CB8AC3E}">
        <p14:creationId xmlns:p14="http://schemas.microsoft.com/office/powerpoint/2010/main" val="200801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firms set the prices for their products. Thus, if a customer wants to buy a product, they have to pay this price. However, for some customers this price is too high and for others it is too low. The rise of new digital tools is enabling customers to set their own price. This innovative pricing strategy is called Pay What You Want (PWYW) and is quickly spreading across multiple industries. This video lecture introduces this concept, provides examples of how it is being used, and discusses its implications for both consumers and firms.</a:t>
            </a:r>
          </a:p>
        </p:txBody>
      </p:sp>
      <p:sp>
        <p:nvSpPr>
          <p:cNvPr id="4" name="Slide Number Placeholder 3"/>
          <p:cNvSpPr>
            <a:spLocks noGrp="1"/>
          </p:cNvSpPr>
          <p:nvPr>
            <p:ph type="sldNum" sz="quarter" idx="5"/>
          </p:nvPr>
        </p:nvSpPr>
        <p:spPr/>
        <p:txBody>
          <a:bodyPr/>
          <a:lstStyle/>
          <a:p>
            <a:fld id="{BBC9A850-CA10-42CD-B9C8-DF5C01D2C9CB}" type="slidenum">
              <a:rPr lang="en-US" smtClean="0"/>
              <a:t>11</a:t>
            </a:fld>
            <a:endParaRPr lang="en-US"/>
          </a:p>
        </p:txBody>
      </p:sp>
    </p:spTree>
    <p:extLst>
      <p:ext uri="{BB962C8B-B14F-4D97-AF65-F5344CB8AC3E}">
        <p14:creationId xmlns:p14="http://schemas.microsoft.com/office/powerpoint/2010/main" val="114082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rise of digital tools, the price of a product was often not known until a consumer was actually at the retail location and saw the price on the shelf. The Internet changed all this by making prices much more visible and by allowing customers to see the price of a product prior to entering a store. Today, customers have even more power, as there are now a number of price comparison tools that allow customers to easily compare prices across a number of retailers (both physical and online). This video lecture will introduce these tools, provide some examples, and discuss how firms can respond to this new technological development.</a:t>
            </a:r>
          </a:p>
        </p:txBody>
      </p:sp>
      <p:sp>
        <p:nvSpPr>
          <p:cNvPr id="4" name="Slide Number Placeholder 3"/>
          <p:cNvSpPr>
            <a:spLocks noGrp="1"/>
          </p:cNvSpPr>
          <p:nvPr>
            <p:ph type="sldNum" sz="quarter" idx="5"/>
          </p:nvPr>
        </p:nvSpPr>
        <p:spPr/>
        <p:txBody>
          <a:bodyPr/>
          <a:lstStyle/>
          <a:p>
            <a:fld id="{BBC9A850-CA10-42CD-B9C8-DF5C01D2C9CB}" type="slidenum">
              <a:rPr lang="en-US" smtClean="0"/>
              <a:t>16</a:t>
            </a:fld>
            <a:endParaRPr lang="en-US"/>
          </a:p>
        </p:txBody>
      </p:sp>
    </p:spTree>
    <p:extLst>
      <p:ext uri="{BB962C8B-B14F-4D97-AF65-F5344CB8AC3E}">
        <p14:creationId xmlns:p14="http://schemas.microsoft.com/office/powerpoint/2010/main" val="316942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914162" y="2130426"/>
            <a:ext cx="10360501" cy="1470025"/>
          </a:xfrm>
          <a:prstGeom prst="rect">
            <a:avLst/>
          </a:prstGeom>
        </p:spPr>
        <p:txBody>
          <a:bodyPr/>
          <a:lstStyle/>
          <a:p>
            <a:r>
              <a:rPr lang="en-US"/>
              <a:t>Click to edit Master title style</a:t>
            </a:r>
          </a:p>
        </p:txBody>
      </p:sp>
      <p:sp>
        <p:nvSpPr>
          <p:cNvPr id="4"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9010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133048" y="647702"/>
            <a:ext cx="7906547" cy="647698"/>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58504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02892"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61552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63076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207838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2" y="647700"/>
            <a:ext cx="7906547" cy="571500"/>
          </a:xfrm>
          <a:prstGeom prst="rect">
            <a:avLst/>
          </a:prstGeom>
        </p:spPr>
        <p:txBody>
          <a:bodyPr vert="horz"/>
          <a:lstStyle>
            <a:lvl1pPr algn="l">
              <a:defRPr sz="3600" b="0">
                <a:solidFill>
                  <a:schemeClr val="accent3">
                    <a:lumMod val="75000"/>
                  </a:schemeClr>
                </a:solidFill>
                <a:latin typeface="+mn-lt"/>
                <a:cs typeface="Bebas Neue"/>
              </a:defRPr>
            </a:lvl1pPr>
          </a:lstStyle>
          <a:p>
            <a:r>
              <a:rPr lang="en-US" dirty="0"/>
              <a:t>Click to edit Master title style</a:t>
            </a:r>
          </a:p>
        </p:txBody>
      </p:sp>
      <p:grpSp>
        <p:nvGrpSpPr>
          <p:cNvPr id="3" name="Group 2"/>
          <p:cNvGrpSpPr/>
          <p:nvPr userDrawn="1"/>
        </p:nvGrpSpPr>
        <p:grpSpPr>
          <a:xfrm>
            <a:off x="608012" y="533400"/>
            <a:ext cx="548640" cy="91440"/>
            <a:chOff x="1370012" y="1981200"/>
            <a:chExt cx="548640" cy="91440"/>
          </a:xfrm>
        </p:grpSpPr>
        <p:sp>
          <p:nvSpPr>
            <p:cNvPr id="2" name="Oval 1"/>
            <p:cNvSpPr>
              <a:spLocks noChangeAspect="1"/>
            </p:cNvSpPr>
            <p:nvPr userDrawn="1"/>
          </p:nvSpPr>
          <p:spPr>
            <a:xfrm>
              <a:off x="13700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15224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16748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userDrawn="1"/>
          </p:nvSpPr>
          <p:spPr>
            <a:xfrm>
              <a:off x="18272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userDrawn="1"/>
        </p:nvSpPr>
        <p:spPr>
          <a:xfrm>
            <a:off x="11854112" y="533400"/>
            <a:ext cx="336300" cy="76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rot="5400000">
            <a:off x="11642349" y="792378"/>
            <a:ext cx="759826"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PAGE </a:t>
            </a:r>
            <a:fld id="{65008A8B-2C41-41B3-A2C0-B2D27D0D8445}" type="slidenum">
              <a:rPr lang="en-US" sz="1000" smtClean="0">
                <a:solidFill>
                  <a:schemeClr val="bg1"/>
                </a:solidFill>
                <a:latin typeface="Arial" panose="020B0604020202020204" pitchFamily="34" charset="0"/>
                <a:cs typeface="Arial" panose="020B0604020202020204" pitchFamily="34" charset="0"/>
              </a:rPr>
              <a:t>‹#›</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66852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914162" y="2130426"/>
            <a:ext cx="10360501" cy="1470025"/>
          </a:xfrm>
          <a:prstGeom prst="rect">
            <a:avLst/>
          </a:prstGeom>
        </p:spPr>
        <p:txBody>
          <a:bodyPr/>
          <a:lstStyle/>
          <a:p>
            <a:r>
              <a:rPr lang="en-US"/>
              <a:t>Click to edit Master title style</a:t>
            </a:r>
          </a:p>
        </p:txBody>
      </p:sp>
      <p:sp>
        <p:nvSpPr>
          <p:cNvPr id="4"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65788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9744376" cy="713009"/>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3" name="Oval 2"/>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64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66058"/>
            <a:ext cx="9744376" cy="713009"/>
          </a:xfrm>
          <a:prstGeom prst="rect">
            <a:avLst/>
          </a:prstGeom>
        </p:spPr>
        <p:txBody>
          <a:bodyPr vert="horz" lIns="91432" tIns="45717" rIns="91432" bIns="45717"/>
          <a:lstStyle>
            <a:lvl1pPr algn="l">
              <a:defRPr sz="4400" b="1">
                <a:solidFill>
                  <a:schemeClr val="tx2"/>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1656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528058" y="549155"/>
            <a:ext cx="1527754" cy="0"/>
          </a:xfrm>
          <a:prstGeom prst="line">
            <a:avLst/>
          </a:prstGeom>
          <a:ln w="889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27012" y="6467602"/>
            <a:ext cx="3817508" cy="307777"/>
          </a:xfrm>
          <a:prstGeom prst="rect">
            <a:avLst/>
          </a:prstGeom>
          <a:noFill/>
        </p:spPr>
        <p:txBody>
          <a:bodyPr wrap="square" rtlCol="0">
            <a:spAutoFit/>
          </a:bodyPr>
          <a:lstStyle/>
          <a:p>
            <a:pPr algn="l"/>
            <a:r>
              <a:rPr lang="en-US" sz="1400" b="0" dirty="0"/>
              <a:t>Prompt </a:t>
            </a:r>
            <a:r>
              <a:rPr lang="en-US" sz="1400" b="0" dirty="0">
                <a:solidFill>
                  <a:schemeClr val="accent1">
                    <a:lumMod val="75000"/>
                  </a:schemeClr>
                </a:solidFill>
              </a:rPr>
              <a:t>Proposal</a:t>
            </a:r>
            <a:r>
              <a:rPr lang="en-US" sz="1400" b="0" baseline="0" dirty="0">
                <a:solidFill>
                  <a:schemeClr val="accent1">
                    <a:lumMod val="75000"/>
                  </a:schemeClr>
                </a:solidFill>
              </a:rPr>
              <a:t> @Aug 2017</a:t>
            </a:r>
            <a:endParaRPr lang="en-US" sz="1400" b="0" dirty="0">
              <a:solidFill>
                <a:schemeClr val="accent1">
                  <a:lumMod val="75000"/>
                </a:schemeClr>
              </a:solidFill>
            </a:endParaRPr>
          </a:p>
        </p:txBody>
      </p:sp>
    </p:spTree>
    <p:extLst>
      <p:ext uri="{BB962C8B-B14F-4D97-AF65-F5344CB8AC3E}">
        <p14:creationId xmlns:p14="http://schemas.microsoft.com/office/powerpoint/2010/main" val="3220176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7906547" cy="865409"/>
          </a:xfrm>
          <a:prstGeom prst="rect">
            <a:avLst/>
          </a:prstGeom>
        </p:spPr>
        <p:txBody>
          <a:bodyPr vert="horz" lIns="91432" tIns="45717" rIns="91432" bIns="45717"/>
          <a:lstStyle>
            <a:lvl1pPr algn="l">
              <a:defRPr sz="4000" b="1">
                <a:solidFill>
                  <a:schemeClr val="bg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1" name="Content Placeholder 2"/>
          <p:cNvSpPr>
            <a:spLocks noGrp="1"/>
          </p:cNvSpPr>
          <p:nvPr>
            <p:ph idx="1"/>
          </p:nvPr>
        </p:nvSpPr>
        <p:spPr>
          <a:xfrm>
            <a:off x="851853" y="1701800"/>
            <a:ext cx="9914944" cy="4470400"/>
          </a:xfrm>
          <a:prstGeom prst="rect">
            <a:avLst/>
          </a:prstGeom>
        </p:spPr>
        <p:txBody>
          <a:bodyPr lIns="90458" tIns="45231" rIns="90458" bIns="45231"/>
          <a:lstStyle>
            <a:lvl1pPr marL="342871" indent="-342871" algn="just">
              <a:buClr>
                <a:schemeClr val="bg1"/>
              </a:buClr>
              <a:buSzPct val="80000"/>
              <a:buFont typeface="Wingdings 2" pitchFamily="18" charset="2"/>
              <a:buChar char=""/>
              <a:defRPr sz="2000">
                <a:solidFill>
                  <a:schemeClr val="bg1"/>
                </a:solidFill>
              </a:defRPr>
            </a:lvl1pPr>
            <a:lvl2pPr marL="768184" indent="-304735" algn="just">
              <a:buClr>
                <a:schemeClr val="bg1"/>
              </a:buClr>
              <a:buSzPct val="70000"/>
              <a:buFont typeface="Wingdings" pitchFamily="2" charset="2"/>
              <a:buChar char="î"/>
              <a:defRPr sz="1900">
                <a:solidFill>
                  <a:schemeClr val="bg1"/>
                </a:solidFill>
                <a:latin typeface="+mn-lt"/>
              </a:defRPr>
            </a:lvl2pPr>
            <a:lvl3pPr algn="just">
              <a:defRPr sz="1500">
                <a:solidFill>
                  <a:schemeClr val="bg1"/>
                </a:solidFill>
              </a:defRPr>
            </a:lvl3pPr>
            <a:lvl4pPr algn="just">
              <a:defRPr sz="1200">
                <a:solidFill>
                  <a:schemeClr val="bg1"/>
                </a:solidFill>
              </a:defRPr>
            </a:lvl4pPr>
            <a:lvl5pPr algn="ju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Oval 16"/>
          <p:cNvSpPr/>
          <p:nvPr userDrawn="1"/>
        </p:nvSpPr>
        <p:spPr bwMode="auto">
          <a:xfrm>
            <a:off x="11173089" y="279400"/>
            <a:ext cx="507868" cy="50800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9" name="TextBox 18"/>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srgbClr val="000000"/>
                </a:solidFill>
                <a:cs typeface="Arial" panose="020B0604020202020204" pitchFamily="34" charset="0"/>
              </a:rPr>
              <a:pPr algn="ctr" defTabSz="914323"/>
              <a:t>‹#›</a:t>
            </a:fld>
            <a:endParaRPr lang="en-US" sz="1300" dirty="0">
              <a:solidFill>
                <a:srgbClr val="000000"/>
              </a:solidFill>
              <a:cs typeface="Arial" panose="020B0604020202020204" pitchFamily="34" charset="0"/>
            </a:endParaRPr>
          </a:p>
        </p:txBody>
      </p:sp>
    </p:spTree>
    <p:extLst>
      <p:ext uri="{BB962C8B-B14F-4D97-AF65-F5344CB8AC3E}">
        <p14:creationId xmlns:p14="http://schemas.microsoft.com/office/powerpoint/2010/main" val="138177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495300"/>
            <a:ext cx="7906547" cy="647700"/>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457636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Oval 6"/>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8" name="TextBox 7"/>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5" name="Content Placeholder 2"/>
          <p:cNvSpPr>
            <a:spLocks noGrp="1"/>
          </p:cNvSpPr>
          <p:nvPr>
            <p:ph idx="1"/>
          </p:nvPr>
        </p:nvSpPr>
        <p:spPr>
          <a:xfrm>
            <a:off x="851853" y="1524000"/>
            <a:ext cx="9914944" cy="44704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0139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Oval 5"/>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7" name="TextBox 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2066620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2133048" y="647702"/>
            <a:ext cx="7906547" cy="647698"/>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58504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02892"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61552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6307693" y="4572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291078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9744376" cy="713009"/>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3" name="Oval 2"/>
          <p:cNvSpPr/>
          <p:nvPr userDrawn="1"/>
        </p:nvSpPr>
        <p:spPr bwMode="auto">
          <a:xfrm>
            <a:off x="11173089" y="279400"/>
            <a:ext cx="507868" cy="508000"/>
          </a:xfrm>
          <a:prstGeom prst="ellipse">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1961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2" y="647700"/>
            <a:ext cx="7906547" cy="571500"/>
          </a:xfrm>
          <a:prstGeom prst="rect">
            <a:avLst/>
          </a:prstGeom>
        </p:spPr>
        <p:txBody>
          <a:bodyPr vert="horz"/>
          <a:lstStyle>
            <a:lvl1pPr algn="l">
              <a:defRPr sz="3600" b="0">
                <a:solidFill>
                  <a:schemeClr val="accent1">
                    <a:lumMod val="75000"/>
                  </a:schemeClr>
                </a:solidFill>
                <a:latin typeface="+mn-lt"/>
                <a:cs typeface="Bebas Neue"/>
              </a:defRPr>
            </a:lvl1pPr>
          </a:lstStyle>
          <a:p>
            <a:r>
              <a:rPr lang="en-US" dirty="0"/>
              <a:t>Click to edit Master title style</a:t>
            </a:r>
          </a:p>
        </p:txBody>
      </p:sp>
      <p:grpSp>
        <p:nvGrpSpPr>
          <p:cNvPr id="3" name="Group 2"/>
          <p:cNvGrpSpPr/>
          <p:nvPr userDrawn="1"/>
        </p:nvGrpSpPr>
        <p:grpSpPr>
          <a:xfrm>
            <a:off x="608012" y="533400"/>
            <a:ext cx="548640" cy="91440"/>
            <a:chOff x="1370012" y="1981200"/>
            <a:chExt cx="548640" cy="91440"/>
          </a:xfrm>
        </p:grpSpPr>
        <p:sp>
          <p:nvSpPr>
            <p:cNvPr id="2" name="Oval 1"/>
            <p:cNvSpPr>
              <a:spLocks noChangeAspect="1"/>
            </p:cNvSpPr>
            <p:nvPr userDrawn="1"/>
          </p:nvSpPr>
          <p:spPr>
            <a:xfrm>
              <a:off x="13700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15224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16748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userDrawn="1"/>
          </p:nvSpPr>
          <p:spPr>
            <a:xfrm>
              <a:off x="1827212" y="1981200"/>
              <a:ext cx="91440" cy="9144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userDrawn="1"/>
        </p:nvSpPr>
        <p:spPr>
          <a:xfrm>
            <a:off x="11854112" y="533400"/>
            <a:ext cx="336300" cy="76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rot="5400000">
            <a:off x="11642349" y="792378"/>
            <a:ext cx="759826"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PAGE </a:t>
            </a:r>
            <a:fld id="{65008A8B-2C41-41B3-A2C0-B2D27D0D8445}" type="slidenum">
              <a:rPr lang="en-US" sz="1000" smtClean="0">
                <a:solidFill>
                  <a:schemeClr val="bg1"/>
                </a:solidFill>
                <a:latin typeface="Arial" panose="020B0604020202020204" pitchFamily="34" charset="0"/>
                <a:cs typeface="Arial" panose="020B0604020202020204" pitchFamily="34" charset="0"/>
              </a:rPr>
              <a:t>‹#›</a:t>
            </a:fld>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60136"/>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6FB17C-7F48-47F8-9D0F-7758F18C321B}"/>
              </a:ext>
            </a:extLst>
          </p:cNvPr>
          <p:cNvSpPr>
            <a:spLocks noGrp="1"/>
          </p:cNvSpPr>
          <p:nvPr>
            <p:ph type="pic" sz="quarter" idx="13"/>
          </p:nvPr>
        </p:nvSpPr>
        <p:spPr>
          <a:xfrm>
            <a:off x="1070640" y="0"/>
            <a:ext cx="10047545" cy="6858000"/>
          </a:xfrm>
          <a:custGeom>
            <a:avLst/>
            <a:gdLst>
              <a:gd name="connsiteX0" fmla="*/ 5025081 w 10050162"/>
              <a:gd name="connsiteY0" fmla="*/ 793546 h 6858000"/>
              <a:gd name="connsiteX1" fmla="*/ 2389627 w 10050162"/>
              <a:gd name="connsiteY1" fmla="*/ 3429000 h 6858000"/>
              <a:gd name="connsiteX2" fmla="*/ 5025081 w 10050162"/>
              <a:gd name="connsiteY2" fmla="*/ 6064454 h 6858000"/>
              <a:gd name="connsiteX3" fmla="*/ 7660535 w 10050162"/>
              <a:gd name="connsiteY3" fmla="*/ 3429000 h 6858000"/>
              <a:gd name="connsiteX4" fmla="*/ 5025081 w 10050162"/>
              <a:gd name="connsiteY4" fmla="*/ 793546 h 6858000"/>
              <a:gd name="connsiteX5" fmla="*/ 1353333 w 10050162"/>
              <a:gd name="connsiteY5" fmla="*/ 0 h 6858000"/>
              <a:gd name="connsiteX6" fmla="*/ 8696829 w 10050162"/>
              <a:gd name="connsiteY6" fmla="*/ 0 h 6858000"/>
              <a:gd name="connsiteX7" fmla="*/ 8744737 w 10050162"/>
              <a:gd name="connsiteY7" fmla="*/ 50249 h 6858000"/>
              <a:gd name="connsiteX8" fmla="*/ 10050162 w 10050162"/>
              <a:gd name="connsiteY8" fmla="*/ 3429000 h 6858000"/>
              <a:gd name="connsiteX9" fmla="*/ 8744737 w 10050162"/>
              <a:gd name="connsiteY9" fmla="*/ 6807751 h 6858000"/>
              <a:gd name="connsiteX10" fmla="*/ 8696829 w 10050162"/>
              <a:gd name="connsiteY10" fmla="*/ 6858000 h 6858000"/>
              <a:gd name="connsiteX11" fmla="*/ 1353333 w 10050162"/>
              <a:gd name="connsiteY11" fmla="*/ 6858000 h 6858000"/>
              <a:gd name="connsiteX12" fmla="*/ 1305425 w 10050162"/>
              <a:gd name="connsiteY12" fmla="*/ 6807751 h 6858000"/>
              <a:gd name="connsiteX13" fmla="*/ 0 w 10050162"/>
              <a:gd name="connsiteY13" fmla="*/ 3429000 h 6858000"/>
              <a:gd name="connsiteX14" fmla="*/ 1305425 w 10050162"/>
              <a:gd name="connsiteY14" fmla="*/ 502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50162" h="6858000">
                <a:moveTo>
                  <a:pt x="5025081" y="793546"/>
                </a:moveTo>
                <a:cubicBezTo>
                  <a:pt x="3569561" y="793546"/>
                  <a:pt x="2389627" y="1973479"/>
                  <a:pt x="2389627" y="3429000"/>
                </a:cubicBezTo>
                <a:cubicBezTo>
                  <a:pt x="2389627" y="4884521"/>
                  <a:pt x="3569561" y="6064454"/>
                  <a:pt x="5025081" y="6064454"/>
                </a:cubicBezTo>
                <a:cubicBezTo>
                  <a:pt x="6480602" y="6064454"/>
                  <a:pt x="7660535" y="4884521"/>
                  <a:pt x="7660535" y="3429000"/>
                </a:cubicBezTo>
                <a:cubicBezTo>
                  <a:pt x="7660535" y="1973479"/>
                  <a:pt x="6480602" y="793546"/>
                  <a:pt x="5025081" y="793546"/>
                </a:cubicBezTo>
                <a:close/>
                <a:moveTo>
                  <a:pt x="1353333" y="0"/>
                </a:moveTo>
                <a:lnTo>
                  <a:pt x="8696829" y="0"/>
                </a:lnTo>
                <a:lnTo>
                  <a:pt x="8744737" y="50249"/>
                </a:lnTo>
                <a:cubicBezTo>
                  <a:pt x="9555820" y="942639"/>
                  <a:pt x="10050162" y="2128089"/>
                  <a:pt x="10050162" y="3429000"/>
                </a:cubicBezTo>
                <a:cubicBezTo>
                  <a:pt x="10050162" y="4729910"/>
                  <a:pt x="9555820" y="5915361"/>
                  <a:pt x="8744737" y="6807751"/>
                </a:cubicBezTo>
                <a:lnTo>
                  <a:pt x="8696829" y="6858000"/>
                </a:lnTo>
                <a:lnTo>
                  <a:pt x="1353333" y="6858000"/>
                </a:lnTo>
                <a:lnTo>
                  <a:pt x="1305425" y="6807751"/>
                </a:lnTo>
                <a:cubicBezTo>
                  <a:pt x="494342" y="5915361"/>
                  <a:pt x="0" y="4729910"/>
                  <a:pt x="0" y="3429000"/>
                </a:cubicBezTo>
                <a:cubicBezTo>
                  <a:pt x="0" y="2128089"/>
                  <a:pt x="494342" y="942639"/>
                  <a:pt x="1305425" y="50249"/>
                </a:cubicBezTo>
                <a:close/>
              </a:path>
            </a:pathLst>
          </a:custGeom>
          <a:solidFill>
            <a:schemeClr val="bg1">
              <a:lumMod val="95000"/>
            </a:schemeClr>
          </a:solidFill>
        </p:spPr>
        <p:txBody>
          <a:bodyPr rtlCol="0">
            <a:noAutofit/>
          </a:bodyPr>
          <a:lstStyle>
            <a:lvl1pPr>
              <a:defRPr sz="1400"/>
            </a:lvl1pPr>
          </a:lstStyle>
          <a:p>
            <a:pPr lvl="0"/>
            <a:endParaRPr lang="en-US" noProof="0"/>
          </a:p>
        </p:txBody>
      </p:sp>
      <p:sp>
        <p:nvSpPr>
          <p:cNvPr id="3" name="Date Placeholder 1">
            <a:extLst>
              <a:ext uri="{FF2B5EF4-FFF2-40B4-BE49-F238E27FC236}">
                <a16:creationId xmlns:a16="http://schemas.microsoft.com/office/drawing/2014/main" id="{344AFAD4-1922-416F-B71A-2145980A82BC}"/>
              </a:ext>
            </a:extLst>
          </p:cNvPr>
          <p:cNvSpPr>
            <a:spLocks noGrp="1"/>
          </p:cNvSpPr>
          <p:nvPr>
            <p:ph type="dt" sz="half" idx="14"/>
          </p:nvPr>
        </p:nvSpPr>
        <p:spPr/>
        <p:txBody>
          <a:bodyPr/>
          <a:lstStyle>
            <a:lvl1pPr>
              <a:defRPr/>
            </a:lvl1pPr>
          </a:lstStyle>
          <a:p>
            <a:pPr>
              <a:defRPr/>
            </a:pPr>
            <a:fld id="{610FEA11-81CF-40A9-9A70-48761EDD7759}" type="datetime1">
              <a:rPr lang="en-US"/>
              <a:pPr>
                <a:defRPr/>
              </a:pPr>
              <a:t>5/10/2019</a:t>
            </a:fld>
            <a:endParaRPr lang="en-US"/>
          </a:p>
        </p:txBody>
      </p:sp>
      <p:sp>
        <p:nvSpPr>
          <p:cNvPr id="4" name="Footer Placeholder 2">
            <a:extLst>
              <a:ext uri="{FF2B5EF4-FFF2-40B4-BE49-F238E27FC236}">
                <a16:creationId xmlns:a16="http://schemas.microsoft.com/office/drawing/2014/main" id="{372EB240-EB19-4B70-BAE2-550E3FFF8DD8}"/>
              </a:ext>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65297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9744376" cy="713009"/>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49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531812" y="1657927"/>
            <a:ext cx="4267200" cy="1771073"/>
          </a:xfrm>
          <a:prstGeom prst="rect">
            <a:avLst/>
          </a:prstGeom>
        </p:spPr>
        <p:txBody>
          <a:bodyPr vert="horz" lIns="91432" tIns="45717" rIns="91432" bIns="45717"/>
          <a:lstStyle>
            <a:lvl1pPr algn="l">
              <a:defRPr sz="4000" b="1">
                <a:solidFill>
                  <a:schemeClr val="tx1"/>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5180012" y="1701800"/>
            <a:ext cx="5586784" cy="4318000"/>
          </a:xfrm>
          <a:prstGeom prst="rect">
            <a:avLst/>
          </a:prstGeom>
        </p:spPr>
        <p:txBody>
          <a:bodyPr lIns="90458" tIns="45231" rIns="90458" bIns="45231"/>
          <a:lstStyle>
            <a:lvl1pPr marL="342871" indent="-342871" algn="just">
              <a:buClr>
                <a:schemeClr val="tx2"/>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DED88761-7DFE-4C63-9618-6F0018585E0A}"/>
              </a:ext>
            </a:extLst>
          </p:cNvPr>
          <p:cNvSpPr/>
          <p:nvPr userDrawn="1"/>
        </p:nvSpPr>
        <p:spPr bwMode="auto">
          <a:xfrm>
            <a:off x="0" y="1657927"/>
            <a:ext cx="303212" cy="990600"/>
          </a:xfrm>
          <a:prstGeom prst="rect">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Tree>
    <p:extLst>
      <p:ext uri="{BB962C8B-B14F-4D97-AF65-F5344CB8AC3E}">
        <p14:creationId xmlns:p14="http://schemas.microsoft.com/office/powerpoint/2010/main" val="19470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66058"/>
            <a:ext cx="9744376" cy="713009"/>
          </a:xfrm>
          <a:prstGeom prst="rect">
            <a:avLst/>
          </a:prstGeom>
        </p:spPr>
        <p:txBody>
          <a:bodyPr vert="horz" lIns="91432" tIns="45717" rIns="91432" bIns="45717"/>
          <a:lstStyle>
            <a:lvl1pPr algn="l">
              <a:defRPr sz="4400" b="1">
                <a:solidFill>
                  <a:schemeClr val="tx2"/>
                </a:solidFill>
                <a:latin typeface="+mn-lt"/>
                <a:cs typeface="Bebas Neue"/>
              </a:defRPr>
            </a:lvl1pPr>
          </a:lstStyle>
          <a:p>
            <a:r>
              <a:rPr lang="en-US" dirty="0"/>
              <a:t>Click to edit Master title style</a:t>
            </a:r>
          </a:p>
        </p:txBody>
      </p:sp>
      <p:sp>
        <p:nvSpPr>
          <p:cNvPr id="3" name="Oval 2"/>
          <p:cNvSpPr/>
          <p:nvPr userDrawn="1"/>
        </p:nvSpPr>
        <p:spPr bwMode="auto">
          <a:xfrm>
            <a:off x="11173089" y="279400"/>
            <a:ext cx="507868" cy="508000"/>
          </a:xfrm>
          <a:prstGeom prst="ellipse">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7" name="TextBox 1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11" name="Content Placeholder 2"/>
          <p:cNvSpPr>
            <a:spLocks noGrp="1"/>
          </p:cNvSpPr>
          <p:nvPr>
            <p:ph idx="1"/>
          </p:nvPr>
        </p:nvSpPr>
        <p:spPr>
          <a:xfrm>
            <a:off x="851853" y="1701800"/>
            <a:ext cx="9914944" cy="41656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3">
                  <a:lumMod val="75000"/>
                </a:schemeClr>
              </a:buClr>
              <a:buSzPct val="70000"/>
              <a:buFont typeface="Wingdings" pitchFamily="2" charset="2"/>
              <a:buChar char="î"/>
              <a:defRPr sz="1800">
                <a:solidFill>
                  <a:schemeClr val="accent3">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528058" y="549155"/>
            <a:ext cx="1527754" cy="0"/>
          </a:xfrm>
          <a:prstGeom prst="line">
            <a:avLst/>
          </a:prstGeom>
          <a:ln w="8890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927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506190"/>
            <a:ext cx="7906547" cy="865409"/>
          </a:xfrm>
          <a:prstGeom prst="rect">
            <a:avLst/>
          </a:prstGeom>
        </p:spPr>
        <p:txBody>
          <a:bodyPr vert="horz" lIns="91432" tIns="45717" rIns="91432" bIns="45717"/>
          <a:lstStyle>
            <a:lvl1pPr algn="l">
              <a:defRPr sz="4000" b="1">
                <a:solidFill>
                  <a:schemeClr val="bg1"/>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81000"/>
            <a:ext cx="91440" cy="914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1" name="Content Placeholder 2"/>
          <p:cNvSpPr>
            <a:spLocks noGrp="1"/>
          </p:cNvSpPr>
          <p:nvPr>
            <p:ph idx="1"/>
          </p:nvPr>
        </p:nvSpPr>
        <p:spPr>
          <a:xfrm>
            <a:off x="851853" y="1701800"/>
            <a:ext cx="9914944" cy="4470400"/>
          </a:xfrm>
          <a:prstGeom prst="rect">
            <a:avLst/>
          </a:prstGeom>
        </p:spPr>
        <p:txBody>
          <a:bodyPr lIns="90458" tIns="45231" rIns="90458" bIns="45231"/>
          <a:lstStyle>
            <a:lvl1pPr marL="342871" indent="-342871" algn="just">
              <a:buClr>
                <a:schemeClr val="bg1"/>
              </a:buClr>
              <a:buSzPct val="80000"/>
              <a:buFont typeface="Wingdings 2" pitchFamily="18" charset="2"/>
              <a:buChar char=""/>
              <a:defRPr sz="2000">
                <a:solidFill>
                  <a:schemeClr val="bg1"/>
                </a:solidFill>
              </a:defRPr>
            </a:lvl1pPr>
            <a:lvl2pPr marL="768184" indent="-304735" algn="just">
              <a:buClr>
                <a:schemeClr val="bg1"/>
              </a:buClr>
              <a:buSzPct val="70000"/>
              <a:buFont typeface="Wingdings" pitchFamily="2" charset="2"/>
              <a:buChar char="î"/>
              <a:defRPr sz="1900">
                <a:solidFill>
                  <a:schemeClr val="bg1"/>
                </a:solidFill>
                <a:latin typeface="+mn-lt"/>
              </a:defRPr>
            </a:lvl2pPr>
            <a:lvl3pPr algn="just">
              <a:defRPr sz="1500">
                <a:solidFill>
                  <a:schemeClr val="bg1"/>
                </a:solidFill>
              </a:defRPr>
            </a:lvl3pPr>
            <a:lvl4pPr algn="just">
              <a:defRPr sz="1200">
                <a:solidFill>
                  <a:schemeClr val="bg1"/>
                </a:solidFill>
              </a:defRPr>
            </a:lvl4pPr>
            <a:lvl5pPr algn="ju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Oval 16"/>
          <p:cNvSpPr/>
          <p:nvPr userDrawn="1"/>
        </p:nvSpPr>
        <p:spPr bwMode="auto">
          <a:xfrm>
            <a:off x="11173089" y="279400"/>
            <a:ext cx="507868" cy="508000"/>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9" name="TextBox 18"/>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srgbClr val="000000"/>
                </a:solidFill>
                <a:cs typeface="Arial" panose="020B0604020202020204" pitchFamily="34" charset="0"/>
              </a:rPr>
              <a:pPr algn="ctr" defTabSz="914323"/>
              <a:t>‹#›</a:t>
            </a:fld>
            <a:endParaRPr lang="en-US" sz="1300" dirty="0">
              <a:solidFill>
                <a:srgbClr val="000000"/>
              </a:solidFill>
              <a:cs typeface="Arial" panose="020B0604020202020204" pitchFamily="34" charset="0"/>
            </a:endParaRPr>
          </a:p>
        </p:txBody>
      </p:sp>
    </p:spTree>
    <p:extLst>
      <p:ext uri="{BB962C8B-B14F-4D97-AF65-F5344CB8AC3E}">
        <p14:creationId xmlns:p14="http://schemas.microsoft.com/office/powerpoint/2010/main" val="5378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388636" y="495300"/>
            <a:ext cx="7906547" cy="647700"/>
          </a:xfrm>
          <a:prstGeom prst="rect">
            <a:avLst/>
          </a:prstGeom>
        </p:spPr>
        <p:txBody>
          <a:bodyPr vert="horz" lIns="91432" tIns="45717" rIns="91432" bIns="45717"/>
          <a:lstStyle>
            <a:lvl1pPr algn="l">
              <a:defRPr sz="4000" b="1">
                <a:solidFill>
                  <a:schemeClr val="tx2"/>
                </a:solidFill>
                <a:latin typeface="+mn-lt"/>
                <a:cs typeface="Bebas Neue"/>
              </a:defRPr>
            </a:lvl1pPr>
          </a:lstStyle>
          <a:p>
            <a:r>
              <a:rPr lang="en-US" dirty="0"/>
              <a:t>Click to edit Master title style</a:t>
            </a:r>
          </a:p>
        </p:txBody>
      </p:sp>
      <p:sp>
        <p:nvSpPr>
          <p:cNvPr id="2" name="Oval 1"/>
          <p:cNvSpPr>
            <a:spLocks noChangeAspect="1"/>
          </p:cNvSpPr>
          <p:nvPr userDrawn="1"/>
        </p:nvSpPr>
        <p:spPr>
          <a:xfrm>
            <a:off x="4556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3" name="Oval 12"/>
          <p:cNvSpPr>
            <a:spLocks noChangeAspect="1"/>
          </p:cNvSpPr>
          <p:nvPr userDrawn="1"/>
        </p:nvSpPr>
        <p:spPr>
          <a:xfrm>
            <a:off x="6080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4" name="Oval 13"/>
          <p:cNvSpPr>
            <a:spLocks noChangeAspect="1"/>
          </p:cNvSpPr>
          <p:nvPr userDrawn="1"/>
        </p:nvSpPr>
        <p:spPr>
          <a:xfrm>
            <a:off x="760411"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15" name="Oval 14"/>
          <p:cNvSpPr>
            <a:spLocks noChangeAspect="1"/>
          </p:cNvSpPr>
          <p:nvPr userDrawn="1"/>
        </p:nvSpPr>
        <p:spPr>
          <a:xfrm>
            <a:off x="912812" y="365760"/>
            <a:ext cx="91440" cy="9144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defTabSz="914323"/>
            <a:endParaRPr lang="en-US" sz="1900">
              <a:solidFill>
                <a:prstClr val="white"/>
              </a:solidFill>
            </a:endParaRPr>
          </a:p>
        </p:txBody>
      </p:sp>
      <p:sp>
        <p:nvSpPr>
          <p:cNvPr id="9" name="Oval 8"/>
          <p:cNvSpPr/>
          <p:nvPr userDrawn="1"/>
        </p:nvSpPr>
        <p:spPr bwMode="auto">
          <a:xfrm>
            <a:off x="11173089" y="279400"/>
            <a:ext cx="507868" cy="508000"/>
          </a:xfrm>
          <a:prstGeom prst="ellipse">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10" name="TextBox 9"/>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372098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Oval 6"/>
          <p:cNvSpPr/>
          <p:nvPr userDrawn="1"/>
        </p:nvSpPr>
        <p:spPr bwMode="auto">
          <a:xfrm>
            <a:off x="11173089" y="279400"/>
            <a:ext cx="507868" cy="508000"/>
          </a:xfrm>
          <a:prstGeom prst="ellipse">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8" name="TextBox 7"/>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
        <p:nvSpPr>
          <p:cNvPr id="5" name="Content Placeholder 2"/>
          <p:cNvSpPr>
            <a:spLocks noGrp="1"/>
          </p:cNvSpPr>
          <p:nvPr>
            <p:ph idx="1"/>
          </p:nvPr>
        </p:nvSpPr>
        <p:spPr>
          <a:xfrm>
            <a:off x="851853" y="1524000"/>
            <a:ext cx="9914944" cy="4470400"/>
          </a:xfrm>
          <a:prstGeom prst="rect">
            <a:avLst/>
          </a:prstGeom>
        </p:spPr>
        <p:txBody>
          <a:bodyPr lIns="90458" tIns="45231" rIns="90458" bIns="45231"/>
          <a:lstStyle>
            <a:lvl1pPr marL="342871" indent="-342871" algn="just">
              <a:buClr>
                <a:schemeClr val="tx2">
                  <a:lumMod val="75000"/>
                  <a:lumOff val="25000"/>
                </a:schemeClr>
              </a:buClr>
              <a:buSzPct val="80000"/>
              <a:buFont typeface="Wingdings 2" pitchFamily="18" charset="2"/>
              <a:buChar char=""/>
              <a:defRPr sz="2000"/>
            </a:lvl1pPr>
            <a:lvl2pPr marL="768184" indent="-304735" algn="just">
              <a:buClr>
                <a:schemeClr val="accent1">
                  <a:lumMod val="75000"/>
                </a:schemeClr>
              </a:buClr>
              <a:buSzPct val="70000"/>
              <a:buFont typeface="Wingdings" pitchFamily="2" charset="2"/>
              <a:buChar char="î"/>
              <a:defRPr sz="1800">
                <a:solidFill>
                  <a:schemeClr val="accent1">
                    <a:lumMod val="75000"/>
                  </a:schemeClr>
                </a:solidFill>
                <a:latin typeface="+mn-lt"/>
              </a:defRPr>
            </a:lvl2pPr>
            <a:lvl3pPr algn="just">
              <a:defRPr sz="1500"/>
            </a:lvl3pPr>
            <a:lvl4pPr algn="just">
              <a:defRPr sz="1200"/>
            </a:lvl4pPr>
            <a:lvl5pPr algn="ju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894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Oval 5"/>
          <p:cNvSpPr/>
          <p:nvPr userDrawn="1"/>
        </p:nvSpPr>
        <p:spPr bwMode="auto">
          <a:xfrm>
            <a:off x="11173089" y="279400"/>
            <a:ext cx="507868" cy="508000"/>
          </a:xfrm>
          <a:prstGeom prst="ellipse">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36499" tIns="68252" rIns="136499" bIns="68252" numCol="1" spcCol="0" rtlCol="0" anchor="t" anchorCtr="0" compatLnSpc="1">
            <a:prstTxWarp prst="textNoShape">
              <a:avLst/>
            </a:prstTxWarp>
          </a:bodyPr>
          <a:lstStyle/>
          <a:p>
            <a:pPr algn="ctr" defTabSz="1365012" fontAlgn="base">
              <a:spcBef>
                <a:spcPct val="0"/>
              </a:spcBef>
              <a:spcAft>
                <a:spcPct val="0"/>
              </a:spcAft>
            </a:pPr>
            <a:endParaRPr lang="en-US" sz="2400" b="1" dirty="0">
              <a:solidFill>
                <a:prstClr val="white"/>
              </a:solidFill>
              <a:latin typeface="Arial" charset="0"/>
            </a:endParaRPr>
          </a:p>
        </p:txBody>
      </p:sp>
      <p:sp>
        <p:nvSpPr>
          <p:cNvPr id="7" name="TextBox 6"/>
          <p:cNvSpPr txBox="1"/>
          <p:nvPr userDrawn="1"/>
        </p:nvSpPr>
        <p:spPr>
          <a:xfrm>
            <a:off x="11181986" y="382247"/>
            <a:ext cx="507868" cy="297531"/>
          </a:xfrm>
          <a:prstGeom prst="rect">
            <a:avLst/>
          </a:prstGeom>
          <a:noFill/>
        </p:spPr>
        <p:txBody>
          <a:bodyPr wrap="square" lIns="91432" tIns="45717" rIns="91432" bIns="45717" rtlCol="0">
            <a:spAutoFit/>
          </a:bodyPr>
          <a:lstStyle/>
          <a:p>
            <a:pPr algn="ctr" defTabSz="914323"/>
            <a:fld id="{65008A8B-2C41-41B3-A2C0-B2D27D0D8445}" type="slidenum">
              <a:rPr lang="en-US" sz="1300">
                <a:solidFill>
                  <a:prstClr val="white"/>
                </a:solidFill>
                <a:cs typeface="Arial" panose="020B0604020202020204" pitchFamily="34" charset="0"/>
              </a:rPr>
              <a:pPr algn="ctr" defTabSz="914323"/>
              <a:t>‹#›</a:t>
            </a:fld>
            <a:endParaRPr lang="en-US" sz="1300" dirty="0">
              <a:solidFill>
                <a:prstClr val="white"/>
              </a:solidFill>
              <a:cs typeface="Arial" panose="020B0604020202020204" pitchFamily="34" charset="0"/>
            </a:endParaRPr>
          </a:p>
        </p:txBody>
      </p:sp>
    </p:spTree>
    <p:extLst>
      <p:ext uri="{BB962C8B-B14F-4D97-AF65-F5344CB8AC3E}">
        <p14:creationId xmlns:p14="http://schemas.microsoft.com/office/powerpoint/2010/main" val="71569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93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72" r:id="rId5"/>
    <p:sldLayoutId id="2147483663" r:id="rId6"/>
    <p:sldLayoutId id="2147483665" r:id="rId7"/>
    <p:sldLayoutId id="2147483666" r:id="rId8"/>
    <p:sldLayoutId id="2147483667" r:id="rId9"/>
    <p:sldLayoutId id="2147483668" r:id="rId10"/>
    <p:sldLayoutId id="2147483673" r:id="rId11"/>
  </p:sldLayoutIdLst>
  <p:txStyles>
    <p:titleStyle>
      <a:lvl1pPr algn="ctr" defTabSz="457161" rtl="0" eaLnBrk="1" latinLnBrk="0" hangingPunct="1">
        <a:spcBef>
          <a:spcPct val="0"/>
        </a:spcBef>
        <a:buNone/>
        <a:defRPr sz="4400" kern="1200">
          <a:solidFill>
            <a:schemeClr val="tx1"/>
          </a:solidFill>
          <a:latin typeface="+mj-lt"/>
          <a:ea typeface="+mj-ea"/>
          <a:cs typeface="+mj-cs"/>
        </a:defRPr>
      </a:lvl1pPr>
    </p:titleStyle>
    <p:bodyStyle>
      <a:lvl1pPr marL="342871" indent="-342871" algn="l" defTabSz="457161" rtl="0" eaLnBrk="1" latinLnBrk="0" hangingPunct="1">
        <a:spcBef>
          <a:spcPct val="20000"/>
        </a:spcBef>
        <a:buFont typeface="Arial"/>
        <a:buChar char="•"/>
        <a:defRPr sz="3200" kern="1200">
          <a:solidFill>
            <a:schemeClr val="tx1"/>
          </a:solidFill>
          <a:latin typeface="+mn-lt"/>
          <a:ea typeface="+mn-ea"/>
          <a:cs typeface="+mn-cs"/>
        </a:defRPr>
      </a:lvl1pPr>
      <a:lvl2pPr marL="742889" indent="-285726" algn="l" defTabSz="457161" rtl="0" eaLnBrk="1" latinLnBrk="0" hangingPunct="1">
        <a:spcBef>
          <a:spcPct val="20000"/>
        </a:spcBef>
        <a:buFont typeface="Arial"/>
        <a:buChar char="–"/>
        <a:defRPr sz="2800" kern="1200">
          <a:solidFill>
            <a:schemeClr val="tx1"/>
          </a:solidFill>
          <a:latin typeface="+mn-lt"/>
          <a:ea typeface="+mn-ea"/>
          <a:cs typeface="+mn-cs"/>
        </a:defRPr>
      </a:lvl2pPr>
      <a:lvl3pPr marL="1142904" indent="-228581" algn="l" defTabSz="457161" rtl="0" eaLnBrk="1" latinLnBrk="0" hangingPunct="1">
        <a:spcBef>
          <a:spcPct val="20000"/>
        </a:spcBef>
        <a:buFont typeface="Arial"/>
        <a:buChar char="•"/>
        <a:defRPr sz="2400" kern="1200">
          <a:solidFill>
            <a:schemeClr val="tx1"/>
          </a:solidFill>
          <a:latin typeface="+mn-lt"/>
          <a:ea typeface="+mn-ea"/>
          <a:cs typeface="+mn-cs"/>
        </a:defRPr>
      </a:lvl3pPr>
      <a:lvl4pPr marL="1600067" indent="-228581" algn="l" defTabSz="457161" rtl="0" eaLnBrk="1" latinLnBrk="0" hangingPunct="1">
        <a:spcBef>
          <a:spcPct val="20000"/>
        </a:spcBef>
        <a:buFont typeface="Arial"/>
        <a:buChar char="–"/>
        <a:defRPr sz="2000" kern="1200">
          <a:solidFill>
            <a:schemeClr val="tx1"/>
          </a:solidFill>
          <a:latin typeface="+mn-lt"/>
          <a:ea typeface="+mn-ea"/>
          <a:cs typeface="+mn-cs"/>
        </a:defRPr>
      </a:lvl4pPr>
      <a:lvl5pPr marL="2057229" indent="-228581" algn="l" defTabSz="457161" rtl="0" eaLnBrk="1" latinLnBrk="0" hangingPunct="1">
        <a:spcBef>
          <a:spcPct val="20000"/>
        </a:spcBef>
        <a:buFont typeface="Arial"/>
        <a:buChar char="»"/>
        <a:defRPr sz="20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1" rtl="0" eaLnBrk="1" latinLnBrk="0" hangingPunct="1">
        <a:defRPr sz="1900" kern="1200">
          <a:solidFill>
            <a:schemeClr val="tx1"/>
          </a:solidFill>
          <a:latin typeface="+mn-lt"/>
          <a:ea typeface="+mn-ea"/>
          <a:cs typeface="+mn-cs"/>
        </a:defRPr>
      </a:lvl1pPr>
      <a:lvl2pPr marL="457161" algn="l" defTabSz="457161" rtl="0" eaLnBrk="1" latinLnBrk="0" hangingPunct="1">
        <a:defRPr sz="1900" kern="1200">
          <a:solidFill>
            <a:schemeClr val="tx1"/>
          </a:solidFill>
          <a:latin typeface="+mn-lt"/>
          <a:ea typeface="+mn-ea"/>
          <a:cs typeface="+mn-cs"/>
        </a:defRPr>
      </a:lvl2pPr>
      <a:lvl3pPr marL="914323" algn="l" defTabSz="457161" rtl="0" eaLnBrk="1" latinLnBrk="0" hangingPunct="1">
        <a:defRPr sz="1900" kern="1200">
          <a:solidFill>
            <a:schemeClr val="tx1"/>
          </a:solidFill>
          <a:latin typeface="+mn-lt"/>
          <a:ea typeface="+mn-ea"/>
          <a:cs typeface="+mn-cs"/>
        </a:defRPr>
      </a:lvl3pPr>
      <a:lvl4pPr marL="1371485" algn="l" defTabSz="457161" rtl="0" eaLnBrk="1" latinLnBrk="0" hangingPunct="1">
        <a:defRPr sz="1900" kern="1200">
          <a:solidFill>
            <a:schemeClr val="tx1"/>
          </a:solidFill>
          <a:latin typeface="+mn-lt"/>
          <a:ea typeface="+mn-ea"/>
          <a:cs typeface="+mn-cs"/>
        </a:defRPr>
      </a:lvl4pPr>
      <a:lvl5pPr marL="1828648" algn="l" defTabSz="457161" rtl="0" eaLnBrk="1" latinLnBrk="0" hangingPunct="1">
        <a:defRPr sz="1900" kern="1200">
          <a:solidFill>
            <a:schemeClr val="tx1"/>
          </a:solidFill>
          <a:latin typeface="+mn-lt"/>
          <a:ea typeface="+mn-ea"/>
          <a:cs typeface="+mn-cs"/>
        </a:defRPr>
      </a:lvl5pPr>
      <a:lvl6pPr marL="2285809" algn="l" defTabSz="457161" rtl="0" eaLnBrk="1" latinLnBrk="0" hangingPunct="1">
        <a:defRPr sz="1900" kern="1200">
          <a:solidFill>
            <a:schemeClr val="tx1"/>
          </a:solidFill>
          <a:latin typeface="+mn-lt"/>
          <a:ea typeface="+mn-ea"/>
          <a:cs typeface="+mn-cs"/>
        </a:defRPr>
      </a:lvl6pPr>
      <a:lvl7pPr marL="2742971" algn="l" defTabSz="457161" rtl="0" eaLnBrk="1" latinLnBrk="0" hangingPunct="1">
        <a:defRPr sz="1900" kern="1200">
          <a:solidFill>
            <a:schemeClr val="tx1"/>
          </a:solidFill>
          <a:latin typeface="+mn-lt"/>
          <a:ea typeface="+mn-ea"/>
          <a:cs typeface="+mn-cs"/>
        </a:defRPr>
      </a:lvl7pPr>
      <a:lvl8pPr marL="3200133" algn="l" defTabSz="457161" rtl="0" eaLnBrk="1" latinLnBrk="0" hangingPunct="1">
        <a:defRPr sz="1900" kern="1200">
          <a:solidFill>
            <a:schemeClr val="tx1"/>
          </a:solidFill>
          <a:latin typeface="+mn-lt"/>
          <a:ea typeface="+mn-ea"/>
          <a:cs typeface="+mn-cs"/>
        </a:defRPr>
      </a:lvl8pPr>
      <a:lvl9pPr marL="3657296" algn="l" defTabSz="45716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1311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ctr" defTabSz="457161" rtl="0" eaLnBrk="1" latinLnBrk="0" hangingPunct="1">
        <a:spcBef>
          <a:spcPct val="0"/>
        </a:spcBef>
        <a:buNone/>
        <a:defRPr sz="4400" kern="1200">
          <a:solidFill>
            <a:schemeClr val="tx1"/>
          </a:solidFill>
          <a:latin typeface="+mj-lt"/>
          <a:ea typeface="+mj-ea"/>
          <a:cs typeface="+mj-cs"/>
        </a:defRPr>
      </a:lvl1pPr>
    </p:titleStyle>
    <p:bodyStyle>
      <a:lvl1pPr marL="342871" indent="-342871" algn="l" defTabSz="457161" rtl="0" eaLnBrk="1" latinLnBrk="0" hangingPunct="1">
        <a:spcBef>
          <a:spcPct val="20000"/>
        </a:spcBef>
        <a:buFont typeface="Arial"/>
        <a:buChar char="•"/>
        <a:defRPr sz="3200" kern="1200">
          <a:solidFill>
            <a:schemeClr val="tx1"/>
          </a:solidFill>
          <a:latin typeface="+mn-lt"/>
          <a:ea typeface="+mn-ea"/>
          <a:cs typeface="+mn-cs"/>
        </a:defRPr>
      </a:lvl1pPr>
      <a:lvl2pPr marL="742889" indent="-285726" algn="l" defTabSz="457161" rtl="0" eaLnBrk="1" latinLnBrk="0" hangingPunct="1">
        <a:spcBef>
          <a:spcPct val="20000"/>
        </a:spcBef>
        <a:buFont typeface="Arial"/>
        <a:buChar char="–"/>
        <a:defRPr sz="2800" kern="1200">
          <a:solidFill>
            <a:schemeClr val="tx1"/>
          </a:solidFill>
          <a:latin typeface="+mn-lt"/>
          <a:ea typeface="+mn-ea"/>
          <a:cs typeface="+mn-cs"/>
        </a:defRPr>
      </a:lvl2pPr>
      <a:lvl3pPr marL="1142904" indent="-228581" algn="l" defTabSz="457161" rtl="0" eaLnBrk="1" latinLnBrk="0" hangingPunct="1">
        <a:spcBef>
          <a:spcPct val="20000"/>
        </a:spcBef>
        <a:buFont typeface="Arial"/>
        <a:buChar char="•"/>
        <a:defRPr sz="2400" kern="1200">
          <a:solidFill>
            <a:schemeClr val="tx1"/>
          </a:solidFill>
          <a:latin typeface="+mn-lt"/>
          <a:ea typeface="+mn-ea"/>
          <a:cs typeface="+mn-cs"/>
        </a:defRPr>
      </a:lvl3pPr>
      <a:lvl4pPr marL="1600067" indent="-228581" algn="l" defTabSz="457161" rtl="0" eaLnBrk="1" latinLnBrk="0" hangingPunct="1">
        <a:spcBef>
          <a:spcPct val="20000"/>
        </a:spcBef>
        <a:buFont typeface="Arial"/>
        <a:buChar char="–"/>
        <a:defRPr sz="2000" kern="1200">
          <a:solidFill>
            <a:schemeClr val="tx1"/>
          </a:solidFill>
          <a:latin typeface="+mn-lt"/>
          <a:ea typeface="+mn-ea"/>
          <a:cs typeface="+mn-cs"/>
        </a:defRPr>
      </a:lvl4pPr>
      <a:lvl5pPr marL="2057229" indent="-228581" algn="l" defTabSz="457161" rtl="0" eaLnBrk="1" latinLnBrk="0" hangingPunct="1">
        <a:spcBef>
          <a:spcPct val="20000"/>
        </a:spcBef>
        <a:buFont typeface="Arial"/>
        <a:buChar char="»"/>
        <a:defRPr sz="20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1" rtl="0" eaLnBrk="1" latinLnBrk="0" hangingPunct="1">
        <a:defRPr sz="1900" kern="1200">
          <a:solidFill>
            <a:schemeClr val="tx1"/>
          </a:solidFill>
          <a:latin typeface="+mn-lt"/>
          <a:ea typeface="+mn-ea"/>
          <a:cs typeface="+mn-cs"/>
        </a:defRPr>
      </a:lvl1pPr>
      <a:lvl2pPr marL="457161" algn="l" defTabSz="457161" rtl="0" eaLnBrk="1" latinLnBrk="0" hangingPunct="1">
        <a:defRPr sz="1900" kern="1200">
          <a:solidFill>
            <a:schemeClr val="tx1"/>
          </a:solidFill>
          <a:latin typeface="+mn-lt"/>
          <a:ea typeface="+mn-ea"/>
          <a:cs typeface="+mn-cs"/>
        </a:defRPr>
      </a:lvl2pPr>
      <a:lvl3pPr marL="914323" algn="l" defTabSz="457161" rtl="0" eaLnBrk="1" latinLnBrk="0" hangingPunct="1">
        <a:defRPr sz="1900" kern="1200">
          <a:solidFill>
            <a:schemeClr val="tx1"/>
          </a:solidFill>
          <a:latin typeface="+mn-lt"/>
          <a:ea typeface="+mn-ea"/>
          <a:cs typeface="+mn-cs"/>
        </a:defRPr>
      </a:lvl3pPr>
      <a:lvl4pPr marL="1371485" algn="l" defTabSz="457161" rtl="0" eaLnBrk="1" latinLnBrk="0" hangingPunct="1">
        <a:defRPr sz="1900" kern="1200">
          <a:solidFill>
            <a:schemeClr val="tx1"/>
          </a:solidFill>
          <a:latin typeface="+mn-lt"/>
          <a:ea typeface="+mn-ea"/>
          <a:cs typeface="+mn-cs"/>
        </a:defRPr>
      </a:lvl4pPr>
      <a:lvl5pPr marL="1828648" algn="l" defTabSz="457161" rtl="0" eaLnBrk="1" latinLnBrk="0" hangingPunct="1">
        <a:defRPr sz="1900" kern="1200">
          <a:solidFill>
            <a:schemeClr val="tx1"/>
          </a:solidFill>
          <a:latin typeface="+mn-lt"/>
          <a:ea typeface="+mn-ea"/>
          <a:cs typeface="+mn-cs"/>
        </a:defRPr>
      </a:lvl5pPr>
      <a:lvl6pPr marL="2285809" algn="l" defTabSz="457161" rtl="0" eaLnBrk="1" latinLnBrk="0" hangingPunct="1">
        <a:defRPr sz="1900" kern="1200">
          <a:solidFill>
            <a:schemeClr val="tx1"/>
          </a:solidFill>
          <a:latin typeface="+mn-lt"/>
          <a:ea typeface="+mn-ea"/>
          <a:cs typeface="+mn-cs"/>
        </a:defRPr>
      </a:lvl6pPr>
      <a:lvl7pPr marL="2742971" algn="l" defTabSz="457161" rtl="0" eaLnBrk="1" latinLnBrk="0" hangingPunct="1">
        <a:defRPr sz="1900" kern="1200">
          <a:solidFill>
            <a:schemeClr val="tx1"/>
          </a:solidFill>
          <a:latin typeface="+mn-lt"/>
          <a:ea typeface="+mn-ea"/>
          <a:cs typeface="+mn-cs"/>
        </a:defRPr>
      </a:lvl7pPr>
      <a:lvl8pPr marL="3200133" algn="l" defTabSz="457161" rtl="0" eaLnBrk="1" latinLnBrk="0" hangingPunct="1">
        <a:defRPr sz="1900" kern="1200">
          <a:solidFill>
            <a:schemeClr val="tx1"/>
          </a:solidFill>
          <a:latin typeface="+mn-lt"/>
          <a:ea typeface="+mn-ea"/>
          <a:cs typeface="+mn-cs"/>
        </a:defRPr>
      </a:lvl8pPr>
      <a:lvl9pPr marL="3657296" algn="l" defTabSz="4571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B7CACF-92A2-4557-99A9-C182C5559FD1}"/>
              </a:ext>
            </a:extLst>
          </p:cNvPr>
          <p:cNvPicPr>
            <a:picLocks noChangeAspect="1"/>
          </p:cNvPicPr>
          <p:nvPr/>
        </p:nvPicPr>
        <p:blipFill>
          <a:blip r:embed="rId2">
            <a:duotone>
              <a:prstClr val="black"/>
              <a:schemeClr val="accent3">
                <a:tint val="45000"/>
                <a:satMod val="400000"/>
              </a:schemeClr>
            </a:duotone>
          </a:blip>
          <a:stretch>
            <a:fillRect/>
          </a:stretch>
        </p:blipFill>
        <p:spPr>
          <a:xfrm>
            <a:off x="5899547" y="0"/>
            <a:ext cx="6326568" cy="6858000"/>
          </a:xfrm>
          <a:prstGeom prst="rect">
            <a:avLst/>
          </a:prstGeom>
        </p:spPr>
      </p:pic>
      <p:sp>
        <p:nvSpPr>
          <p:cNvPr id="4" name="Rectangle 3"/>
          <p:cNvSpPr/>
          <p:nvPr/>
        </p:nvSpPr>
        <p:spPr bwMode="auto">
          <a:xfrm>
            <a:off x="1" y="0"/>
            <a:ext cx="7770811" cy="6858000"/>
          </a:xfrm>
          <a:prstGeom prst="rect">
            <a:avLst/>
          </a:prstGeom>
          <a:solidFill>
            <a:schemeClr val="accent3">
              <a:lumMod val="75000"/>
              <a:alpha val="8902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
        <p:nvSpPr>
          <p:cNvPr id="2" name="Title 1"/>
          <p:cNvSpPr>
            <a:spLocks noGrp="1"/>
          </p:cNvSpPr>
          <p:nvPr>
            <p:ph type="ctrTitle"/>
          </p:nvPr>
        </p:nvSpPr>
        <p:spPr>
          <a:xfrm>
            <a:off x="571381" y="1300549"/>
            <a:ext cx="6628049" cy="1066800"/>
          </a:xfrm>
        </p:spPr>
        <p:txBody>
          <a:bodyPr/>
          <a:lstStyle/>
          <a:p>
            <a:r>
              <a:rPr lang="en-US" sz="2000" b="1" dirty="0">
                <a:solidFill>
                  <a:schemeClr val="bg1"/>
                </a:solidFill>
              </a:rPr>
              <a:t>Section 5</a:t>
            </a:r>
            <a:br>
              <a:rPr lang="en-US" sz="2000" b="1" dirty="0">
                <a:solidFill>
                  <a:schemeClr val="bg1"/>
                </a:solidFill>
              </a:rPr>
            </a:br>
            <a:r>
              <a:rPr lang="en-US" sz="3600" b="1" dirty="0">
                <a:solidFill>
                  <a:schemeClr val="bg1"/>
                </a:solidFill>
              </a:rPr>
              <a:t>Digital Tools for Setting the Right Price</a:t>
            </a:r>
            <a:br>
              <a:rPr lang="en-US" sz="3600" b="1" dirty="0">
                <a:solidFill>
                  <a:schemeClr val="bg1"/>
                </a:solidFill>
              </a:rPr>
            </a:br>
            <a:endParaRPr lang="en-US" sz="2000" b="1" dirty="0">
              <a:solidFill>
                <a:schemeClr val="bg1"/>
              </a:solidFill>
            </a:endParaRPr>
          </a:p>
        </p:txBody>
      </p:sp>
      <p:sp>
        <p:nvSpPr>
          <p:cNvPr id="3" name="Subtitle 2"/>
          <p:cNvSpPr>
            <a:spLocks noGrp="1"/>
          </p:cNvSpPr>
          <p:nvPr>
            <p:ph type="subTitle" idx="1"/>
          </p:nvPr>
        </p:nvSpPr>
        <p:spPr>
          <a:xfrm>
            <a:off x="912812" y="3124200"/>
            <a:ext cx="5335587" cy="1595052"/>
          </a:xfrm>
        </p:spPr>
        <p:txBody>
          <a:bodyPr/>
          <a:lstStyle/>
          <a:p>
            <a:r>
              <a:rPr lang="en-US" sz="1800" dirty="0">
                <a:solidFill>
                  <a:schemeClr val="bg1"/>
                </a:solidFill>
              </a:rPr>
              <a:t>Prepared for </a:t>
            </a:r>
          </a:p>
          <a:p>
            <a:r>
              <a:rPr lang="en-US" sz="1800" dirty="0">
                <a:solidFill>
                  <a:schemeClr val="bg1"/>
                </a:solidFill>
              </a:rPr>
              <a:t>Magister Management Class</a:t>
            </a:r>
          </a:p>
          <a:p>
            <a:r>
              <a:rPr lang="en-US" sz="2400" dirty="0" err="1">
                <a:solidFill>
                  <a:schemeClr val="bg1"/>
                </a:solidFill>
              </a:rPr>
              <a:t>Esa</a:t>
            </a:r>
            <a:r>
              <a:rPr lang="en-US" sz="2400" dirty="0">
                <a:solidFill>
                  <a:schemeClr val="bg1"/>
                </a:solidFill>
              </a:rPr>
              <a:t> </a:t>
            </a:r>
            <a:r>
              <a:rPr lang="en-US" sz="2400" dirty="0" err="1">
                <a:solidFill>
                  <a:schemeClr val="bg1"/>
                </a:solidFill>
              </a:rPr>
              <a:t>Unggul</a:t>
            </a:r>
            <a:r>
              <a:rPr lang="en-US" sz="2400" dirty="0">
                <a:solidFill>
                  <a:schemeClr val="bg1"/>
                </a:solidFill>
              </a:rPr>
              <a:t> University</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r>
              <a:rPr lang="en-US" sz="1800" dirty="0">
                <a:solidFill>
                  <a:schemeClr val="bg1"/>
                </a:solidFill>
              </a:rPr>
              <a:t>Prepared by</a:t>
            </a:r>
          </a:p>
          <a:p>
            <a:r>
              <a:rPr lang="en-US" sz="1800" dirty="0">
                <a:solidFill>
                  <a:schemeClr val="bg1"/>
                </a:solidFill>
              </a:rPr>
              <a:t>Diana </a:t>
            </a:r>
            <a:r>
              <a:rPr lang="en-US" sz="1800" dirty="0" err="1">
                <a:solidFill>
                  <a:schemeClr val="bg1"/>
                </a:solidFill>
              </a:rPr>
              <a:t>Fajarwati</a:t>
            </a:r>
            <a:endParaRPr lang="en-US" sz="1800" dirty="0">
              <a:solidFill>
                <a:schemeClr val="bg1"/>
              </a:solidFill>
            </a:endParaRPr>
          </a:p>
        </p:txBody>
      </p:sp>
      <p:sp>
        <p:nvSpPr>
          <p:cNvPr id="6" name="Rectangle 5">
            <a:extLst>
              <a:ext uri="{FF2B5EF4-FFF2-40B4-BE49-F238E27FC236}">
                <a16:creationId xmlns:a16="http://schemas.microsoft.com/office/drawing/2014/main" id="{990DF56A-4F46-469E-90F1-46F3E5E4325D}"/>
              </a:ext>
            </a:extLst>
          </p:cNvPr>
          <p:cNvSpPr/>
          <p:nvPr/>
        </p:nvSpPr>
        <p:spPr>
          <a:xfrm>
            <a:off x="303212" y="310634"/>
            <a:ext cx="2715808" cy="461665"/>
          </a:xfrm>
          <a:prstGeom prst="rect">
            <a:avLst/>
          </a:prstGeom>
        </p:spPr>
        <p:txBody>
          <a:bodyPr wrap="none">
            <a:spAutoFit/>
          </a:bodyPr>
          <a:lstStyle/>
          <a:p>
            <a:r>
              <a:rPr lang="en-US" sz="2400" b="1" dirty="0">
                <a:solidFill>
                  <a:schemeClr val="bg1"/>
                </a:solidFill>
              </a:rPr>
              <a:t>Digital Marketing</a:t>
            </a:r>
            <a:endParaRPr lang="en-US" sz="2400" dirty="0"/>
          </a:p>
        </p:txBody>
      </p:sp>
    </p:spTree>
    <p:extLst>
      <p:ext uri="{BB962C8B-B14F-4D97-AF65-F5344CB8AC3E}">
        <p14:creationId xmlns:p14="http://schemas.microsoft.com/office/powerpoint/2010/main" val="3292102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C36C395-1969-4051-B4E0-B11429C41536}"/>
              </a:ext>
            </a:extLst>
          </p:cNvPr>
          <p:cNvSpPr>
            <a:spLocks noGrp="1"/>
          </p:cNvSpPr>
          <p:nvPr>
            <p:ph idx="1"/>
          </p:nvPr>
        </p:nvSpPr>
        <p:spPr>
          <a:xfrm>
            <a:off x="379412" y="838200"/>
            <a:ext cx="11201400" cy="914400"/>
          </a:xfrm>
        </p:spPr>
        <p:txBody>
          <a:bodyPr/>
          <a:lstStyle/>
          <a:p>
            <a:pPr marL="0" indent="0">
              <a:buNone/>
            </a:pPr>
            <a:r>
              <a:rPr lang="en-US" sz="3200" b="1" dirty="0"/>
              <a:t>Moving from prices revealed at the point of purchase  to prices negotiated at the point of consideration. </a:t>
            </a:r>
          </a:p>
          <a:p>
            <a:pPr marL="0" indent="0">
              <a:buNone/>
            </a:pPr>
            <a:endParaRPr lang="en-US" sz="3200" b="1" dirty="0"/>
          </a:p>
        </p:txBody>
      </p:sp>
      <p:pic>
        <p:nvPicPr>
          <p:cNvPr id="6" name="Picture 5">
            <a:extLst>
              <a:ext uri="{FF2B5EF4-FFF2-40B4-BE49-F238E27FC236}">
                <a16:creationId xmlns:a16="http://schemas.microsoft.com/office/drawing/2014/main" id="{5D061C48-BA00-4D30-8606-6B9A27F45B5F}"/>
              </a:ext>
            </a:extLst>
          </p:cNvPr>
          <p:cNvPicPr>
            <a:picLocks noChangeAspect="1"/>
          </p:cNvPicPr>
          <p:nvPr/>
        </p:nvPicPr>
        <p:blipFill>
          <a:blip r:embed="rId2"/>
          <a:stretch>
            <a:fillRect/>
          </a:stretch>
        </p:blipFill>
        <p:spPr>
          <a:xfrm>
            <a:off x="1370012" y="2362200"/>
            <a:ext cx="8382000" cy="4286250"/>
          </a:xfrm>
          <a:prstGeom prst="rect">
            <a:avLst/>
          </a:prstGeom>
        </p:spPr>
      </p:pic>
    </p:spTree>
    <p:extLst>
      <p:ext uri="{BB962C8B-B14F-4D97-AF65-F5344CB8AC3E}">
        <p14:creationId xmlns:p14="http://schemas.microsoft.com/office/powerpoint/2010/main" val="47875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7FF4D-E1D9-47EC-9E48-76CC1F5CD781}"/>
              </a:ext>
            </a:extLst>
          </p:cNvPr>
          <p:cNvSpPr>
            <a:spLocks noGrp="1"/>
          </p:cNvSpPr>
          <p:nvPr>
            <p:ph type="ctrTitle"/>
          </p:nvPr>
        </p:nvSpPr>
        <p:spPr/>
        <p:txBody>
          <a:bodyPr/>
          <a:lstStyle/>
          <a:p>
            <a:r>
              <a:rPr lang="en-US" sz="4000" dirty="0"/>
              <a:t>DIGITAL CONCEPT #1</a:t>
            </a:r>
            <a:br>
              <a:rPr lang="en-US" dirty="0"/>
            </a:br>
            <a:r>
              <a:rPr lang="en-US" sz="5400" b="1" dirty="0">
                <a:solidFill>
                  <a:schemeClr val="accent3">
                    <a:lumMod val="75000"/>
                  </a:schemeClr>
                </a:solidFill>
              </a:rPr>
              <a:t>PAY WHAT YOU WANT</a:t>
            </a:r>
            <a:endParaRPr lang="en-US" b="1" dirty="0">
              <a:solidFill>
                <a:schemeClr val="accent3">
                  <a:lumMod val="75000"/>
                </a:schemeClr>
              </a:solidFill>
            </a:endParaRPr>
          </a:p>
        </p:txBody>
      </p:sp>
      <p:sp>
        <p:nvSpPr>
          <p:cNvPr id="4" name="Subtitle 3">
            <a:extLst>
              <a:ext uri="{FF2B5EF4-FFF2-40B4-BE49-F238E27FC236}">
                <a16:creationId xmlns:a16="http://schemas.microsoft.com/office/drawing/2014/main" id="{5ADDB9AE-E768-4DF7-94C8-DB0AACAACA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27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FC1F-F450-40BD-A1A4-042E3A7313D1}"/>
              </a:ext>
            </a:extLst>
          </p:cNvPr>
          <p:cNvSpPr>
            <a:spLocks noGrp="1"/>
          </p:cNvSpPr>
          <p:nvPr>
            <p:ph type="title"/>
          </p:nvPr>
        </p:nvSpPr>
        <p:spPr/>
        <p:txBody>
          <a:bodyPr/>
          <a:lstStyle/>
          <a:p>
            <a:r>
              <a:rPr lang="en-US" dirty="0"/>
              <a:t>BASIC IDEA</a:t>
            </a:r>
          </a:p>
        </p:txBody>
      </p:sp>
      <p:sp>
        <p:nvSpPr>
          <p:cNvPr id="6" name="TextBox 5">
            <a:extLst>
              <a:ext uri="{FF2B5EF4-FFF2-40B4-BE49-F238E27FC236}">
                <a16:creationId xmlns:a16="http://schemas.microsoft.com/office/drawing/2014/main" id="{2BD63AA6-921C-445C-BE0F-E84E66C9F32B}"/>
              </a:ext>
            </a:extLst>
          </p:cNvPr>
          <p:cNvSpPr txBox="1"/>
          <p:nvPr/>
        </p:nvSpPr>
        <p:spPr>
          <a:xfrm>
            <a:off x="2360612" y="2281358"/>
            <a:ext cx="2286000" cy="954107"/>
          </a:xfrm>
          <a:prstGeom prst="rect">
            <a:avLst/>
          </a:prstGeom>
          <a:noFill/>
        </p:spPr>
        <p:txBody>
          <a:bodyPr wrap="square" rtlCol="0">
            <a:spAutoFit/>
          </a:bodyPr>
          <a:lstStyle/>
          <a:p>
            <a:r>
              <a:rPr lang="en-US" sz="2800" dirty="0"/>
              <a:t>PRICE too HIGH</a:t>
            </a:r>
          </a:p>
        </p:txBody>
      </p:sp>
      <p:sp>
        <p:nvSpPr>
          <p:cNvPr id="7" name="TextBox 6">
            <a:extLst>
              <a:ext uri="{FF2B5EF4-FFF2-40B4-BE49-F238E27FC236}">
                <a16:creationId xmlns:a16="http://schemas.microsoft.com/office/drawing/2014/main" id="{3C1863D2-EF44-4623-B7B8-67E25FCFA47B}"/>
              </a:ext>
            </a:extLst>
          </p:cNvPr>
          <p:cNvSpPr txBox="1"/>
          <p:nvPr/>
        </p:nvSpPr>
        <p:spPr>
          <a:xfrm>
            <a:off x="2360612" y="4070452"/>
            <a:ext cx="2286000" cy="954107"/>
          </a:xfrm>
          <a:prstGeom prst="rect">
            <a:avLst/>
          </a:prstGeom>
          <a:noFill/>
        </p:spPr>
        <p:txBody>
          <a:bodyPr wrap="square" rtlCol="0">
            <a:spAutoFit/>
          </a:bodyPr>
          <a:lstStyle/>
          <a:p>
            <a:r>
              <a:rPr lang="en-US" sz="2800" dirty="0"/>
              <a:t>PRICE too LOW</a:t>
            </a:r>
          </a:p>
        </p:txBody>
      </p:sp>
      <p:sp>
        <p:nvSpPr>
          <p:cNvPr id="8" name="Arrow: Right 7">
            <a:extLst>
              <a:ext uri="{FF2B5EF4-FFF2-40B4-BE49-F238E27FC236}">
                <a16:creationId xmlns:a16="http://schemas.microsoft.com/office/drawing/2014/main" id="{D581FBBF-4F12-4B65-B734-CFB40D180FD0}"/>
              </a:ext>
            </a:extLst>
          </p:cNvPr>
          <p:cNvSpPr/>
          <p:nvPr/>
        </p:nvSpPr>
        <p:spPr bwMode="auto">
          <a:xfrm>
            <a:off x="4809865" y="2401906"/>
            <a:ext cx="762000" cy="713009"/>
          </a:xfrm>
          <a:prstGeom prst="rightArrow">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
        <p:nvSpPr>
          <p:cNvPr id="9" name="TextBox 8">
            <a:extLst>
              <a:ext uri="{FF2B5EF4-FFF2-40B4-BE49-F238E27FC236}">
                <a16:creationId xmlns:a16="http://schemas.microsoft.com/office/drawing/2014/main" id="{2CCFCF97-FAC8-4369-8C3A-2E543CD25F55}"/>
              </a:ext>
            </a:extLst>
          </p:cNvPr>
          <p:cNvSpPr txBox="1"/>
          <p:nvPr/>
        </p:nvSpPr>
        <p:spPr>
          <a:xfrm>
            <a:off x="6399212" y="2281358"/>
            <a:ext cx="3352800" cy="954107"/>
          </a:xfrm>
          <a:prstGeom prst="rect">
            <a:avLst/>
          </a:prstGeom>
          <a:noFill/>
        </p:spPr>
        <p:txBody>
          <a:bodyPr wrap="square" rtlCol="0">
            <a:spAutoFit/>
          </a:bodyPr>
          <a:lstStyle/>
          <a:p>
            <a:r>
              <a:rPr lang="en-US" sz="2800" dirty="0"/>
              <a:t>Lose Potential sales</a:t>
            </a:r>
          </a:p>
        </p:txBody>
      </p:sp>
      <p:sp>
        <p:nvSpPr>
          <p:cNvPr id="10" name="Arrow: Right 9">
            <a:extLst>
              <a:ext uri="{FF2B5EF4-FFF2-40B4-BE49-F238E27FC236}">
                <a16:creationId xmlns:a16="http://schemas.microsoft.com/office/drawing/2014/main" id="{C32E7D2C-30BC-4A05-B62F-F88D49DC8B1D}"/>
              </a:ext>
            </a:extLst>
          </p:cNvPr>
          <p:cNvSpPr/>
          <p:nvPr/>
        </p:nvSpPr>
        <p:spPr bwMode="auto">
          <a:xfrm>
            <a:off x="4809865" y="4311550"/>
            <a:ext cx="762000" cy="713009"/>
          </a:xfrm>
          <a:prstGeom prst="rightArrow">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
        <p:nvSpPr>
          <p:cNvPr id="11" name="TextBox 10">
            <a:extLst>
              <a:ext uri="{FF2B5EF4-FFF2-40B4-BE49-F238E27FC236}">
                <a16:creationId xmlns:a16="http://schemas.microsoft.com/office/drawing/2014/main" id="{3A84679B-5942-483D-BD55-2516173A5F16}"/>
              </a:ext>
            </a:extLst>
          </p:cNvPr>
          <p:cNvSpPr txBox="1"/>
          <p:nvPr/>
        </p:nvSpPr>
        <p:spPr>
          <a:xfrm>
            <a:off x="6399212" y="4191000"/>
            <a:ext cx="3352800" cy="954107"/>
          </a:xfrm>
          <a:prstGeom prst="rect">
            <a:avLst/>
          </a:prstGeom>
          <a:noFill/>
        </p:spPr>
        <p:txBody>
          <a:bodyPr wrap="square" rtlCol="0">
            <a:spAutoFit/>
          </a:bodyPr>
          <a:lstStyle/>
          <a:p>
            <a:r>
              <a:rPr lang="en-US" sz="2800" dirty="0"/>
              <a:t>Lose Potential Profit</a:t>
            </a:r>
          </a:p>
        </p:txBody>
      </p:sp>
    </p:spTree>
    <p:extLst>
      <p:ext uri="{BB962C8B-B14F-4D97-AF65-F5344CB8AC3E}">
        <p14:creationId xmlns:p14="http://schemas.microsoft.com/office/powerpoint/2010/main" val="3430633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EB99-C1DF-452F-AF14-95494C89AC4C}"/>
              </a:ext>
            </a:extLst>
          </p:cNvPr>
          <p:cNvSpPr>
            <a:spLocks noGrp="1"/>
          </p:cNvSpPr>
          <p:nvPr>
            <p:ph type="title"/>
          </p:nvPr>
        </p:nvSpPr>
        <p:spPr/>
        <p:txBody>
          <a:bodyPr/>
          <a:lstStyle/>
          <a:p>
            <a:r>
              <a:rPr lang="en-US" dirty="0"/>
              <a:t>PRICE SEGMENTATION </a:t>
            </a:r>
          </a:p>
        </p:txBody>
      </p:sp>
      <p:sp>
        <p:nvSpPr>
          <p:cNvPr id="3" name="Content Placeholder 2">
            <a:extLst>
              <a:ext uri="{FF2B5EF4-FFF2-40B4-BE49-F238E27FC236}">
                <a16:creationId xmlns:a16="http://schemas.microsoft.com/office/drawing/2014/main" id="{8E008E9E-D7A1-44DF-8370-93F41902BA33}"/>
              </a:ext>
            </a:extLst>
          </p:cNvPr>
          <p:cNvSpPr>
            <a:spLocks noGrp="1"/>
          </p:cNvSpPr>
          <p:nvPr>
            <p:ph idx="1"/>
          </p:nvPr>
        </p:nvSpPr>
        <p:spPr>
          <a:xfrm>
            <a:off x="681285" y="1676400"/>
            <a:ext cx="9914944" cy="965200"/>
          </a:xfrm>
        </p:spPr>
        <p:txBody>
          <a:bodyPr/>
          <a:lstStyle/>
          <a:p>
            <a:pPr marL="0" indent="0">
              <a:buNone/>
            </a:pPr>
            <a:r>
              <a:rPr lang="en-US" sz="3200" dirty="0"/>
              <a:t>The setting of these different price segments has been  traditionally determined by firms rather than customers.</a:t>
            </a:r>
          </a:p>
          <a:p>
            <a:pPr marL="0" indent="0">
              <a:buNone/>
            </a:pPr>
            <a:endParaRPr lang="en-US" sz="3200" dirty="0"/>
          </a:p>
        </p:txBody>
      </p:sp>
      <p:sp>
        <p:nvSpPr>
          <p:cNvPr id="4" name="Content Placeholder 2">
            <a:extLst>
              <a:ext uri="{FF2B5EF4-FFF2-40B4-BE49-F238E27FC236}">
                <a16:creationId xmlns:a16="http://schemas.microsoft.com/office/drawing/2014/main" id="{A1F7956F-84F6-4FEB-97B4-7F5527BFE914}"/>
              </a:ext>
            </a:extLst>
          </p:cNvPr>
          <p:cNvSpPr txBox="1">
            <a:spLocks/>
          </p:cNvSpPr>
          <p:nvPr/>
        </p:nvSpPr>
        <p:spPr>
          <a:xfrm>
            <a:off x="681284" y="3733801"/>
            <a:ext cx="10670927" cy="2438400"/>
          </a:xfrm>
          <a:prstGeom prst="rect">
            <a:avLst/>
          </a:prstGeom>
        </p:spPr>
        <p:txBody>
          <a:bodyPr lIns="90458" tIns="45231" rIns="90458" bIns="45231"/>
          <a:lstStyle>
            <a:lvl1pPr marL="342871" indent="-342871" algn="just" defTabSz="457161" rtl="0" eaLnBrk="1" latinLnBrk="0" hangingPunct="1">
              <a:spcBef>
                <a:spcPct val="20000"/>
              </a:spcBef>
              <a:buClr>
                <a:schemeClr val="tx2"/>
              </a:buClr>
              <a:buSzPct val="80000"/>
              <a:buFont typeface="Wingdings 2" pitchFamily="18" charset="2"/>
              <a:buChar char=""/>
              <a:defRPr sz="2000" kern="1200">
                <a:solidFill>
                  <a:schemeClr val="tx1"/>
                </a:solidFill>
                <a:latin typeface="+mn-lt"/>
                <a:ea typeface="+mn-ea"/>
                <a:cs typeface="+mn-cs"/>
              </a:defRPr>
            </a:lvl1pPr>
            <a:lvl2pPr marL="768184" indent="-304735" algn="just" defTabSz="457161" rtl="0" eaLnBrk="1" latinLnBrk="0" hangingPunct="1">
              <a:spcBef>
                <a:spcPct val="20000"/>
              </a:spcBef>
              <a:buClr>
                <a:schemeClr val="accent3">
                  <a:lumMod val="75000"/>
                </a:schemeClr>
              </a:buClr>
              <a:buSzPct val="70000"/>
              <a:buFont typeface="Wingdings" pitchFamily="2" charset="2"/>
              <a:buChar char="î"/>
              <a:defRPr sz="1800" kern="1200">
                <a:solidFill>
                  <a:schemeClr val="accent3">
                    <a:lumMod val="75000"/>
                  </a:schemeClr>
                </a:solidFill>
                <a:latin typeface="+mn-lt"/>
                <a:ea typeface="+mn-ea"/>
                <a:cs typeface="+mn-cs"/>
              </a:defRPr>
            </a:lvl2pPr>
            <a:lvl3pPr marL="1142904" indent="-228581" algn="just" defTabSz="457161" rtl="0" eaLnBrk="1" latinLnBrk="0" hangingPunct="1">
              <a:spcBef>
                <a:spcPct val="20000"/>
              </a:spcBef>
              <a:buFont typeface="Arial"/>
              <a:buChar char="•"/>
              <a:defRPr sz="1500" kern="1200">
                <a:solidFill>
                  <a:schemeClr val="tx1"/>
                </a:solidFill>
                <a:latin typeface="+mn-lt"/>
                <a:ea typeface="+mn-ea"/>
                <a:cs typeface="+mn-cs"/>
              </a:defRPr>
            </a:lvl3pPr>
            <a:lvl4pPr marL="1600067" indent="-228581" algn="just" defTabSz="457161" rtl="0" eaLnBrk="1" latinLnBrk="0" hangingPunct="1">
              <a:spcBef>
                <a:spcPct val="20000"/>
              </a:spcBef>
              <a:buFont typeface="Arial"/>
              <a:buChar char="–"/>
              <a:defRPr sz="1200" kern="1200">
                <a:solidFill>
                  <a:schemeClr val="tx1"/>
                </a:solidFill>
                <a:latin typeface="+mn-lt"/>
                <a:ea typeface="+mn-ea"/>
                <a:cs typeface="+mn-cs"/>
              </a:defRPr>
            </a:lvl4pPr>
            <a:lvl5pPr marL="2057229" indent="-228581" algn="just" defTabSz="457161" rtl="0" eaLnBrk="1" latinLnBrk="0" hangingPunct="1">
              <a:spcBef>
                <a:spcPct val="20000"/>
              </a:spcBef>
              <a:buFont typeface="Arial"/>
              <a:buChar char="»"/>
              <a:defRPr sz="12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2" pitchFamily="18" charset="2"/>
              <a:buNone/>
            </a:pPr>
            <a:r>
              <a:rPr lang="en-US" sz="2800" b="1" dirty="0"/>
              <a:t>Change….</a:t>
            </a:r>
          </a:p>
          <a:p>
            <a:pPr marL="0" indent="0">
              <a:buFont typeface="Wingdings 2" pitchFamily="18" charset="2"/>
              <a:buNone/>
            </a:pPr>
            <a:endParaRPr lang="en-US" sz="2800" b="1" dirty="0"/>
          </a:p>
          <a:p>
            <a:pPr marL="0" indent="0">
              <a:buNone/>
            </a:pPr>
            <a:r>
              <a:rPr lang="en-US" sz="3200" dirty="0"/>
              <a:t>Allowing the customers to segment themselves  by letting them name their own price. </a:t>
            </a:r>
          </a:p>
          <a:p>
            <a:pPr marL="0" indent="0">
              <a:buFont typeface="Wingdings 2" pitchFamily="18" charset="2"/>
              <a:buNone/>
            </a:pPr>
            <a:endParaRPr lang="en-US" sz="2800" dirty="0"/>
          </a:p>
          <a:p>
            <a:pPr marL="0" indent="0">
              <a:buFont typeface="Wingdings 2" pitchFamily="18" charset="2"/>
              <a:buNone/>
            </a:pPr>
            <a:endParaRPr lang="en-US" sz="2800" dirty="0"/>
          </a:p>
        </p:txBody>
      </p:sp>
    </p:spTree>
    <p:extLst>
      <p:ext uri="{BB962C8B-B14F-4D97-AF65-F5344CB8AC3E}">
        <p14:creationId xmlns:p14="http://schemas.microsoft.com/office/powerpoint/2010/main" val="125313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EA40-8816-4D59-87B0-C27E15EB0738}"/>
              </a:ext>
            </a:extLst>
          </p:cNvPr>
          <p:cNvSpPr>
            <a:spLocks noGrp="1"/>
          </p:cNvSpPr>
          <p:nvPr>
            <p:ph type="title"/>
          </p:nvPr>
        </p:nvSpPr>
        <p:spPr/>
        <p:txBody>
          <a:bodyPr/>
          <a:lstStyle/>
          <a:p>
            <a:r>
              <a:rPr lang="en-US" sz="4400" dirty="0">
                <a:solidFill>
                  <a:schemeClr val="accent3">
                    <a:lumMod val="75000"/>
                  </a:schemeClr>
                </a:solidFill>
              </a:rPr>
              <a:t>PAY WHAT YOU WANT (PWYW)</a:t>
            </a:r>
          </a:p>
        </p:txBody>
      </p:sp>
      <p:sp>
        <p:nvSpPr>
          <p:cNvPr id="3" name="Content Placeholder 2">
            <a:extLst>
              <a:ext uri="{FF2B5EF4-FFF2-40B4-BE49-F238E27FC236}">
                <a16:creationId xmlns:a16="http://schemas.microsoft.com/office/drawing/2014/main" id="{9F9D536B-4569-4C46-85E9-BF271BA70772}"/>
              </a:ext>
            </a:extLst>
          </p:cNvPr>
          <p:cNvSpPr>
            <a:spLocks noGrp="1"/>
          </p:cNvSpPr>
          <p:nvPr>
            <p:ph idx="1"/>
          </p:nvPr>
        </p:nvSpPr>
        <p:spPr>
          <a:xfrm>
            <a:off x="360611" y="1504567"/>
            <a:ext cx="9744376" cy="1041400"/>
          </a:xfrm>
        </p:spPr>
        <p:txBody>
          <a:bodyPr/>
          <a:lstStyle/>
          <a:p>
            <a:pPr marL="0" indent="0">
              <a:buNone/>
            </a:pPr>
            <a:r>
              <a:rPr lang="en-US" sz="3200" dirty="0"/>
              <a:t>A Pricing strategy that lets customers decide how much they want to pay for a particular products</a:t>
            </a:r>
          </a:p>
        </p:txBody>
      </p:sp>
      <p:sp>
        <p:nvSpPr>
          <p:cNvPr id="4" name="Content Placeholder 2">
            <a:extLst>
              <a:ext uri="{FF2B5EF4-FFF2-40B4-BE49-F238E27FC236}">
                <a16:creationId xmlns:a16="http://schemas.microsoft.com/office/drawing/2014/main" id="{71B72786-DF55-44A8-A495-84B4CA3AACBD}"/>
              </a:ext>
            </a:extLst>
          </p:cNvPr>
          <p:cNvSpPr txBox="1">
            <a:spLocks/>
          </p:cNvSpPr>
          <p:nvPr/>
        </p:nvSpPr>
        <p:spPr>
          <a:xfrm>
            <a:off x="920432" y="3620797"/>
            <a:ext cx="10347959" cy="2859569"/>
          </a:xfrm>
          <a:prstGeom prst="rect">
            <a:avLst/>
          </a:prstGeom>
        </p:spPr>
        <p:txBody>
          <a:bodyPr lIns="90458" tIns="45231" rIns="90458" bIns="45231"/>
          <a:lstStyle>
            <a:lvl1pPr marL="342871" indent="-342871" algn="just" defTabSz="457161" rtl="0" eaLnBrk="1" latinLnBrk="0" hangingPunct="1">
              <a:spcBef>
                <a:spcPct val="20000"/>
              </a:spcBef>
              <a:buClr>
                <a:schemeClr val="tx2"/>
              </a:buClr>
              <a:buSzPct val="80000"/>
              <a:buFont typeface="Wingdings 2" pitchFamily="18" charset="2"/>
              <a:buChar char=""/>
              <a:defRPr sz="2000" kern="1200">
                <a:solidFill>
                  <a:schemeClr val="tx1"/>
                </a:solidFill>
                <a:latin typeface="+mn-lt"/>
                <a:ea typeface="+mn-ea"/>
                <a:cs typeface="+mn-cs"/>
              </a:defRPr>
            </a:lvl1pPr>
            <a:lvl2pPr marL="768184" indent="-304735" algn="just" defTabSz="457161" rtl="0" eaLnBrk="1" latinLnBrk="0" hangingPunct="1">
              <a:spcBef>
                <a:spcPct val="20000"/>
              </a:spcBef>
              <a:buClr>
                <a:schemeClr val="accent3">
                  <a:lumMod val="75000"/>
                </a:schemeClr>
              </a:buClr>
              <a:buSzPct val="70000"/>
              <a:buFont typeface="Wingdings" pitchFamily="2" charset="2"/>
              <a:buChar char="î"/>
              <a:defRPr sz="1800" kern="1200">
                <a:solidFill>
                  <a:schemeClr val="accent3">
                    <a:lumMod val="75000"/>
                  </a:schemeClr>
                </a:solidFill>
                <a:latin typeface="+mn-lt"/>
                <a:ea typeface="+mn-ea"/>
                <a:cs typeface="+mn-cs"/>
              </a:defRPr>
            </a:lvl2pPr>
            <a:lvl3pPr marL="1142904" indent="-228581" algn="just" defTabSz="457161" rtl="0" eaLnBrk="1" latinLnBrk="0" hangingPunct="1">
              <a:spcBef>
                <a:spcPct val="20000"/>
              </a:spcBef>
              <a:buFont typeface="Arial"/>
              <a:buChar char="•"/>
              <a:defRPr sz="1500" kern="1200">
                <a:solidFill>
                  <a:schemeClr val="tx1"/>
                </a:solidFill>
                <a:latin typeface="+mn-lt"/>
                <a:ea typeface="+mn-ea"/>
                <a:cs typeface="+mn-cs"/>
              </a:defRPr>
            </a:lvl3pPr>
            <a:lvl4pPr marL="1600067" indent="-228581" algn="just" defTabSz="457161" rtl="0" eaLnBrk="1" latinLnBrk="0" hangingPunct="1">
              <a:spcBef>
                <a:spcPct val="20000"/>
              </a:spcBef>
              <a:buFont typeface="Arial"/>
              <a:buChar char="–"/>
              <a:defRPr sz="1200" kern="1200">
                <a:solidFill>
                  <a:schemeClr val="tx1"/>
                </a:solidFill>
                <a:latin typeface="+mn-lt"/>
                <a:ea typeface="+mn-ea"/>
                <a:cs typeface="+mn-cs"/>
              </a:defRPr>
            </a:lvl4pPr>
            <a:lvl5pPr marL="2057229" indent="-228581" algn="just" defTabSz="457161" rtl="0" eaLnBrk="1" latinLnBrk="0" hangingPunct="1">
              <a:spcBef>
                <a:spcPct val="20000"/>
              </a:spcBef>
              <a:buFont typeface="Arial"/>
              <a:buChar char="»"/>
              <a:defRPr sz="12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2" pitchFamily="18" charset="2"/>
              <a:buNone/>
            </a:pPr>
            <a:r>
              <a:rPr lang="en-US" sz="3200" b="1" dirty="0"/>
              <a:t>Work Well</a:t>
            </a:r>
          </a:p>
          <a:p>
            <a:r>
              <a:rPr lang="en-US" sz="3200" dirty="0"/>
              <a:t> </a:t>
            </a:r>
            <a:r>
              <a:rPr lang="en-US" sz="2800" dirty="0"/>
              <a:t>Digital Environment</a:t>
            </a:r>
          </a:p>
          <a:p>
            <a:r>
              <a:rPr lang="en-US" sz="2800" dirty="0"/>
              <a:t> Firm’s control distribution product</a:t>
            </a:r>
          </a:p>
          <a:p>
            <a:r>
              <a:rPr lang="en-US" sz="2800" dirty="0"/>
              <a:t> Track customer payment activity in digital platform</a:t>
            </a:r>
          </a:p>
        </p:txBody>
      </p:sp>
    </p:spTree>
    <p:extLst>
      <p:ext uri="{BB962C8B-B14F-4D97-AF65-F5344CB8AC3E}">
        <p14:creationId xmlns:p14="http://schemas.microsoft.com/office/powerpoint/2010/main" val="216333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F1BAD4-55DC-4E66-A33B-2A4030E84550}"/>
              </a:ext>
            </a:extLst>
          </p:cNvPr>
          <p:cNvSpPr>
            <a:spLocks noGrp="1"/>
          </p:cNvSpPr>
          <p:nvPr>
            <p:ph idx="1"/>
          </p:nvPr>
        </p:nvSpPr>
        <p:spPr>
          <a:xfrm>
            <a:off x="531812" y="533400"/>
            <a:ext cx="9914944" cy="762000"/>
          </a:xfrm>
        </p:spPr>
        <p:txBody>
          <a:bodyPr/>
          <a:lstStyle/>
          <a:p>
            <a:pPr marL="0" indent="0">
              <a:buNone/>
            </a:pPr>
            <a:r>
              <a:rPr lang="en-US" sz="3200" b="1" dirty="0">
                <a:solidFill>
                  <a:schemeClr val="accent3">
                    <a:lumMod val="75000"/>
                  </a:schemeClr>
                </a:solidFill>
              </a:rPr>
              <a:t>HEADSETS.COM</a:t>
            </a:r>
          </a:p>
        </p:txBody>
      </p:sp>
      <p:pic>
        <p:nvPicPr>
          <p:cNvPr id="5" name="Picture 4">
            <a:extLst>
              <a:ext uri="{FF2B5EF4-FFF2-40B4-BE49-F238E27FC236}">
                <a16:creationId xmlns:a16="http://schemas.microsoft.com/office/drawing/2014/main" id="{6B42F0F2-328C-4CCC-A921-182900F760AD}"/>
              </a:ext>
            </a:extLst>
          </p:cNvPr>
          <p:cNvPicPr>
            <a:picLocks noChangeAspect="1"/>
          </p:cNvPicPr>
          <p:nvPr/>
        </p:nvPicPr>
        <p:blipFill>
          <a:blip r:embed="rId2"/>
          <a:stretch>
            <a:fillRect/>
          </a:stretch>
        </p:blipFill>
        <p:spPr>
          <a:xfrm>
            <a:off x="531812" y="1905000"/>
            <a:ext cx="6324600" cy="3320415"/>
          </a:xfrm>
          <a:prstGeom prst="rect">
            <a:avLst/>
          </a:prstGeom>
        </p:spPr>
      </p:pic>
    </p:spTree>
    <p:extLst>
      <p:ext uri="{BB962C8B-B14F-4D97-AF65-F5344CB8AC3E}">
        <p14:creationId xmlns:p14="http://schemas.microsoft.com/office/powerpoint/2010/main" val="356852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7FF4D-E1D9-47EC-9E48-76CC1F5CD781}"/>
              </a:ext>
            </a:extLst>
          </p:cNvPr>
          <p:cNvSpPr>
            <a:spLocks noGrp="1"/>
          </p:cNvSpPr>
          <p:nvPr>
            <p:ph type="ctrTitle"/>
          </p:nvPr>
        </p:nvSpPr>
        <p:spPr/>
        <p:txBody>
          <a:bodyPr/>
          <a:lstStyle/>
          <a:p>
            <a:r>
              <a:rPr lang="en-US" sz="4000" dirty="0"/>
              <a:t>DIGITAL CONCEPT #2</a:t>
            </a:r>
            <a:br>
              <a:rPr lang="en-US" dirty="0"/>
            </a:br>
            <a:r>
              <a:rPr lang="en-US" sz="5400" b="1" dirty="0">
                <a:solidFill>
                  <a:schemeClr val="accent3">
                    <a:lumMod val="75000"/>
                  </a:schemeClr>
                </a:solidFill>
              </a:rPr>
              <a:t>PRICE COMPARISON</a:t>
            </a:r>
            <a:endParaRPr lang="en-US" b="1" dirty="0">
              <a:solidFill>
                <a:schemeClr val="accent3">
                  <a:lumMod val="75000"/>
                </a:schemeClr>
              </a:solidFill>
            </a:endParaRPr>
          </a:p>
        </p:txBody>
      </p:sp>
      <p:sp>
        <p:nvSpPr>
          <p:cNvPr id="4" name="Subtitle 3">
            <a:extLst>
              <a:ext uri="{FF2B5EF4-FFF2-40B4-BE49-F238E27FC236}">
                <a16:creationId xmlns:a16="http://schemas.microsoft.com/office/drawing/2014/main" id="{5ADDB9AE-E768-4DF7-94C8-DB0AACAACA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658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40B5-1DA5-41E7-9E5A-AA6300C8577D}"/>
              </a:ext>
            </a:extLst>
          </p:cNvPr>
          <p:cNvSpPr>
            <a:spLocks noGrp="1"/>
          </p:cNvSpPr>
          <p:nvPr>
            <p:ph type="title"/>
          </p:nvPr>
        </p:nvSpPr>
        <p:spPr/>
        <p:txBody>
          <a:bodyPr/>
          <a:lstStyle/>
          <a:p>
            <a:r>
              <a:rPr lang="en-US" dirty="0"/>
              <a:t>BASIC IDEA</a:t>
            </a:r>
          </a:p>
        </p:txBody>
      </p:sp>
      <p:sp>
        <p:nvSpPr>
          <p:cNvPr id="3" name="Content Placeholder 2">
            <a:extLst>
              <a:ext uri="{FF2B5EF4-FFF2-40B4-BE49-F238E27FC236}">
                <a16:creationId xmlns:a16="http://schemas.microsoft.com/office/drawing/2014/main" id="{856E338F-654C-444A-9834-869070D6A4FF}"/>
              </a:ext>
            </a:extLst>
          </p:cNvPr>
          <p:cNvSpPr>
            <a:spLocks noGrp="1"/>
          </p:cNvSpPr>
          <p:nvPr>
            <p:ph idx="1"/>
          </p:nvPr>
        </p:nvSpPr>
        <p:spPr/>
        <p:txBody>
          <a:bodyPr/>
          <a:lstStyle/>
          <a:p>
            <a:pPr marL="0" indent="0">
              <a:spcBef>
                <a:spcPts val="0"/>
              </a:spcBef>
              <a:spcAft>
                <a:spcPts val="3000"/>
              </a:spcAft>
              <a:buNone/>
            </a:pPr>
            <a:r>
              <a:rPr lang="en-US" sz="3200" dirty="0"/>
              <a:t>Especially important for expensive products, such as appliances, furniture, and automobiles, in which prices can vary substantially from one retailer to another. </a:t>
            </a:r>
          </a:p>
          <a:p>
            <a:pPr marL="0" indent="0">
              <a:spcBef>
                <a:spcPts val="0"/>
              </a:spcBef>
              <a:spcAft>
                <a:spcPts val="3000"/>
              </a:spcAft>
              <a:buNone/>
            </a:pPr>
            <a:r>
              <a:rPr lang="en-US" sz="3200" dirty="0"/>
              <a:t>Today, customers have even more power due to price comparison tools</a:t>
            </a:r>
          </a:p>
        </p:txBody>
      </p:sp>
    </p:spTree>
    <p:extLst>
      <p:ext uri="{BB962C8B-B14F-4D97-AF65-F5344CB8AC3E}">
        <p14:creationId xmlns:p14="http://schemas.microsoft.com/office/powerpoint/2010/main" val="290483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40B5-1DA5-41E7-9E5A-AA6300C8577D}"/>
              </a:ext>
            </a:extLst>
          </p:cNvPr>
          <p:cNvSpPr>
            <a:spLocks noGrp="1"/>
          </p:cNvSpPr>
          <p:nvPr>
            <p:ph type="title"/>
          </p:nvPr>
        </p:nvSpPr>
        <p:spPr/>
        <p:txBody>
          <a:bodyPr/>
          <a:lstStyle/>
          <a:p>
            <a:r>
              <a:rPr lang="en-US" dirty="0"/>
              <a:t>BASIC IDEA</a:t>
            </a:r>
          </a:p>
        </p:txBody>
      </p:sp>
      <p:sp>
        <p:nvSpPr>
          <p:cNvPr id="3" name="Content Placeholder 2">
            <a:extLst>
              <a:ext uri="{FF2B5EF4-FFF2-40B4-BE49-F238E27FC236}">
                <a16:creationId xmlns:a16="http://schemas.microsoft.com/office/drawing/2014/main" id="{856E338F-654C-444A-9834-869070D6A4FF}"/>
              </a:ext>
            </a:extLst>
          </p:cNvPr>
          <p:cNvSpPr>
            <a:spLocks noGrp="1"/>
          </p:cNvSpPr>
          <p:nvPr>
            <p:ph idx="1"/>
          </p:nvPr>
        </p:nvSpPr>
        <p:spPr>
          <a:xfrm>
            <a:off x="851853" y="1701800"/>
            <a:ext cx="9052559" cy="4318000"/>
          </a:xfrm>
        </p:spPr>
        <p:txBody>
          <a:bodyPr/>
          <a:lstStyle/>
          <a:p>
            <a:pPr marL="0" indent="0">
              <a:spcBef>
                <a:spcPts val="0"/>
              </a:spcBef>
              <a:spcAft>
                <a:spcPts val="3000"/>
              </a:spcAft>
              <a:buNone/>
            </a:pPr>
            <a:r>
              <a:rPr lang="en-US" sz="3200" dirty="0"/>
              <a:t>Mobile Platform</a:t>
            </a:r>
          </a:p>
          <a:p>
            <a:pPr marL="0" indent="0">
              <a:spcBef>
                <a:spcPts val="0"/>
              </a:spcBef>
              <a:spcAft>
                <a:spcPts val="3000"/>
              </a:spcAft>
              <a:buNone/>
            </a:pPr>
            <a:r>
              <a:rPr lang="en-US" sz="3200" dirty="0"/>
              <a:t>Customers can compare price before going to or while at the store</a:t>
            </a:r>
          </a:p>
        </p:txBody>
      </p:sp>
    </p:spTree>
    <p:extLst>
      <p:ext uri="{BB962C8B-B14F-4D97-AF65-F5344CB8AC3E}">
        <p14:creationId xmlns:p14="http://schemas.microsoft.com/office/powerpoint/2010/main" val="156164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9CF385-AE7B-473F-B0D1-3959CA426F05}"/>
              </a:ext>
            </a:extLst>
          </p:cNvPr>
          <p:cNvSpPr>
            <a:spLocks noGrp="1"/>
          </p:cNvSpPr>
          <p:nvPr>
            <p:ph idx="1"/>
          </p:nvPr>
        </p:nvSpPr>
        <p:spPr>
          <a:xfrm>
            <a:off x="531812" y="685800"/>
            <a:ext cx="9914944" cy="762000"/>
          </a:xfrm>
        </p:spPr>
        <p:txBody>
          <a:bodyPr/>
          <a:lstStyle/>
          <a:p>
            <a:pPr marL="0" indent="0">
              <a:buNone/>
            </a:pPr>
            <a:r>
              <a:rPr lang="en-US" sz="2800" b="1" dirty="0">
                <a:solidFill>
                  <a:schemeClr val="accent3">
                    <a:lumMod val="75000"/>
                  </a:schemeClr>
                </a:solidFill>
              </a:rPr>
              <a:t>GOOGLE SHOPPING</a:t>
            </a:r>
          </a:p>
        </p:txBody>
      </p:sp>
      <p:pic>
        <p:nvPicPr>
          <p:cNvPr id="5" name="Picture 4">
            <a:extLst>
              <a:ext uri="{FF2B5EF4-FFF2-40B4-BE49-F238E27FC236}">
                <a16:creationId xmlns:a16="http://schemas.microsoft.com/office/drawing/2014/main" id="{5DD604B1-3E8B-48C1-A7A8-6FEC25CDE268}"/>
              </a:ext>
            </a:extLst>
          </p:cNvPr>
          <p:cNvPicPr>
            <a:picLocks noChangeAspect="1"/>
          </p:cNvPicPr>
          <p:nvPr/>
        </p:nvPicPr>
        <p:blipFill>
          <a:blip r:embed="rId2"/>
          <a:stretch>
            <a:fillRect/>
          </a:stretch>
        </p:blipFill>
        <p:spPr>
          <a:xfrm>
            <a:off x="1217612" y="1828800"/>
            <a:ext cx="8457852" cy="4495800"/>
          </a:xfrm>
          <a:prstGeom prst="rect">
            <a:avLst/>
          </a:prstGeom>
        </p:spPr>
      </p:pic>
    </p:spTree>
    <p:extLst>
      <p:ext uri="{BB962C8B-B14F-4D97-AF65-F5344CB8AC3E}">
        <p14:creationId xmlns:p14="http://schemas.microsoft.com/office/powerpoint/2010/main" val="382828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A70E6C-2C41-43A9-9558-087BB5DCA892}"/>
              </a:ext>
            </a:extLst>
          </p:cNvPr>
          <p:cNvSpPr/>
          <p:nvPr/>
        </p:nvSpPr>
        <p:spPr bwMode="auto">
          <a:xfrm>
            <a:off x="4254198" y="3569126"/>
            <a:ext cx="3800776" cy="1664688"/>
          </a:xfrm>
          <a:prstGeom prst="rect">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
        <p:nvSpPr>
          <p:cNvPr id="2" name="Title 1">
            <a:extLst>
              <a:ext uri="{FF2B5EF4-FFF2-40B4-BE49-F238E27FC236}">
                <a16:creationId xmlns:a16="http://schemas.microsoft.com/office/drawing/2014/main" id="{A232BB64-DEDB-4785-ABD4-F13A1854A699}"/>
              </a:ext>
            </a:extLst>
          </p:cNvPr>
          <p:cNvSpPr>
            <a:spLocks noGrp="1"/>
          </p:cNvSpPr>
          <p:nvPr>
            <p:ph type="title"/>
          </p:nvPr>
        </p:nvSpPr>
        <p:spPr/>
        <p:txBody>
          <a:bodyPr/>
          <a:lstStyle/>
          <a:p>
            <a:r>
              <a:rPr lang="en-US" dirty="0"/>
              <a:t>Syllabus </a:t>
            </a:r>
          </a:p>
        </p:txBody>
      </p:sp>
      <p:sp>
        <p:nvSpPr>
          <p:cNvPr id="4" name="TextBox 3">
            <a:extLst>
              <a:ext uri="{FF2B5EF4-FFF2-40B4-BE49-F238E27FC236}">
                <a16:creationId xmlns:a16="http://schemas.microsoft.com/office/drawing/2014/main" id="{0700201C-CCB7-4805-8989-F3C184167F0E}"/>
              </a:ext>
            </a:extLst>
          </p:cNvPr>
          <p:cNvSpPr txBox="1"/>
          <p:nvPr/>
        </p:nvSpPr>
        <p:spPr>
          <a:xfrm>
            <a:off x="388636" y="1447800"/>
            <a:ext cx="9134776" cy="461665"/>
          </a:xfrm>
          <a:prstGeom prst="rect">
            <a:avLst/>
          </a:prstGeom>
          <a:noFill/>
        </p:spPr>
        <p:txBody>
          <a:bodyPr wrap="square" rtlCol="0">
            <a:spAutoFit/>
          </a:bodyPr>
          <a:lstStyle/>
          <a:p>
            <a:r>
              <a:rPr lang="en-US" sz="2000" dirty="0"/>
              <a:t>The first half of semesters will explore the </a:t>
            </a:r>
            <a:r>
              <a:rPr lang="en-US" sz="2400" b="1" dirty="0">
                <a:solidFill>
                  <a:schemeClr val="accent3">
                    <a:lumMod val="75000"/>
                  </a:schemeClr>
                </a:solidFill>
              </a:rPr>
              <a:t>digital marketing concepts</a:t>
            </a:r>
            <a:endParaRPr lang="en-US" sz="2000" b="1" dirty="0">
              <a:solidFill>
                <a:schemeClr val="accent3">
                  <a:lumMod val="75000"/>
                </a:schemeClr>
              </a:solidFill>
            </a:endParaRPr>
          </a:p>
        </p:txBody>
      </p:sp>
      <p:sp>
        <p:nvSpPr>
          <p:cNvPr id="6" name="TextBox 5">
            <a:extLst>
              <a:ext uri="{FF2B5EF4-FFF2-40B4-BE49-F238E27FC236}">
                <a16:creationId xmlns:a16="http://schemas.microsoft.com/office/drawing/2014/main" id="{52207603-C0B1-4E80-BB65-485701296E9A}"/>
              </a:ext>
            </a:extLst>
          </p:cNvPr>
          <p:cNvSpPr txBox="1"/>
          <p:nvPr/>
        </p:nvSpPr>
        <p:spPr>
          <a:xfrm>
            <a:off x="1065212" y="2190690"/>
            <a:ext cx="2971800" cy="338554"/>
          </a:xfrm>
          <a:prstGeom prst="rect">
            <a:avLst/>
          </a:prstGeom>
          <a:noFill/>
        </p:spPr>
        <p:txBody>
          <a:bodyPr wrap="square" rtlCol="0">
            <a:spAutoFit/>
          </a:bodyPr>
          <a:lstStyle/>
          <a:p>
            <a:r>
              <a:rPr lang="en-US" sz="1600" b="1" dirty="0">
                <a:solidFill>
                  <a:schemeClr val="bg1">
                    <a:lumMod val="75000"/>
                  </a:schemeClr>
                </a:solidFill>
              </a:rPr>
              <a:t>Marketing in Digital World </a:t>
            </a:r>
          </a:p>
        </p:txBody>
      </p:sp>
      <p:sp>
        <p:nvSpPr>
          <p:cNvPr id="8" name="TextBox 7">
            <a:extLst>
              <a:ext uri="{FF2B5EF4-FFF2-40B4-BE49-F238E27FC236}">
                <a16:creationId xmlns:a16="http://schemas.microsoft.com/office/drawing/2014/main" id="{2B61AEB9-3443-421E-AA23-904C7C8E74BA}"/>
              </a:ext>
            </a:extLst>
          </p:cNvPr>
          <p:cNvSpPr txBox="1"/>
          <p:nvPr/>
        </p:nvSpPr>
        <p:spPr>
          <a:xfrm>
            <a:off x="1141412" y="2614575"/>
            <a:ext cx="30480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What is Digital Marketing</a:t>
            </a:r>
          </a:p>
          <a:p>
            <a:pPr marL="171450" indent="-171450">
              <a:spcAft>
                <a:spcPts val="600"/>
              </a:spcAft>
              <a:buFont typeface="Arial" panose="020B0604020202020204" pitchFamily="34" charset="0"/>
              <a:buChar char="•"/>
            </a:pPr>
            <a:r>
              <a:rPr lang="en-US" sz="1100" dirty="0">
                <a:solidFill>
                  <a:schemeClr val="bg1">
                    <a:lumMod val="75000"/>
                  </a:schemeClr>
                </a:solidFill>
              </a:rPr>
              <a:t>History of Digital Marketing</a:t>
            </a:r>
          </a:p>
          <a:p>
            <a:pPr marL="171450" indent="-171450">
              <a:spcAft>
                <a:spcPts val="600"/>
              </a:spcAft>
              <a:buFont typeface="Arial" panose="020B0604020202020204" pitchFamily="34" charset="0"/>
              <a:buChar char="•"/>
            </a:pPr>
            <a:r>
              <a:rPr lang="en-US" sz="1100" dirty="0">
                <a:solidFill>
                  <a:schemeClr val="bg1">
                    <a:lumMod val="75000"/>
                  </a:schemeClr>
                </a:solidFill>
              </a:rPr>
              <a:t>The Changes of Consumer Behavior  </a:t>
            </a:r>
          </a:p>
        </p:txBody>
      </p:sp>
      <p:sp>
        <p:nvSpPr>
          <p:cNvPr id="10" name="TextBox 9">
            <a:extLst>
              <a:ext uri="{FF2B5EF4-FFF2-40B4-BE49-F238E27FC236}">
                <a16:creationId xmlns:a16="http://schemas.microsoft.com/office/drawing/2014/main" id="{7357466D-C53E-4675-A3E1-6C41181F218A}"/>
              </a:ext>
            </a:extLst>
          </p:cNvPr>
          <p:cNvSpPr txBox="1"/>
          <p:nvPr/>
        </p:nvSpPr>
        <p:spPr>
          <a:xfrm>
            <a:off x="1065212" y="3711664"/>
            <a:ext cx="3276600" cy="584775"/>
          </a:xfrm>
          <a:prstGeom prst="rect">
            <a:avLst/>
          </a:prstGeom>
          <a:noFill/>
        </p:spPr>
        <p:txBody>
          <a:bodyPr wrap="square" rtlCol="0">
            <a:spAutoFit/>
          </a:bodyPr>
          <a:lstStyle/>
          <a:p>
            <a:r>
              <a:rPr lang="en-US" sz="1600" b="1" dirty="0">
                <a:solidFill>
                  <a:schemeClr val="bg1">
                    <a:lumMod val="50000"/>
                  </a:schemeClr>
                </a:solidFill>
              </a:rPr>
              <a:t>Digital Tools for Developing Innovative Product </a:t>
            </a:r>
          </a:p>
        </p:txBody>
      </p:sp>
      <p:sp>
        <p:nvSpPr>
          <p:cNvPr id="11" name="TextBox 10">
            <a:extLst>
              <a:ext uri="{FF2B5EF4-FFF2-40B4-BE49-F238E27FC236}">
                <a16:creationId xmlns:a16="http://schemas.microsoft.com/office/drawing/2014/main" id="{E590D651-0F13-4515-B88B-FE07D3927761}"/>
              </a:ext>
            </a:extLst>
          </p:cNvPr>
          <p:cNvSpPr txBox="1"/>
          <p:nvPr/>
        </p:nvSpPr>
        <p:spPr>
          <a:xfrm>
            <a:off x="1149349" y="4351347"/>
            <a:ext cx="3344863"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50000"/>
                  </a:schemeClr>
                </a:solidFill>
              </a:rPr>
              <a:t>Basic Concept: Product</a:t>
            </a:r>
          </a:p>
          <a:p>
            <a:pPr marL="171450" indent="-171450">
              <a:spcAft>
                <a:spcPts val="600"/>
              </a:spcAft>
              <a:buFont typeface="Arial" panose="020B0604020202020204" pitchFamily="34" charset="0"/>
              <a:buChar char="•"/>
            </a:pPr>
            <a:r>
              <a:rPr lang="en-US" sz="1100" dirty="0">
                <a:solidFill>
                  <a:schemeClr val="bg1">
                    <a:lumMod val="50000"/>
                  </a:schemeClr>
                </a:solidFill>
              </a:rPr>
              <a:t>Digital Concept: Customer Co-Creation</a:t>
            </a:r>
          </a:p>
          <a:p>
            <a:pPr marL="171450" indent="-171450">
              <a:spcAft>
                <a:spcPts val="600"/>
              </a:spcAft>
              <a:buFont typeface="Arial" panose="020B0604020202020204" pitchFamily="34" charset="0"/>
              <a:buChar char="•"/>
            </a:pPr>
            <a:r>
              <a:rPr lang="en-US" sz="1100" dirty="0">
                <a:solidFill>
                  <a:schemeClr val="bg1">
                    <a:lumMod val="50000"/>
                  </a:schemeClr>
                </a:solidFill>
              </a:rPr>
              <a:t>Digital Concept: Doppelgänger Brand  </a:t>
            </a:r>
          </a:p>
        </p:txBody>
      </p:sp>
      <p:sp>
        <p:nvSpPr>
          <p:cNvPr id="13" name="TextBox 12">
            <a:extLst>
              <a:ext uri="{FF2B5EF4-FFF2-40B4-BE49-F238E27FC236}">
                <a16:creationId xmlns:a16="http://schemas.microsoft.com/office/drawing/2014/main" id="{79DA4956-2823-41A6-8A9E-5E458AB429C2}"/>
              </a:ext>
            </a:extLst>
          </p:cNvPr>
          <p:cNvSpPr txBox="1"/>
          <p:nvPr/>
        </p:nvSpPr>
        <p:spPr>
          <a:xfrm>
            <a:off x="1141412" y="5332814"/>
            <a:ext cx="3733800" cy="584775"/>
          </a:xfrm>
          <a:prstGeom prst="rect">
            <a:avLst/>
          </a:prstGeom>
          <a:noFill/>
        </p:spPr>
        <p:txBody>
          <a:bodyPr wrap="square" rtlCol="0">
            <a:spAutoFit/>
          </a:bodyPr>
          <a:lstStyle/>
          <a:p>
            <a:r>
              <a:rPr lang="en-US" sz="1600" b="1" dirty="0">
                <a:solidFill>
                  <a:schemeClr val="bg1">
                    <a:lumMod val="75000"/>
                  </a:schemeClr>
                </a:solidFill>
              </a:rPr>
              <a:t>Digital Tools for Persuading Costumers</a:t>
            </a:r>
          </a:p>
        </p:txBody>
      </p:sp>
      <p:sp>
        <p:nvSpPr>
          <p:cNvPr id="14" name="TextBox 13">
            <a:extLst>
              <a:ext uri="{FF2B5EF4-FFF2-40B4-BE49-F238E27FC236}">
                <a16:creationId xmlns:a16="http://schemas.microsoft.com/office/drawing/2014/main" id="{F9A63C77-978D-4687-982D-221E7D4A15F4}"/>
              </a:ext>
            </a:extLst>
          </p:cNvPr>
          <p:cNvSpPr txBox="1"/>
          <p:nvPr/>
        </p:nvSpPr>
        <p:spPr>
          <a:xfrm>
            <a:off x="1141412" y="5867400"/>
            <a:ext cx="32004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Basic Concept: Promotion</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Authenticity</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User-Generated Content</a:t>
            </a:r>
          </a:p>
        </p:txBody>
      </p:sp>
      <p:sp>
        <p:nvSpPr>
          <p:cNvPr id="15" name="Oval 14">
            <a:extLst>
              <a:ext uri="{FF2B5EF4-FFF2-40B4-BE49-F238E27FC236}">
                <a16:creationId xmlns:a16="http://schemas.microsoft.com/office/drawing/2014/main" id="{14E7AB82-7048-4B83-8BF0-84C93389853D}"/>
              </a:ext>
            </a:extLst>
          </p:cNvPr>
          <p:cNvSpPr/>
          <p:nvPr/>
        </p:nvSpPr>
        <p:spPr bwMode="auto">
          <a:xfrm>
            <a:off x="531812" y="2219265"/>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ctr" anchorCtr="1"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1</a:t>
            </a:r>
          </a:p>
        </p:txBody>
      </p:sp>
      <p:sp>
        <p:nvSpPr>
          <p:cNvPr id="16" name="Oval 15">
            <a:extLst>
              <a:ext uri="{FF2B5EF4-FFF2-40B4-BE49-F238E27FC236}">
                <a16:creationId xmlns:a16="http://schemas.microsoft.com/office/drawing/2014/main" id="{087287F5-9223-4EA9-8C9B-63D041117E5B}"/>
              </a:ext>
            </a:extLst>
          </p:cNvPr>
          <p:cNvSpPr/>
          <p:nvPr/>
        </p:nvSpPr>
        <p:spPr bwMode="auto">
          <a:xfrm>
            <a:off x="531812" y="3712852"/>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dirty="0">
                <a:solidFill>
                  <a:schemeClr val="bg1"/>
                </a:solidFill>
                <a:latin typeface="Arial" charset="0"/>
              </a:rPr>
              <a:t>2</a:t>
            </a:r>
          </a:p>
        </p:txBody>
      </p:sp>
      <p:sp>
        <p:nvSpPr>
          <p:cNvPr id="17" name="Oval 16">
            <a:extLst>
              <a:ext uri="{FF2B5EF4-FFF2-40B4-BE49-F238E27FC236}">
                <a16:creationId xmlns:a16="http://schemas.microsoft.com/office/drawing/2014/main" id="{B89E6F37-9882-4E56-9D15-87E2127D214F}"/>
              </a:ext>
            </a:extLst>
          </p:cNvPr>
          <p:cNvSpPr/>
          <p:nvPr/>
        </p:nvSpPr>
        <p:spPr bwMode="auto">
          <a:xfrm>
            <a:off x="531812" y="5332814"/>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3</a:t>
            </a:r>
          </a:p>
        </p:txBody>
      </p:sp>
      <p:sp>
        <p:nvSpPr>
          <p:cNvPr id="38" name="TextBox 37">
            <a:extLst>
              <a:ext uri="{FF2B5EF4-FFF2-40B4-BE49-F238E27FC236}">
                <a16:creationId xmlns:a16="http://schemas.microsoft.com/office/drawing/2014/main" id="{F2DDB424-78AA-4BFE-92E5-9EBA67A49005}"/>
              </a:ext>
            </a:extLst>
          </p:cNvPr>
          <p:cNvSpPr txBox="1"/>
          <p:nvPr/>
        </p:nvSpPr>
        <p:spPr>
          <a:xfrm>
            <a:off x="4875212" y="2190690"/>
            <a:ext cx="2971800" cy="584775"/>
          </a:xfrm>
          <a:prstGeom prst="rect">
            <a:avLst/>
          </a:prstGeom>
          <a:noFill/>
        </p:spPr>
        <p:txBody>
          <a:bodyPr wrap="square" rtlCol="0">
            <a:spAutoFit/>
          </a:bodyPr>
          <a:lstStyle/>
          <a:p>
            <a:r>
              <a:rPr lang="en-US" sz="1600" b="1" dirty="0">
                <a:solidFill>
                  <a:schemeClr val="bg1">
                    <a:lumMod val="75000"/>
                  </a:schemeClr>
                </a:solidFill>
              </a:rPr>
              <a:t>Digital Tools for Effectively Distribution</a:t>
            </a:r>
          </a:p>
        </p:txBody>
      </p:sp>
      <p:sp>
        <p:nvSpPr>
          <p:cNvPr id="40" name="TextBox 39">
            <a:extLst>
              <a:ext uri="{FF2B5EF4-FFF2-40B4-BE49-F238E27FC236}">
                <a16:creationId xmlns:a16="http://schemas.microsoft.com/office/drawing/2014/main" id="{54DC1EE6-D810-40C2-9A29-9811C6C70786}"/>
              </a:ext>
            </a:extLst>
          </p:cNvPr>
          <p:cNvSpPr txBox="1"/>
          <p:nvPr/>
        </p:nvSpPr>
        <p:spPr>
          <a:xfrm>
            <a:off x="4875212" y="3711664"/>
            <a:ext cx="3068638" cy="584775"/>
          </a:xfrm>
          <a:prstGeom prst="rect">
            <a:avLst/>
          </a:prstGeom>
          <a:noFill/>
        </p:spPr>
        <p:txBody>
          <a:bodyPr wrap="square" rtlCol="0">
            <a:spAutoFit/>
          </a:bodyPr>
          <a:lstStyle/>
          <a:p>
            <a:r>
              <a:rPr lang="en-US" sz="1600" b="1" dirty="0">
                <a:solidFill>
                  <a:schemeClr val="bg1"/>
                </a:solidFill>
              </a:rPr>
              <a:t>Digital Tools for Setting Right Price</a:t>
            </a:r>
          </a:p>
        </p:txBody>
      </p:sp>
      <p:sp>
        <p:nvSpPr>
          <p:cNvPr id="42" name="TextBox 41">
            <a:extLst>
              <a:ext uri="{FF2B5EF4-FFF2-40B4-BE49-F238E27FC236}">
                <a16:creationId xmlns:a16="http://schemas.microsoft.com/office/drawing/2014/main" id="{51E14B01-62FE-487A-A390-9DCF426ED65D}"/>
              </a:ext>
            </a:extLst>
          </p:cNvPr>
          <p:cNvSpPr txBox="1"/>
          <p:nvPr/>
        </p:nvSpPr>
        <p:spPr>
          <a:xfrm>
            <a:off x="4854574" y="5332814"/>
            <a:ext cx="3733800" cy="584775"/>
          </a:xfrm>
          <a:prstGeom prst="rect">
            <a:avLst/>
          </a:prstGeom>
          <a:noFill/>
        </p:spPr>
        <p:txBody>
          <a:bodyPr wrap="square" rtlCol="0">
            <a:spAutoFit/>
          </a:bodyPr>
          <a:lstStyle/>
          <a:p>
            <a:r>
              <a:rPr lang="en-US" sz="1600" b="1" dirty="0">
                <a:solidFill>
                  <a:schemeClr val="bg1">
                    <a:lumMod val="75000"/>
                  </a:schemeClr>
                </a:solidFill>
              </a:rPr>
              <a:t>Digital Analytic for Marketing Professional #1 </a:t>
            </a:r>
          </a:p>
        </p:txBody>
      </p:sp>
      <p:sp>
        <p:nvSpPr>
          <p:cNvPr id="44" name="Oval 43">
            <a:extLst>
              <a:ext uri="{FF2B5EF4-FFF2-40B4-BE49-F238E27FC236}">
                <a16:creationId xmlns:a16="http://schemas.microsoft.com/office/drawing/2014/main" id="{89252E25-C2D0-430A-8B49-DDAFF11E5A1B}"/>
              </a:ext>
            </a:extLst>
          </p:cNvPr>
          <p:cNvSpPr/>
          <p:nvPr/>
        </p:nvSpPr>
        <p:spPr bwMode="auto">
          <a:xfrm>
            <a:off x="4341812" y="2219265"/>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4</a:t>
            </a:r>
          </a:p>
        </p:txBody>
      </p:sp>
      <p:sp>
        <p:nvSpPr>
          <p:cNvPr id="45" name="Oval 44">
            <a:extLst>
              <a:ext uri="{FF2B5EF4-FFF2-40B4-BE49-F238E27FC236}">
                <a16:creationId xmlns:a16="http://schemas.microsoft.com/office/drawing/2014/main" id="{0AE08266-D5A4-48D5-B7C5-23DD57113F4E}"/>
              </a:ext>
            </a:extLst>
          </p:cNvPr>
          <p:cNvSpPr/>
          <p:nvPr/>
        </p:nvSpPr>
        <p:spPr bwMode="auto">
          <a:xfrm>
            <a:off x="4341812" y="3712852"/>
            <a:ext cx="457200" cy="457200"/>
          </a:xfrm>
          <a:prstGeom prst="ellipse">
            <a:avLst/>
          </a:prstGeom>
          <a:solidFill>
            <a:schemeClr val="accent3">
              <a:lumMod val="20000"/>
              <a:lumOff val="80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chemeClr val="accent3">
                    <a:lumMod val="75000"/>
                  </a:schemeClr>
                </a:solidFill>
                <a:latin typeface="Arial" charset="0"/>
              </a:rPr>
              <a:t>5</a:t>
            </a:r>
          </a:p>
        </p:txBody>
      </p:sp>
      <p:sp>
        <p:nvSpPr>
          <p:cNvPr id="46" name="Oval 45">
            <a:extLst>
              <a:ext uri="{FF2B5EF4-FFF2-40B4-BE49-F238E27FC236}">
                <a16:creationId xmlns:a16="http://schemas.microsoft.com/office/drawing/2014/main" id="{61816FD2-10C4-4785-B80F-489CE7A82C19}"/>
              </a:ext>
            </a:extLst>
          </p:cNvPr>
          <p:cNvSpPr/>
          <p:nvPr/>
        </p:nvSpPr>
        <p:spPr bwMode="auto">
          <a:xfrm>
            <a:off x="4341812" y="5332814"/>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6</a:t>
            </a:r>
          </a:p>
        </p:txBody>
      </p:sp>
      <p:sp>
        <p:nvSpPr>
          <p:cNvPr id="49" name="TextBox 48">
            <a:extLst>
              <a:ext uri="{FF2B5EF4-FFF2-40B4-BE49-F238E27FC236}">
                <a16:creationId xmlns:a16="http://schemas.microsoft.com/office/drawing/2014/main" id="{150EF4DE-4D78-4833-8211-FE7BA53B162A}"/>
              </a:ext>
            </a:extLst>
          </p:cNvPr>
          <p:cNvSpPr txBox="1"/>
          <p:nvPr/>
        </p:nvSpPr>
        <p:spPr>
          <a:xfrm>
            <a:off x="8609012" y="3711664"/>
            <a:ext cx="3581400" cy="338554"/>
          </a:xfrm>
          <a:prstGeom prst="rect">
            <a:avLst/>
          </a:prstGeom>
          <a:noFill/>
        </p:spPr>
        <p:txBody>
          <a:bodyPr wrap="square" rtlCol="0">
            <a:spAutoFit/>
          </a:bodyPr>
          <a:lstStyle/>
          <a:p>
            <a:r>
              <a:rPr lang="en-US" sz="1600" b="1" dirty="0">
                <a:solidFill>
                  <a:schemeClr val="bg1">
                    <a:lumMod val="75000"/>
                  </a:schemeClr>
                </a:solidFill>
              </a:rPr>
              <a:t>Marketing in an Analog World </a:t>
            </a:r>
          </a:p>
        </p:txBody>
      </p:sp>
      <p:sp>
        <p:nvSpPr>
          <p:cNvPr id="50" name="TextBox 49">
            <a:extLst>
              <a:ext uri="{FF2B5EF4-FFF2-40B4-BE49-F238E27FC236}">
                <a16:creationId xmlns:a16="http://schemas.microsoft.com/office/drawing/2014/main" id="{91211A32-E13C-4035-A6A0-59F013A0D8ED}"/>
              </a:ext>
            </a:extLst>
          </p:cNvPr>
          <p:cNvSpPr txBox="1"/>
          <p:nvPr/>
        </p:nvSpPr>
        <p:spPr>
          <a:xfrm>
            <a:off x="8693149" y="4351347"/>
            <a:ext cx="3344863"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Analog vs Digital</a:t>
            </a:r>
          </a:p>
          <a:p>
            <a:pPr marL="171450" indent="-171450">
              <a:spcAft>
                <a:spcPts val="600"/>
              </a:spcAft>
              <a:buFont typeface="Arial" panose="020B0604020202020204" pitchFamily="34" charset="0"/>
              <a:buChar char="•"/>
            </a:pPr>
            <a:r>
              <a:rPr lang="en-US" sz="1100" dirty="0">
                <a:solidFill>
                  <a:schemeClr val="bg1">
                    <a:lumMod val="75000"/>
                  </a:schemeClr>
                </a:solidFill>
              </a:rPr>
              <a:t>4 </a:t>
            </a:r>
            <a:r>
              <a:rPr lang="en-US" sz="1100" dirty="0" err="1">
                <a:solidFill>
                  <a:schemeClr val="bg1">
                    <a:lumMod val="75000"/>
                  </a:schemeClr>
                </a:solidFill>
              </a:rPr>
              <a:t>cara</a:t>
            </a:r>
            <a:r>
              <a:rPr lang="en-US" sz="1100" dirty="0">
                <a:solidFill>
                  <a:schemeClr val="bg1">
                    <a:lumMod val="75000"/>
                  </a:schemeClr>
                </a:solidFill>
              </a:rPr>
              <a:t> dunia analog </a:t>
            </a:r>
            <a:r>
              <a:rPr lang="en-US" sz="1100" dirty="0" err="1">
                <a:solidFill>
                  <a:schemeClr val="bg1">
                    <a:lumMod val="75000"/>
                  </a:schemeClr>
                </a:solidFill>
              </a:rPr>
              <a:t>mempengaruhi</a:t>
            </a:r>
            <a:r>
              <a:rPr lang="en-US" sz="1100" dirty="0">
                <a:solidFill>
                  <a:schemeClr val="bg1">
                    <a:lumMod val="75000"/>
                  </a:schemeClr>
                </a:solidFill>
              </a:rPr>
              <a:t> digital</a:t>
            </a:r>
          </a:p>
          <a:p>
            <a:pPr marL="171450" indent="-171450">
              <a:spcAft>
                <a:spcPts val="600"/>
              </a:spcAft>
              <a:buFont typeface="Arial" panose="020B0604020202020204" pitchFamily="34" charset="0"/>
              <a:buChar char="•"/>
            </a:pPr>
            <a:r>
              <a:rPr lang="en-US" sz="1100" dirty="0" err="1">
                <a:solidFill>
                  <a:schemeClr val="bg1">
                    <a:lumMod val="75000"/>
                  </a:schemeClr>
                </a:solidFill>
              </a:rPr>
              <a:t>Transformasi</a:t>
            </a:r>
            <a:r>
              <a:rPr lang="en-US" sz="1100" dirty="0">
                <a:solidFill>
                  <a:schemeClr val="bg1">
                    <a:lumMod val="75000"/>
                  </a:schemeClr>
                </a:solidFill>
              </a:rPr>
              <a:t> analog ke digital</a:t>
            </a:r>
          </a:p>
        </p:txBody>
      </p:sp>
      <p:sp>
        <p:nvSpPr>
          <p:cNvPr id="53" name="Oval 52">
            <a:extLst>
              <a:ext uri="{FF2B5EF4-FFF2-40B4-BE49-F238E27FC236}">
                <a16:creationId xmlns:a16="http://schemas.microsoft.com/office/drawing/2014/main" id="{70F073B9-10C2-44AC-8C0A-AAD8F3139652}"/>
              </a:ext>
            </a:extLst>
          </p:cNvPr>
          <p:cNvSpPr/>
          <p:nvPr/>
        </p:nvSpPr>
        <p:spPr bwMode="auto">
          <a:xfrm>
            <a:off x="8075612" y="2219265"/>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7</a:t>
            </a:r>
          </a:p>
        </p:txBody>
      </p:sp>
      <p:sp>
        <p:nvSpPr>
          <p:cNvPr id="54" name="Oval 53">
            <a:extLst>
              <a:ext uri="{FF2B5EF4-FFF2-40B4-BE49-F238E27FC236}">
                <a16:creationId xmlns:a16="http://schemas.microsoft.com/office/drawing/2014/main" id="{EFC52709-2FD9-43F2-9EC1-D9D748C32943}"/>
              </a:ext>
            </a:extLst>
          </p:cNvPr>
          <p:cNvSpPr/>
          <p:nvPr/>
        </p:nvSpPr>
        <p:spPr bwMode="auto">
          <a:xfrm>
            <a:off x="8075612" y="3712852"/>
            <a:ext cx="457200" cy="457200"/>
          </a:xfrm>
          <a:prstGeom prst="ellipse">
            <a:avLst/>
          </a:prstGeom>
          <a:solidFill>
            <a:schemeClr val="bg1">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srgbClr val="FFFFFF"/>
                </a:solidFill>
                <a:latin typeface="Arial" charset="0"/>
              </a:rPr>
              <a:t>8</a:t>
            </a:r>
          </a:p>
        </p:txBody>
      </p:sp>
      <p:sp>
        <p:nvSpPr>
          <p:cNvPr id="56" name="TextBox 55">
            <a:extLst>
              <a:ext uri="{FF2B5EF4-FFF2-40B4-BE49-F238E27FC236}">
                <a16:creationId xmlns:a16="http://schemas.microsoft.com/office/drawing/2014/main" id="{2C6FA831-1C9C-4138-B638-2DB8365776E3}"/>
              </a:ext>
            </a:extLst>
          </p:cNvPr>
          <p:cNvSpPr txBox="1"/>
          <p:nvPr/>
        </p:nvSpPr>
        <p:spPr>
          <a:xfrm>
            <a:off x="8609012" y="2190690"/>
            <a:ext cx="3733800" cy="584775"/>
          </a:xfrm>
          <a:prstGeom prst="rect">
            <a:avLst/>
          </a:prstGeom>
          <a:noFill/>
        </p:spPr>
        <p:txBody>
          <a:bodyPr wrap="square" rtlCol="0">
            <a:spAutoFit/>
          </a:bodyPr>
          <a:lstStyle/>
          <a:p>
            <a:r>
              <a:rPr lang="en-US" sz="1600" b="1" dirty="0">
                <a:solidFill>
                  <a:schemeClr val="bg1">
                    <a:lumMod val="75000"/>
                  </a:schemeClr>
                </a:solidFill>
              </a:rPr>
              <a:t>Digital Analytic for Marketing Professional #1 </a:t>
            </a:r>
          </a:p>
        </p:txBody>
      </p:sp>
      <p:sp>
        <p:nvSpPr>
          <p:cNvPr id="59" name="TextBox 58">
            <a:extLst>
              <a:ext uri="{FF2B5EF4-FFF2-40B4-BE49-F238E27FC236}">
                <a16:creationId xmlns:a16="http://schemas.microsoft.com/office/drawing/2014/main" id="{27DA57F9-63AE-43C0-8D19-F9356830CA53}"/>
              </a:ext>
            </a:extLst>
          </p:cNvPr>
          <p:cNvSpPr txBox="1"/>
          <p:nvPr/>
        </p:nvSpPr>
        <p:spPr>
          <a:xfrm>
            <a:off x="8693149" y="2751145"/>
            <a:ext cx="30480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err="1">
                <a:solidFill>
                  <a:schemeClr val="bg1">
                    <a:lumMod val="75000"/>
                  </a:schemeClr>
                </a:solidFill>
              </a:rPr>
              <a:t>Pengumpulan</a:t>
            </a:r>
            <a:r>
              <a:rPr lang="en-US" sz="1100" dirty="0">
                <a:solidFill>
                  <a:schemeClr val="bg1">
                    <a:lumMod val="75000"/>
                  </a:schemeClr>
                </a:solidFill>
              </a:rPr>
              <a:t> data-data sosial media</a:t>
            </a:r>
          </a:p>
          <a:p>
            <a:pPr marL="171450" indent="-171450">
              <a:spcAft>
                <a:spcPts val="600"/>
              </a:spcAft>
              <a:buFont typeface="Arial" panose="020B0604020202020204" pitchFamily="34" charset="0"/>
              <a:buChar char="•"/>
            </a:pPr>
            <a:r>
              <a:rPr lang="en-US" sz="1100" dirty="0" err="1">
                <a:solidFill>
                  <a:schemeClr val="bg1">
                    <a:lumMod val="75000"/>
                  </a:schemeClr>
                </a:solidFill>
              </a:rPr>
              <a:t>Kerangka</a:t>
            </a:r>
            <a:r>
              <a:rPr lang="en-US" sz="1100" dirty="0">
                <a:solidFill>
                  <a:schemeClr val="bg1">
                    <a:lumMod val="75000"/>
                  </a:schemeClr>
                </a:solidFill>
              </a:rPr>
              <a:t> </a:t>
            </a:r>
            <a:r>
              <a:rPr lang="en-US" sz="1100" dirty="0" err="1">
                <a:solidFill>
                  <a:schemeClr val="bg1">
                    <a:lumMod val="75000"/>
                  </a:schemeClr>
                </a:solidFill>
              </a:rPr>
              <a:t>analisa</a:t>
            </a:r>
            <a:endParaRPr lang="en-US" sz="1100" dirty="0">
              <a:solidFill>
                <a:schemeClr val="bg1">
                  <a:lumMod val="75000"/>
                </a:schemeClr>
              </a:solidFill>
            </a:endParaRPr>
          </a:p>
          <a:p>
            <a:pPr marL="171450" indent="-171450">
              <a:spcAft>
                <a:spcPts val="600"/>
              </a:spcAft>
              <a:buFont typeface="Arial" panose="020B0604020202020204" pitchFamily="34" charset="0"/>
              <a:buChar char="•"/>
            </a:pPr>
            <a:r>
              <a:rPr lang="en-US" sz="1100" dirty="0" err="1">
                <a:solidFill>
                  <a:schemeClr val="bg1">
                    <a:lumMod val="75000"/>
                  </a:schemeClr>
                </a:solidFill>
              </a:rPr>
              <a:t>Visualisasi</a:t>
            </a:r>
            <a:r>
              <a:rPr lang="en-US" sz="1100" dirty="0">
                <a:solidFill>
                  <a:schemeClr val="bg1">
                    <a:lumMod val="75000"/>
                  </a:schemeClr>
                </a:solidFill>
              </a:rPr>
              <a:t> data </a:t>
            </a:r>
          </a:p>
        </p:txBody>
      </p:sp>
      <p:sp>
        <p:nvSpPr>
          <p:cNvPr id="60" name="TextBox 59">
            <a:extLst>
              <a:ext uri="{FF2B5EF4-FFF2-40B4-BE49-F238E27FC236}">
                <a16:creationId xmlns:a16="http://schemas.microsoft.com/office/drawing/2014/main" id="{0EB5857C-D9C3-4633-AC45-D96489C7AD26}"/>
              </a:ext>
            </a:extLst>
          </p:cNvPr>
          <p:cNvSpPr txBox="1"/>
          <p:nvPr/>
        </p:nvSpPr>
        <p:spPr>
          <a:xfrm>
            <a:off x="4951412" y="2751146"/>
            <a:ext cx="32004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lumMod val="75000"/>
                  </a:schemeClr>
                </a:solidFill>
              </a:rPr>
              <a:t>Basic Concept: Place</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New Retail </a:t>
            </a:r>
          </a:p>
          <a:p>
            <a:pPr marL="171450" indent="-171450">
              <a:spcAft>
                <a:spcPts val="600"/>
              </a:spcAft>
              <a:buFont typeface="Arial" panose="020B0604020202020204" pitchFamily="34" charset="0"/>
              <a:buChar char="•"/>
            </a:pPr>
            <a:r>
              <a:rPr lang="en-US" sz="1100" dirty="0">
                <a:solidFill>
                  <a:schemeClr val="bg1">
                    <a:lumMod val="75000"/>
                  </a:schemeClr>
                </a:solidFill>
              </a:rPr>
              <a:t>Digital Concept: 3D Printer</a:t>
            </a:r>
          </a:p>
        </p:txBody>
      </p:sp>
      <p:sp>
        <p:nvSpPr>
          <p:cNvPr id="61" name="TextBox 60">
            <a:extLst>
              <a:ext uri="{FF2B5EF4-FFF2-40B4-BE49-F238E27FC236}">
                <a16:creationId xmlns:a16="http://schemas.microsoft.com/office/drawing/2014/main" id="{297562ED-9788-4724-A9F7-B949F442599D}"/>
              </a:ext>
            </a:extLst>
          </p:cNvPr>
          <p:cNvSpPr txBox="1"/>
          <p:nvPr/>
        </p:nvSpPr>
        <p:spPr>
          <a:xfrm>
            <a:off x="4854574" y="5944345"/>
            <a:ext cx="3200400" cy="677108"/>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err="1">
                <a:solidFill>
                  <a:schemeClr val="bg1">
                    <a:lumMod val="75000"/>
                  </a:schemeClr>
                </a:solidFill>
              </a:rPr>
              <a:t>Memahami</a:t>
            </a:r>
            <a:r>
              <a:rPr lang="en-US" sz="1100" dirty="0">
                <a:solidFill>
                  <a:schemeClr val="bg1">
                    <a:lumMod val="75000"/>
                  </a:schemeClr>
                </a:solidFill>
              </a:rPr>
              <a:t> berbagai web analytics</a:t>
            </a:r>
          </a:p>
          <a:p>
            <a:pPr marL="171450" indent="-171450">
              <a:spcAft>
                <a:spcPts val="600"/>
              </a:spcAft>
              <a:buFont typeface="Arial" panose="020B0604020202020204" pitchFamily="34" charset="0"/>
              <a:buChar char="•"/>
            </a:pPr>
            <a:r>
              <a:rPr lang="en-US" sz="1100" dirty="0" err="1">
                <a:solidFill>
                  <a:schemeClr val="bg1">
                    <a:lumMod val="75000"/>
                  </a:schemeClr>
                </a:solidFill>
              </a:rPr>
              <a:t>Kerangka</a:t>
            </a:r>
            <a:r>
              <a:rPr lang="en-US" sz="1100" dirty="0">
                <a:solidFill>
                  <a:schemeClr val="bg1">
                    <a:lumMod val="75000"/>
                  </a:schemeClr>
                </a:solidFill>
              </a:rPr>
              <a:t> analytic dan memilih web analytic yang tepat</a:t>
            </a:r>
          </a:p>
        </p:txBody>
      </p:sp>
      <p:sp>
        <p:nvSpPr>
          <p:cNvPr id="62" name="TextBox 61">
            <a:extLst>
              <a:ext uri="{FF2B5EF4-FFF2-40B4-BE49-F238E27FC236}">
                <a16:creationId xmlns:a16="http://schemas.microsoft.com/office/drawing/2014/main" id="{F8F6CC3F-B5C4-49D4-9170-FC9A2662E6D8}"/>
              </a:ext>
            </a:extLst>
          </p:cNvPr>
          <p:cNvSpPr txBox="1"/>
          <p:nvPr/>
        </p:nvSpPr>
        <p:spPr>
          <a:xfrm>
            <a:off x="4951412" y="4374406"/>
            <a:ext cx="3200400" cy="754053"/>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chemeClr val="bg1"/>
                </a:solidFill>
              </a:rPr>
              <a:t>Basic Concept: Price</a:t>
            </a:r>
          </a:p>
          <a:p>
            <a:pPr marL="171450" indent="-171450">
              <a:spcAft>
                <a:spcPts val="600"/>
              </a:spcAft>
              <a:buFont typeface="Arial" panose="020B0604020202020204" pitchFamily="34" charset="0"/>
              <a:buChar char="•"/>
            </a:pPr>
            <a:r>
              <a:rPr lang="en-US" sz="1100" dirty="0">
                <a:solidFill>
                  <a:schemeClr val="bg1"/>
                </a:solidFill>
              </a:rPr>
              <a:t>Digital Concept: Pay what you want</a:t>
            </a:r>
          </a:p>
          <a:p>
            <a:pPr marL="171450" indent="-171450">
              <a:spcAft>
                <a:spcPts val="600"/>
              </a:spcAft>
              <a:buFont typeface="Arial" panose="020B0604020202020204" pitchFamily="34" charset="0"/>
              <a:buChar char="•"/>
            </a:pPr>
            <a:r>
              <a:rPr lang="en-US" sz="1100" dirty="0">
                <a:solidFill>
                  <a:schemeClr val="bg1"/>
                </a:solidFill>
              </a:rPr>
              <a:t>Digital Concept: Pricing comparison tools</a:t>
            </a:r>
          </a:p>
        </p:txBody>
      </p:sp>
    </p:spTree>
    <p:extLst>
      <p:ext uri="{BB962C8B-B14F-4D97-AF65-F5344CB8AC3E}">
        <p14:creationId xmlns:p14="http://schemas.microsoft.com/office/powerpoint/2010/main" val="2235389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9CF385-AE7B-473F-B0D1-3959CA426F05}"/>
              </a:ext>
            </a:extLst>
          </p:cNvPr>
          <p:cNvSpPr>
            <a:spLocks noGrp="1"/>
          </p:cNvSpPr>
          <p:nvPr>
            <p:ph idx="1"/>
          </p:nvPr>
        </p:nvSpPr>
        <p:spPr>
          <a:xfrm>
            <a:off x="531812" y="685800"/>
            <a:ext cx="9914944" cy="762000"/>
          </a:xfrm>
        </p:spPr>
        <p:txBody>
          <a:bodyPr/>
          <a:lstStyle/>
          <a:p>
            <a:pPr marL="0" indent="0">
              <a:buNone/>
            </a:pPr>
            <a:r>
              <a:rPr lang="en-US" sz="2800" b="1" dirty="0">
                <a:solidFill>
                  <a:schemeClr val="accent3">
                    <a:lumMod val="75000"/>
                  </a:schemeClr>
                </a:solidFill>
              </a:rPr>
              <a:t>PRICEBABA</a:t>
            </a:r>
          </a:p>
        </p:txBody>
      </p:sp>
      <p:pic>
        <p:nvPicPr>
          <p:cNvPr id="2" name="Picture 1">
            <a:extLst>
              <a:ext uri="{FF2B5EF4-FFF2-40B4-BE49-F238E27FC236}">
                <a16:creationId xmlns:a16="http://schemas.microsoft.com/office/drawing/2014/main" id="{7D499F48-A07B-46AD-93D2-8F353B416BDE}"/>
              </a:ext>
            </a:extLst>
          </p:cNvPr>
          <p:cNvPicPr>
            <a:picLocks noChangeAspect="1"/>
          </p:cNvPicPr>
          <p:nvPr/>
        </p:nvPicPr>
        <p:blipFill>
          <a:blip r:embed="rId2"/>
          <a:stretch>
            <a:fillRect/>
          </a:stretch>
        </p:blipFill>
        <p:spPr>
          <a:xfrm>
            <a:off x="531812" y="1638299"/>
            <a:ext cx="8610600" cy="4980901"/>
          </a:xfrm>
          <a:prstGeom prst="rect">
            <a:avLst/>
          </a:prstGeom>
        </p:spPr>
      </p:pic>
    </p:spTree>
    <p:extLst>
      <p:ext uri="{BB962C8B-B14F-4D97-AF65-F5344CB8AC3E}">
        <p14:creationId xmlns:p14="http://schemas.microsoft.com/office/powerpoint/2010/main" val="170942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51A87E-CB2E-4342-A1C7-523980D1A515}"/>
              </a:ext>
            </a:extLst>
          </p:cNvPr>
          <p:cNvSpPr>
            <a:spLocks noGrp="1"/>
          </p:cNvSpPr>
          <p:nvPr>
            <p:ph type="title"/>
          </p:nvPr>
        </p:nvSpPr>
        <p:spPr/>
        <p:txBody>
          <a:bodyPr/>
          <a:lstStyle/>
          <a:p>
            <a:r>
              <a:rPr lang="en-US" dirty="0"/>
              <a:t>PRICE COMPARISON TOOL</a:t>
            </a:r>
          </a:p>
        </p:txBody>
      </p:sp>
      <p:sp>
        <p:nvSpPr>
          <p:cNvPr id="4" name="Content Placeholder 3">
            <a:extLst>
              <a:ext uri="{FF2B5EF4-FFF2-40B4-BE49-F238E27FC236}">
                <a16:creationId xmlns:a16="http://schemas.microsoft.com/office/drawing/2014/main" id="{329484DC-D074-412B-8E29-9E5D55659EAC}"/>
              </a:ext>
            </a:extLst>
          </p:cNvPr>
          <p:cNvSpPr>
            <a:spLocks noGrp="1"/>
          </p:cNvSpPr>
          <p:nvPr>
            <p:ph idx="1"/>
          </p:nvPr>
        </p:nvSpPr>
        <p:spPr>
          <a:xfrm>
            <a:off x="851852" y="2133600"/>
            <a:ext cx="10043159" cy="3886200"/>
          </a:xfrm>
        </p:spPr>
        <p:txBody>
          <a:bodyPr/>
          <a:lstStyle/>
          <a:p>
            <a:pPr marL="635000" indent="-635000">
              <a:spcBef>
                <a:spcPts val="0"/>
              </a:spcBef>
              <a:spcAft>
                <a:spcPts val="1800"/>
              </a:spcAft>
            </a:pPr>
            <a:r>
              <a:rPr lang="en-US" sz="2800" dirty="0"/>
              <a:t>a digital platform that provides shoppers with the ability to easily compare prices across a set of retailers that can be both online as well as physical retailers. </a:t>
            </a:r>
          </a:p>
          <a:p>
            <a:pPr marL="635000" indent="-635000">
              <a:spcBef>
                <a:spcPts val="0"/>
              </a:spcBef>
              <a:spcAft>
                <a:spcPts val="1800"/>
              </a:spcAft>
            </a:pPr>
            <a:r>
              <a:rPr lang="en-US" sz="2800" dirty="0"/>
              <a:t>Some price comparison tools focus on a single product category while others cover a much wider range of products</a:t>
            </a:r>
          </a:p>
        </p:txBody>
      </p:sp>
    </p:spTree>
    <p:extLst>
      <p:ext uri="{BB962C8B-B14F-4D97-AF65-F5344CB8AC3E}">
        <p14:creationId xmlns:p14="http://schemas.microsoft.com/office/powerpoint/2010/main" val="753443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059286-1686-44F3-AA82-2C9D59FB15C0}"/>
              </a:ext>
            </a:extLst>
          </p:cNvPr>
          <p:cNvSpPr>
            <a:spLocks noGrp="1"/>
          </p:cNvSpPr>
          <p:nvPr>
            <p:ph type="title"/>
          </p:nvPr>
        </p:nvSpPr>
        <p:spPr/>
        <p:txBody>
          <a:bodyPr/>
          <a:lstStyle/>
          <a:p>
            <a:r>
              <a:rPr lang="en-US" dirty="0"/>
              <a:t>KEY ISSUE</a:t>
            </a:r>
          </a:p>
        </p:txBody>
      </p:sp>
      <p:sp>
        <p:nvSpPr>
          <p:cNvPr id="5" name="Content Placeholder 4">
            <a:extLst>
              <a:ext uri="{FF2B5EF4-FFF2-40B4-BE49-F238E27FC236}">
                <a16:creationId xmlns:a16="http://schemas.microsoft.com/office/drawing/2014/main" id="{3A7D49D2-DCD7-4D0D-8598-36875AB9302F}"/>
              </a:ext>
            </a:extLst>
          </p:cNvPr>
          <p:cNvSpPr>
            <a:spLocks noGrp="1"/>
          </p:cNvSpPr>
          <p:nvPr>
            <p:ph idx="1"/>
          </p:nvPr>
        </p:nvSpPr>
        <p:spPr>
          <a:xfrm>
            <a:off x="354497" y="2971800"/>
            <a:ext cx="4419600" cy="3200400"/>
          </a:xfrm>
        </p:spPr>
        <p:txBody>
          <a:bodyPr/>
          <a:lstStyle/>
          <a:p>
            <a:pPr marL="0" indent="0">
              <a:buNone/>
            </a:pPr>
            <a:r>
              <a:rPr lang="en-US" sz="2800" b="1" dirty="0"/>
              <a:t>Information On :</a:t>
            </a:r>
          </a:p>
          <a:p>
            <a:r>
              <a:rPr lang="en-US" dirty="0"/>
              <a:t>Comparative Prices</a:t>
            </a:r>
          </a:p>
          <a:p>
            <a:r>
              <a:rPr lang="en-US" dirty="0"/>
              <a:t>Shipping Cists</a:t>
            </a:r>
          </a:p>
          <a:p>
            <a:r>
              <a:rPr lang="en-US" dirty="0"/>
              <a:t>Retailer</a:t>
            </a:r>
          </a:p>
          <a:p>
            <a:r>
              <a:rPr lang="en-US" dirty="0"/>
              <a:t>Product Review</a:t>
            </a:r>
          </a:p>
          <a:p>
            <a:r>
              <a:rPr lang="en-US" dirty="0"/>
              <a:t>Product Photos</a:t>
            </a:r>
          </a:p>
        </p:txBody>
      </p:sp>
      <p:sp>
        <p:nvSpPr>
          <p:cNvPr id="6" name="Content Placeholder 4">
            <a:extLst>
              <a:ext uri="{FF2B5EF4-FFF2-40B4-BE49-F238E27FC236}">
                <a16:creationId xmlns:a16="http://schemas.microsoft.com/office/drawing/2014/main" id="{9ACA9AF9-90B3-4D14-BCEB-D6ABEA9408DA}"/>
              </a:ext>
            </a:extLst>
          </p:cNvPr>
          <p:cNvSpPr txBox="1">
            <a:spLocks/>
          </p:cNvSpPr>
          <p:nvPr/>
        </p:nvSpPr>
        <p:spPr>
          <a:xfrm>
            <a:off x="4113212" y="2948473"/>
            <a:ext cx="3489666" cy="3200400"/>
          </a:xfrm>
          <a:prstGeom prst="rect">
            <a:avLst/>
          </a:prstGeom>
        </p:spPr>
        <p:txBody>
          <a:bodyPr lIns="90458" tIns="45231" rIns="90458" bIns="45231"/>
          <a:lstStyle>
            <a:lvl1pPr marL="342871" indent="-342871" algn="just" defTabSz="457161" rtl="0" eaLnBrk="1" latinLnBrk="0" hangingPunct="1">
              <a:spcBef>
                <a:spcPct val="20000"/>
              </a:spcBef>
              <a:buClr>
                <a:schemeClr val="tx2"/>
              </a:buClr>
              <a:buSzPct val="80000"/>
              <a:buFont typeface="Wingdings 2" pitchFamily="18" charset="2"/>
              <a:buChar char=""/>
              <a:defRPr sz="2000" kern="1200">
                <a:solidFill>
                  <a:schemeClr val="tx1"/>
                </a:solidFill>
                <a:latin typeface="+mn-lt"/>
                <a:ea typeface="+mn-ea"/>
                <a:cs typeface="+mn-cs"/>
              </a:defRPr>
            </a:lvl1pPr>
            <a:lvl2pPr marL="768184" indent="-304735" algn="just" defTabSz="457161" rtl="0" eaLnBrk="1" latinLnBrk="0" hangingPunct="1">
              <a:spcBef>
                <a:spcPct val="20000"/>
              </a:spcBef>
              <a:buClr>
                <a:schemeClr val="accent3">
                  <a:lumMod val="75000"/>
                </a:schemeClr>
              </a:buClr>
              <a:buSzPct val="70000"/>
              <a:buFont typeface="Wingdings" pitchFamily="2" charset="2"/>
              <a:buChar char="î"/>
              <a:defRPr sz="1800" kern="1200">
                <a:solidFill>
                  <a:schemeClr val="accent3">
                    <a:lumMod val="75000"/>
                  </a:schemeClr>
                </a:solidFill>
                <a:latin typeface="+mn-lt"/>
                <a:ea typeface="+mn-ea"/>
                <a:cs typeface="+mn-cs"/>
              </a:defRPr>
            </a:lvl2pPr>
            <a:lvl3pPr marL="1142904" indent="-228581" algn="just" defTabSz="457161" rtl="0" eaLnBrk="1" latinLnBrk="0" hangingPunct="1">
              <a:spcBef>
                <a:spcPct val="20000"/>
              </a:spcBef>
              <a:buFont typeface="Arial"/>
              <a:buChar char="•"/>
              <a:defRPr sz="1500" kern="1200">
                <a:solidFill>
                  <a:schemeClr val="tx1"/>
                </a:solidFill>
                <a:latin typeface="+mn-lt"/>
                <a:ea typeface="+mn-ea"/>
                <a:cs typeface="+mn-cs"/>
              </a:defRPr>
            </a:lvl3pPr>
            <a:lvl4pPr marL="1600067" indent="-228581" algn="just" defTabSz="457161" rtl="0" eaLnBrk="1" latinLnBrk="0" hangingPunct="1">
              <a:spcBef>
                <a:spcPct val="20000"/>
              </a:spcBef>
              <a:buFont typeface="Arial"/>
              <a:buChar char="–"/>
              <a:defRPr sz="1200" kern="1200">
                <a:solidFill>
                  <a:schemeClr val="tx1"/>
                </a:solidFill>
                <a:latin typeface="+mn-lt"/>
                <a:ea typeface="+mn-ea"/>
                <a:cs typeface="+mn-cs"/>
              </a:defRPr>
            </a:lvl4pPr>
            <a:lvl5pPr marL="2057229" indent="-228581" algn="just" defTabSz="457161" rtl="0" eaLnBrk="1" latinLnBrk="0" hangingPunct="1">
              <a:spcBef>
                <a:spcPct val="20000"/>
              </a:spcBef>
              <a:buFont typeface="Arial"/>
              <a:buChar char="»"/>
              <a:defRPr sz="12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2" pitchFamily="18" charset="2"/>
              <a:buNone/>
            </a:pPr>
            <a:r>
              <a:rPr lang="en-US" sz="2400" b="1" dirty="0"/>
              <a:t>How do They Work</a:t>
            </a:r>
          </a:p>
          <a:p>
            <a:r>
              <a:rPr lang="en-US" dirty="0"/>
              <a:t>Free to use</a:t>
            </a:r>
          </a:p>
          <a:p>
            <a:r>
              <a:rPr lang="en-US" dirty="0"/>
              <a:t>Earn money through advertising</a:t>
            </a:r>
          </a:p>
          <a:p>
            <a:r>
              <a:rPr lang="en-US" dirty="0"/>
              <a:t>Vendors typically pay a fee</a:t>
            </a:r>
          </a:p>
          <a:p>
            <a:r>
              <a:rPr lang="en-US" dirty="0"/>
              <a:t>Easy to use</a:t>
            </a:r>
          </a:p>
          <a:p>
            <a:r>
              <a:rPr lang="en-US" dirty="0"/>
              <a:t>Price data comes from variety sources</a:t>
            </a:r>
          </a:p>
        </p:txBody>
      </p:sp>
      <p:sp>
        <p:nvSpPr>
          <p:cNvPr id="8" name="Content Placeholder 4">
            <a:extLst>
              <a:ext uri="{FF2B5EF4-FFF2-40B4-BE49-F238E27FC236}">
                <a16:creationId xmlns:a16="http://schemas.microsoft.com/office/drawing/2014/main" id="{199470A1-8826-4A2F-A01E-5A7192F564A6}"/>
              </a:ext>
            </a:extLst>
          </p:cNvPr>
          <p:cNvSpPr txBox="1">
            <a:spLocks/>
          </p:cNvSpPr>
          <p:nvPr/>
        </p:nvSpPr>
        <p:spPr>
          <a:xfrm>
            <a:off x="8204638" y="2971800"/>
            <a:ext cx="3833374" cy="3200400"/>
          </a:xfrm>
          <a:prstGeom prst="rect">
            <a:avLst/>
          </a:prstGeom>
        </p:spPr>
        <p:txBody>
          <a:bodyPr lIns="90458" tIns="45231" rIns="90458" bIns="45231"/>
          <a:lstStyle>
            <a:lvl1pPr marL="342871" indent="-342871" algn="just" defTabSz="457161" rtl="0" eaLnBrk="1" latinLnBrk="0" hangingPunct="1">
              <a:spcBef>
                <a:spcPct val="20000"/>
              </a:spcBef>
              <a:buClr>
                <a:schemeClr val="tx2"/>
              </a:buClr>
              <a:buSzPct val="80000"/>
              <a:buFont typeface="Wingdings 2" pitchFamily="18" charset="2"/>
              <a:buChar char=""/>
              <a:defRPr sz="2000" kern="1200">
                <a:solidFill>
                  <a:schemeClr val="tx1"/>
                </a:solidFill>
                <a:latin typeface="+mn-lt"/>
                <a:ea typeface="+mn-ea"/>
                <a:cs typeface="+mn-cs"/>
              </a:defRPr>
            </a:lvl1pPr>
            <a:lvl2pPr marL="768184" indent="-304735" algn="just" defTabSz="457161" rtl="0" eaLnBrk="1" latinLnBrk="0" hangingPunct="1">
              <a:spcBef>
                <a:spcPct val="20000"/>
              </a:spcBef>
              <a:buClr>
                <a:schemeClr val="accent3">
                  <a:lumMod val="75000"/>
                </a:schemeClr>
              </a:buClr>
              <a:buSzPct val="70000"/>
              <a:buFont typeface="Wingdings" pitchFamily="2" charset="2"/>
              <a:buChar char="î"/>
              <a:defRPr sz="1800" kern="1200">
                <a:solidFill>
                  <a:schemeClr val="accent3">
                    <a:lumMod val="75000"/>
                  </a:schemeClr>
                </a:solidFill>
                <a:latin typeface="+mn-lt"/>
                <a:ea typeface="+mn-ea"/>
                <a:cs typeface="+mn-cs"/>
              </a:defRPr>
            </a:lvl2pPr>
            <a:lvl3pPr marL="1142904" indent="-228581" algn="just" defTabSz="457161" rtl="0" eaLnBrk="1" latinLnBrk="0" hangingPunct="1">
              <a:spcBef>
                <a:spcPct val="20000"/>
              </a:spcBef>
              <a:buFont typeface="Arial"/>
              <a:buChar char="•"/>
              <a:defRPr sz="1500" kern="1200">
                <a:solidFill>
                  <a:schemeClr val="tx1"/>
                </a:solidFill>
                <a:latin typeface="+mn-lt"/>
                <a:ea typeface="+mn-ea"/>
                <a:cs typeface="+mn-cs"/>
              </a:defRPr>
            </a:lvl3pPr>
            <a:lvl4pPr marL="1600067" indent="-228581" algn="just" defTabSz="457161" rtl="0" eaLnBrk="1" latinLnBrk="0" hangingPunct="1">
              <a:spcBef>
                <a:spcPct val="20000"/>
              </a:spcBef>
              <a:buFont typeface="Arial"/>
              <a:buChar char="–"/>
              <a:defRPr sz="1200" kern="1200">
                <a:solidFill>
                  <a:schemeClr val="tx1"/>
                </a:solidFill>
                <a:latin typeface="+mn-lt"/>
                <a:ea typeface="+mn-ea"/>
                <a:cs typeface="+mn-cs"/>
              </a:defRPr>
            </a:lvl4pPr>
            <a:lvl5pPr marL="2057229" indent="-228581" algn="just" defTabSz="457161" rtl="0" eaLnBrk="1" latinLnBrk="0" hangingPunct="1">
              <a:spcBef>
                <a:spcPct val="20000"/>
              </a:spcBef>
              <a:buFont typeface="Arial"/>
              <a:buChar char="»"/>
              <a:defRPr sz="12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2" pitchFamily="18" charset="2"/>
              <a:buNone/>
            </a:pPr>
            <a:r>
              <a:rPr lang="en-US" sz="2400" b="1" dirty="0"/>
              <a:t>Save Customers Money?</a:t>
            </a:r>
          </a:p>
          <a:p>
            <a:r>
              <a:rPr lang="en-US" dirty="0"/>
              <a:t>Customers somewhat lower price than those ho don’t</a:t>
            </a:r>
          </a:p>
          <a:p>
            <a:r>
              <a:rPr lang="en-US" dirty="0"/>
              <a:t>None of these tools are perfect</a:t>
            </a:r>
          </a:p>
          <a:p>
            <a:r>
              <a:rPr lang="en-US" dirty="0"/>
              <a:t>Customers may </a:t>
            </a:r>
            <a:r>
              <a:rPr lang="en-US"/>
              <a:t>exercise caution </a:t>
            </a:r>
            <a:r>
              <a:rPr lang="en-US" dirty="0"/>
              <a:t>when using them</a:t>
            </a:r>
          </a:p>
        </p:txBody>
      </p:sp>
    </p:spTree>
    <p:extLst>
      <p:ext uri="{BB962C8B-B14F-4D97-AF65-F5344CB8AC3E}">
        <p14:creationId xmlns:p14="http://schemas.microsoft.com/office/powerpoint/2010/main" val="3343559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636CD819-FC98-481C-9595-4C3A2209D1E1}"/>
              </a:ext>
            </a:extLst>
          </p:cNvPr>
          <p:cNvGrpSpPr/>
          <p:nvPr/>
        </p:nvGrpSpPr>
        <p:grpSpPr>
          <a:xfrm>
            <a:off x="3115451" y="2955558"/>
            <a:ext cx="5957923" cy="1236818"/>
            <a:chOff x="3116263" y="2984567"/>
            <a:chExt cx="5959475" cy="1237140"/>
          </a:xfrm>
        </p:grpSpPr>
        <p:sp>
          <p:nvSpPr>
            <p:cNvPr id="48132" name="TextBox 21">
              <a:extLst>
                <a:ext uri="{FF2B5EF4-FFF2-40B4-BE49-F238E27FC236}">
                  <a16:creationId xmlns:a16="http://schemas.microsoft.com/office/drawing/2014/main" id="{8FD68D51-38D2-4B01-8D7A-EBD7E02CA43E}"/>
                </a:ext>
              </a:extLst>
            </p:cNvPr>
            <p:cNvSpPr txBox="1">
              <a:spLocks noChangeArrowheads="1"/>
            </p:cNvSpPr>
            <p:nvPr/>
          </p:nvSpPr>
          <p:spPr bwMode="auto">
            <a:xfrm>
              <a:off x="3116263" y="3358688"/>
              <a:ext cx="5959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oppins Light" panose="00000400000000000000" pitchFamily="2" charset="0"/>
                </a:defRPr>
              </a:lvl1pPr>
              <a:lvl2pPr marL="742950" indent="-285750">
                <a:defRPr>
                  <a:solidFill>
                    <a:schemeClr val="tx1"/>
                  </a:solidFill>
                  <a:latin typeface="Poppins Light" panose="00000400000000000000" pitchFamily="2" charset="0"/>
                </a:defRPr>
              </a:lvl2pPr>
              <a:lvl3pPr marL="1143000" indent="-228600">
                <a:defRPr>
                  <a:solidFill>
                    <a:schemeClr val="tx1"/>
                  </a:solidFill>
                  <a:latin typeface="Poppins Light" panose="00000400000000000000" pitchFamily="2" charset="0"/>
                </a:defRPr>
              </a:lvl3pPr>
              <a:lvl4pPr marL="1600200" indent="-228600">
                <a:defRPr>
                  <a:solidFill>
                    <a:schemeClr val="tx1"/>
                  </a:solidFill>
                  <a:latin typeface="Poppins Light" panose="00000400000000000000" pitchFamily="2" charset="0"/>
                </a:defRPr>
              </a:lvl4pPr>
              <a:lvl5pPr marL="2057400" indent="-228600">
                <a:defRPr>
                  <a:solidFill>
                    <a:schemeClr val="tx1"/>
                  </a:solidFill>
                  <a:latin typeface="Poppins Light" panose="00000400000000000000" pitchFamily="2" charset="0"/>
                </a:defRPr>
              </a:lvl5pPr>
              <a:lvl6pPr marL="2514600" indent="-228600" fontAlgn="base">
                <a:spcBef>
                  <a:spcPct val="0"/>
                </a:spcBef>
                <a:spcAft>
                  <a:spcPct val="0"/>
                </a:spcAft>
                <a:defRPr>
                  <a:solidFill>
                    <a:schemeClr val="tx1"/>
                  </a:solidFill>
                  <a:latin typeface="Poppins Light" panose="00000400000000000000" pitchFamily="2" charset="0"/>
                </a:defRPr>
              </a:lvl6pPr>
              <a:lvl7pPr marL="2971800" indent="-228600" fontAlgn="base">
                <a:spcBef>
                  <a:spcPct val="0"/>
                </a:spcBef>
                <a:spcAft>
                  <a:spcPct val="0"/>
                </a:spcAft>
                <a:defRPr>
                  <a:solidFill>
                    <a:schemeClr val="tx1"/>
                  </a:solidFill>
                  <a:latin typeface="Poppins Light" panose="00000400000000000000" pitchFamily="2" charset="0"/>
                </a:defRPr>
              </a:lvl7pPr>
              <a:lvl8pPr marL="3429000" indent="-228600" fontAlgn="base">
                <a:spcBef>
                  <a:spcPct val="0"/>
                </a:spcBef>
                <a:spcAft>
                  <a:spcPct val="0"/>
                </a:spcAft>
                <a:defRPr>
                  <a:solidFill>
                    <a:schemeClr val="tx1"/>
                  </a:solidFill>
                  <a:latin typeface="Poppins Light" panose="00000400000000000000" pitchFamily="2" charset="0"/>
                </a:defRPr>
              </a:lvl8pPr>
              <a:lvl9pPr marL="3886200" indent="-228600" fontAlgn="base">
                <a:spcBef>
                  <a:spcPct val="0"/>
                </a:spcBef>
                <a:spcAft>
                  <a:spcPct val="0"/>
                </a:spcAft>
                <a:defRPr>
                  <a:solidFill>
                    <a:schemeClr val="tx1"/>
                  </a:solidFill>
                  <a:latin typeface="Poppins Light" panose="00000400000000000000" pitchFamily="2"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799" b="0" i="0" u="none" strike="noStrike" kern="1200" cap="none" spc="40" normalizeH="0" baseline="0" noProof="0" dirty="0">
                <a:ln>
                  <a:noFill/>
                </a:ln>
                <a:solidFill>
                  <a:srgbClr val="000000"/>
                </a:solidFill>
                <a:effectLst/>
                <a:uLnTx/>
                <a:uFillTx/>
                <a:latin typeface="Poppins Light" panose="00000400000000000000" pitchFamily="2" charset="0"/>
                <a:ea typeface="+mn-ea"/>
                <a:cs typeface="+mn-cs"/>
              </a:endParaRPr>
            </a:p>
          </p:txBody>
        </p:sp>
        <p:sp>
          <p:nvSpPr>
            <p:cNvPr id="23" name="Rectangle: Rounded Corners 22">
              <a:extLst>
                <a:ext uri="{FF2B5EF4-FFF2-40B4-BE49-F238E27FC236}">
                  <a16:creationId xmlns:a16="http://schemas.microsoft.com/office/drawing/2014/main" id="{32109CE1-6A07-444F-87BE-C32FC62419A6}"/>
                </a:ext>
              </a:extLst>
            </p:cNvPr>
            <p:cNvSpPr/>
            <p:nvPr/>
          </p:nvSpPr>
          <p:spPr bwMode="auto">
            <a:xfrm>
              <a:off x="5489575" y="3852375"/>
              <a:ext cx="1212850" cy="36933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2F2F2"/>
                  </a:solidFill>
                  <a:effectLst/>
                  <a:uLnTx/>
                  <a:uFillTx/>
                  <a:latin typeface="Century Gothic"/>
                  <a:ea typeface="+mn-ea"/>
                  <a:cs typeface="+mn-cs"/>
                </a:rPr>
                <a:t>End</a:t>
              </a:r>
            </a:p>
          </p:txBody>
        </p:sp>
        <p:sp>
          <p:nvSpPr>
            <p:cNvPr id="24" name="TextBox 23">
              <a:extLst>
                <a:ext uri="{FF2B5EF4-FFF2-40B4-BE49-F238E27FC236}">
                  <a16:creationId xmlns:a16="http://schemas.microsoft.com/office/drawing/2014/main" id="{5EFF9CD0-E0B7-41CD-B16E-F9B36B77216D}"/>
                </a:ext>
              </a:extLst>
            </p:cNvPr>
            <p:cNvSpPr txBox="1"/>
            <p:nvPr/>
          </p:nvSpPr>
          <p:spPr bwMode="auto">
            <a:xfrm>
              <a:off x="4109545" y="2984567"/>
              <a:ext cx="397291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4E3438"/>
                  </a:solidFill>
                  <a:effectLst/>
                  <a:uLnTx/>
                  <a:uFillTx/>
                  <a:latin typeface="Century Gothic"/>
                  <a:ea typeface="+mn-ea"/>
                  <a:cs typeface="+mn-cs"/>
                </a:rPr>
                <a:t>Thank You !</a:t>
              </a:r>
            </a:p>
          </p:txBody>
        </p:sp>
      </p:grpSp>
      <p:pic>
        <p:nvPicPr>
          <p:cNvPr id="12" name="Picture Placeholder 11" descr="A desk with a computer on a table&#10;&#10;Description automatically generated">
            <a:extLst>
              <a:ext uri="{FF2B5EF4-FFF2-40B4-BE49-F238E27FC236}">
                <a16:creationId xmlns:a16="http://schemas.microsoft.com/office/drawing/2014/main" id="{5BC9A63C-4D72-4E59-A76E-581BFE9FE32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87" b="4487"/>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2765-544D-42C4-9547-2A87979C0A45}"/>
              </a:ext>
            </a:extLst>
          </p:cNvPr>
          <p:cNvSpPr>
            <a:spLocks noGrp="1"/>
          </p:cNvSpPr>
          <p:nvPr>
            <p:ph type="title"/>
          </p:nvPr>
        </p:nvSpPr>
        <p:spPr/>
        <p:txBody>
          <a:bodyPr/>
          <a:lstStyle/>
          <a:p>
            <a:r>
              <a:rPr lang="en-US" dirty="0"/>
              <a:t>Basic Concept : </a:t>
            </a:r>
          </a:p>
        </p:txBody>
      </p:sp>
      <p:sp>
        <p:nvSpPr>
          <p:cNvPr id="3" name="Content Placeholder 2">
            <a:extLst>
              <a:ext uri="{FF2B5EF4-FFF2-40B4-BE49-F238E27FC236}">
                <a16:creationId xmlns:a16="http://schemas.microsoft.com/office/drawing/2014/main" id="{5C4BD2FA-8AFE-4FC7-8DAD-5DAD84131174}"/>
              </a:ext>
            </a:extLst>
          </p:cNvPr>
          <p:cNvSpPr>
            <a:spLocks noGrp="1"/>
          </p:cNvSpPr>
          <p:nvPr>
            <p:ph idx="1"/>
          </p:nvPr>
        </p:nvSpPr>
        <p:spPr>
          <a:xfrm>
            <a:off x="1751012" y="1824135"/>
            <a:ext cx="8595359" cy="1955800"/>
          </a:xfrm>
        </p:spPr>
        <p:txBody>
          <a:bodyPr/>
          <a:lstStyle/>
          <a:p>
            <a:pPr marL="0" indent="0">
              <a:spcBef>
                <a:spcPts val="0"/>
              </a:spcBef>
              <a:spcAft>
                <a:spcPts val="3600"/>
              </a:spcAft>
              <a:buNone/>
            </a:pPr>
            <a:r>
              <a:rPr lang="en-US" sz="2800" dirty="0"/>
              <a:t>What is a Price ? </a:t>
            </a:r>
          </a:p>
          <a:p>
            <a:pPr marL="0" indent="0">
              <a:spcBef>
                <a:spcPts val="0"/>
              </a:spcBef>
              <a:spcAft>
                <a:spcPts val="3600"/>
              </a:spcAft>
              <a:buNone/>
            </a:pPr>
            <a:r>
              <a:rPr lang="en-US" sz="2800" dirty="0"/>
              <a:t>How are digital tools changing this part of the marketing mix?</a:t>
            </a:r>
          </a:p>
        </p:txBody>
      </p:sp>
      <p:sp>
        <p:nvSpPr>
          <p:cNvPr id="4" name="Oval 3">
            <a:extLst>
              <a:ext uri="{FF2B5EF4-FFF2-40B4-BE49-F238E27FC236}">
                <a16:creationId xmlns:a16="http://schemas.microsoft.com/office/drawing/2014/main" id="{5CC0D9DF-F7FE-4B7B-BF6F-C03FB3DAE450}"/>
              </a:ext>
            </a:extLst>
          </p:cNvPr>
          <p:cNvSpPr/>
          <p:nvPr/>
        </p:nvSpPr>
        <p:spPr bwMode="auto">
          <a:xfrm>
            <a:off x="989012" y="1824135"/>
            <a:ext cx="609600" cy="609600"/>
          </a:xfrm>
          <a:prstGeom prst="ellipse">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prstClr val="white"/>
                </a:solidFill>
                <a:latin typeface="Arial" charset="0"/>
              </a:rPr>
              <a:t>?</a:t>
            </a:r>
          </a:p>
        </p:txBody>
      </p:sp>
      <p:sp>
        <p:nvSpPr>
          <p:cNvPr id="5" name="Oval 4">
            <a:extLst>
              <a:ext uri="{FF2B5EF4-FFF2-40B4-BE49-F238E27FC236}">
                <a16:creationId xmlns:a16="http://schemas.microsoft.com/office/drawing/2014/main" id="{5378240B-78E6-40EA-B20A-FB990BC82A44}"/>
              </a:ext>
            </a:extLst>
          </p:cNvPr>
          <p:cNvSpPr/>
          <p:nvPr/>
        </p:nvSpPr>
        <p:spPr bwMode="auto">
          <a:xfrm>
            <a:off x="989012" y="2831841"/>
            <a:ext cx="609600" cy="609600"/>
          </a:xfrm>
          <a:prstGeom prst="ellipse">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r>
              <a:rPr lang="en-US" b="1" dirty="0">
                <a:solidFill>
                  <a:prstClr val="white"/>
                </a:solidFill>
                <a:latin typeface="Arial" charset="0"/>
              </a:rPr>
              <a:t>?</a:t>
            </a:r>
          </a:p>
        </p:txBody>
      </p:sp>
      <p:sp>
        <p:nvSpPr>
          <p:cNvPr id="6" name="Rectangle 5">
            <a:extLst>
              <a:ext uri="{FF2B5EF4-FFF2-40B4-BE49-F238E27FC236}">
                <a16:creationId xmlns:a16="http://schemas.microsoft.com/office/drawing/2014/main" id="{85058A9D-2C21-4D99-ACB3-00771BAE6634}"/>
              </a:ext>
            </a:extLst>
          </p:cNvPr>
          <p:cNvSpPr/>
          <p:nvPr/>
        </p:nvSpPr>
        <p:spPr>
          <a:xfrm>
            <a:off x="531812" y="4800600"/>
            <a:ext cx="11125200" cy="984885"/>
          </a:xfrm>
          <a:prstGeom prst="rect">
            <a:avLst/>
          </a:prstGeom>
        </p:spPr>
        <p:txBody>
          <a:bodyPr wrap="square">
            <a:spAutoFit/>
          </a:bodyPr>
          <a:lstStyle/>
          <a:p>
            <a:pPr>
              <a:spcAft>
                <a:spcPts val="1200"/>
              </a:spcAft>
            </a:pPr>
            <a:r>
              <a:rPr lang="en-US" sz="2000" b="1" dirty="0">
                <a:solidFill>
                  <a:schemeClr val="accent3">
                    <a:lumMod val="50000"/>
                  </a:schemeClr>
                </a:solidFill>
              </a:rPr>
              <a:t>Two key PRICING concepts: </a:t>
            </a:r>
          </a:p>
          <a:p>
            <a:pPr>
              <a:spcAft>
                <a:spcPts val="1200"/>
              </a:spcAft>
            </a:pPr>
            <a:r>
              <a:rPr lang="en-US" sz="2800" dirty="0">
                <a:solidFill>
                  <a:srgbClr val="373A3C"/>
                </a:solidFill>
              </a:rPr>
              <a:t>Price Comparison Tools and Pay What You Want (PWYW</a:t>
            </a:r>
            <a:r>
              <a:rPr lang="en-US" sz="2000" dirty="0">
                <a:solidFill>
                  <a:srgbClr val="373A3C"/>
                </a:solidFill>
              </a:rPr>
              <a:t>)</a:t>
            </a:r>
            <a:endParaRPr lang="en-US" dirty="0">
              <a:solidFill>
                <a:srgbClr val="373A3C"/>
              </a:solidFill>
            </a:endParaRPr>
          </a:p>
        </p:txBody>
      </p:sp>
    </p:spTree>
    <p:extLst>
      <p:ext uri="{BB962C8B-B14F-4D97-AF65-F5344CB8AC3E}">
        <p14:creationId xmlns:p14="http://schemas.microsoft.com/office/powerpoint/2010/main" val="245681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EFF31896-89C7-4A63-92F5-D9D35306420C}"/>
              </a:ext>
            </a:extLst>
          </p:cNvPr>
          <p:cNvSpPr/>
          <p:nvPr/>
        </p:nvSpPr>
        <p:spPr bwMode="auto">
          <a:xfrm>
            <a:off x="2665412" y="1066800"/>
            <a:ext cx="2133600" cy="2171700"/>
          </a:xfrm>
          <a:custGeom>
            <a:avLst/>
            <a:gdLst>
              <a:gd name="connsiteX0" fmla="*/ 0 w 2133600"/>
              <a:gd name="connsiteY0" fmla="*/ 0 h 2171700"/>
              <a:gd name="connsiteX1" fmla="*/ 2133600 w 2133600"/>
              <a:gd name="connsiteY1" fmla="*/ 2133600 h 2171700"/>
              <a:gd name="connsiteX2" fmla="*/ 2131676 w 2133600"/>
              <a:gd name="connsiteY2" fmla="*/ 2171700 h 2171700"/>
              <a:gd name="connsiteX3" fmla="*/ 0 w 2133600"/>
              <a:gd name="connsiteY3" fmla="*/ 2171700 h 2171700"/>
              <a:gd name="connsiteX4" fmla="*/ 0 w 21336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71700">
                <a:moveTo>
                  <a:pt x="0" y="0"/>
                </a:moveTo>
                <a:cubicBezTo>
                  <a:pt x="1178355" y="0"/>
                  <a:pt x="2133600" y="955245"/>
                  <a:pt x="2133600" y="2133600"/>
                </a:cubicBezTo>
                <a:lnTo>
                  <a:pt x="2131676" y="2171700"/>
                </a:lnTo>
                <a:lnTo>
                  <a:pt x="0" y="2171700"/>
                </a:lnTo>
                <a:lnTo>
                  <a:pt x="0" y="0"/>
                </a:lnTo>
                <a:close/>
              </a:path>
            </a:pathLst>
          </a:custGeom>
          <a:solidFill>
            <a:schemeClr val="accent3">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5" name="Freeform: Shape 14">
            <a:extLst>
              <a:ext uri="{FF2B5EF4-FFF2-40B4-BE49-F238E27FC236}">
                <a16:creationId xmlns:a16="http://schemas.microsoft.com/office/drawing/2014/main" id="{1A2D9FB7-A7ED-4CC3-8B7C-7E480CC6A8CA}"/>
              </a:ext>
            </a:extLst>
          </p:cNvPr>
          <p:cNvSpPr/>
          <p:nvPr/>
        </p:nvSpPr>
        <p:spPr bwMode="auto">
          <a:xfrm>
            <a:off x="531812" y="1070648"/>
            <a:ext cx="2057400" cy="2167852"/>
          </a:xfrm>
          <a:custGeom>
            <a:avLst/>
            <a:gdLst>
              <a:gd name="connsiteX0" fmla="*/ 2057400 w 2057400"/>
              <a:gd name="connsiteY0" fmla="*/ 0 h 2167852"/>
              <a:gd name="connsiteX1" fmla="*/ 2057400 w 2057400"/>
              <a:gd name="connsiteY1" fmla="*/ 2167852 h 2167852"/>
              <a:gd name="connsiteX2" fmla="*/ 1924 w 2057400"/>
              <a:gd name="connsiteY2" fmla="*/ 2167852 h 2167852"/>
              <a:gd name="connsiteX3" fmla="*/ 0 w 2057400"/>
              <a:gd name="connsiteY3" fmla="*/ 2129752 h 2167852"/>
              <a:gd name="connsiteX4" fmla="*/ 1915452 w 2057400"/>
              <a:gd name="connsiteY4" fmla="*/ 7168 h 2167852"/>
              <a:gd name="connsiteX5" fmla="*/ 2057400 w 2057400"/>
              <a:gd name="connsiteY5" fmla="*/ 0 h 216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0" h="2167852">
                <a:moveTo>
                  <a:pt x="2057400" y="0"/>
                </a:moveTo>
                <a:lnTo>
                  <a:pt x="2057400" y="2167852"/>
                </a:lnTo>
                <a:lnTo>
                  <a:pt x="1924" y="2167852"/>
                </a:lnTo>
                <a:lnTo>
                  <a:pt x="0" y="2129752"/>
                </a:lnTo>
                <a:cubicBezTo>
                  <a:pt x="0" y="1025044"/>
                  <a:pt x="839571" y="116429"/>
                  <a:pt x="1915452" y="7168"/>
                </a:cubicBezTo>
                <a:lnTo>
                  <a:pt x="2057400" y="0"/>
                </a:lnTo>
                <a:close/>
              </a:path>
            </a:pathLst>
          </a:custGeom>
          <a:solidFill>
            <a:schemeClr val="accent3">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1" name="Freeform: Shape 10">
            <a:extLst>
              <a:ext uri="{FF2B5EF4-FFF2-40B4-BE49-F238E27FC236}">
                <a16:creationId xmlns:a16="http://schemas.microsoft.com/office/drawing/2014/main" id="{6E497118-9C5E-4C3B-952D-2C4BC6B9986A}"/>
              </a:ext>
            </a:extLst>
          </p:cNvPr>
          <p:cNvSpPr/>
          <p:nvPr/>
        </p:nvSpPr>
        <p:spPr bwMode="auto">
          <a:xfrm>
            <a:off x="537584" y="3314700"/>
            <a:ext cx="2051628" cy="2015452"/>
          </a:xfrm>
          <a:custGeom>
            <a:avLst/>
            <a:gdLst>
              <a:gd name="connsiteX0" fmla="*/ 0 w 2051628"/>
              <a:gd name="connsiteY0" fmla="*/ 0 h 2015452"/>
              <a:gd name="connsiteX1" fmla="*/ 2051628 w 2051628"/>
              <a:gd name="connsiteY1" fmla="*/ 0 h 2015452"/>
              <a:gd name="connsiteX2" fmla="*/ 2051628 w 2051628"/>
              <a:gd name="connsiteY2" fmla="*/ 2015452 h 2015452"/>
              <a:gd name="connsiteX3" fmla="*/ 1909680 w 2051628"/>
              <a:gd name="connsiteY3" fmla="*/ 2008284 h 2015452"/>
              <a:gd name="connsiteX4" fmla="*/ 5244 w 2051628"/>
              <a:gd name="connsiteY4" fmla="*/ 103848 h 2015452"/>
              <a:gd name="connsiteX5" fmla="*/ 0 w 2051628"/>
              <a:gd name="connsiteY5" fmla="*/ 0 h 201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628" h="2015452">
                <a:moveTo>
                  <a:pt x="0" y="0"/>
                </a:moveTo>
                <a:lnTo>
                  <a:pt x="2051628" y="0"/>
                </a:lnTo>
                <a:lnTo>
                  <a:pt x="2051628" y="2015452"/>
                </a:lnTo>
                <a:lnTo>
                  <a:pt x="1909680" y="2008284"/>
                </a:lnTo>
                <a:cubicBezTo>
                  <a:pt x="905524" y="1906307"/>
                  <a:pt x="107221" y="1108004"/>
                  <a:pt x="5244" y="103848"/>
                </a:cubicBezTo>
                <a:lnTo>
                  <a:pt x="0" y="0"/>
                </a:lnTo>
                <a:close/>
              </a:path>
            </a:pathLst>
          </a:custGeom>
          <a:solidFill>
            <a:schemeClr val="accent3">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10" name="Freeform: Shape 9">
            <a:extLst>
              <a:ext uri="{FF2B5EF4-FFF2-40B4-BE49-F238E27FC236}">
                <a16:creationId xmlns:a16="http://schemas.microsoft.com/office/drawing/2014/main" id="{9F2D79BF-FC5A-42F5-BC97-E0DDBE10F16B}"/>
              </a:ext>
            </a:extLst>
          </p:cNvPr>
          <p:cNvSpPr/>
          <p:nvPr/>
        </p:nvSpPr>
        <p:spPr bwMode="auto">
          <a:xfrm>
            <a:off x="2665412" y="3314700"/>
            <a:ext cx="2127828" cy="2019300"/>
          </a:xfrm>
          <a:custGeom>
            <a:avLst/>
            <a:gdLst>
              <a:gd name="connsiteX0" fmla="*/ 0 w 2127828"/>
              <a:gd name="connsiteY0" fmla="*/ 0 h 2019300"/>
              <a:gd name="connsiteX1" fmla="*/ 2127828 w 2127828"/>
              <a:gd name="connsiteY1" fmla="*/ 0 h 2019300"/>
              <a:gd name="connsiteX2" fmla="*/ 2122584 w 2127828"/>
              <a:gd name="connsiteY2" fmla="*/ 103848 h 2019300"/>
              <a:gd name="connsiteX3" fmla="*/ 0 w 2127828"/>
              <a:gd name="connsiteY3" fmla="*/ 2019300 h 2019300"/>
              <a:gd name="connsiteX4" fmla="*/ 0 w 2127828"/>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828" h="2019300">
                <a:moveTo>
                  <a:pt x="0" y="0"/>
                </a:moveTo>
                <a:lnTo>
                  <a:pt x="2127828" y="0"/>
                </a:lnTo>
                <a:lnTo>
                  <a:pt x="2122584" y="103848"/>
                </a:lnTo>
                <a:cubicBezTo>
                  <a:pt x="2013323" y="1179729"/>
                  <a:pt x="1104708" y="2019300"/>
                  <a:pt x="0" y="2019300"/>
                </a:cubicBezTo>
                <a:lnTo>
                  <a:pt x="0" y="0"/>
                </a:lnTo>
                <a:close/>
              </a:path>
            </a:pathLst>
          </a:custGeom>
          <a:solidFill>
            <a:schemeClr val="accent3">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1"/>
              </a:solidFill>
              <a:latin typeface="Arial" charset="0"/>
            </a:endParaRPr>
          </a:p>
        </p:txBody>
      </p:sp>
      <p:sp>
        <p:nvSpPr>
          <p:cNvPr id="22" name="TextBox 21">
            <a:extLst>
              <a:ext uri="{FF2B5EF4-FFF2-40B4-BE49-F238E27FC236}">
                <a16:creationId xmlns:a16="http://schemas.microsoft.com/office/drawing/2014/main" id="{9AB1E0F9-FDB7-4059-A01E-8131CE11F818}"/>
              </a:ext>
            </a:extLst>
          </p:cNvPr>
          <p:cNvSpPr txBox="1"/>
          <p:nvPr/>
        </p:nvSpPr>
        <p:spPr>
          <a:xfrm>
            <a:off x="1065212" y="2209800"/>
            <a:ext cx="1295400" cy="369332"/>
          </a:xfrm>
          <a:prstGeom prst="rect">
            <a:avLst/>
          </a:prstGeom>
          <a:solidFill>
            <a:schemeClr val="accent3">
              <a:lumMod val="75000"/>
            </a:schemeClr>
          </a:solidFill>
        </p:spPr>
        <p:txBody>
          <a:bodyPr wrap="square" rtlCol="0">
            <a:spAutoFit/>
          </a:bodyPr>
          <a:lstStyle/>
          <a:p>
            <a:r>
              <a:rPr lang="en-US" dirty="0">
                <a:solidFill>
                  <a:schemeClr val="bg1"/>
                </a:solidFill>
              </a:rPr>
              <a:t>Product</a:t>
            </a:r>
          </a:p>
        </p:txBody>
      </p:sp>
      <p:sp>
        <p:nvSpPr>
          <p:cNvPr id="23" name="TextBox 22">
            <a:extLst>
              <a:ext uri="{FF2B5EF4-FFF2-40B4-BE49-F238E27FC236}">
                <a16:creationId xmlns:a16="http://schemas.microsoft.com/office/drawing/2014/main" id="{F25459DE-C4D6-43DD-A9F0-0EE222EC3EBD}"/>
              </a:ext>
            </a:extLst>
          </p:cNvPr>
          <p:cNvSpPr txBox="1"/>
          <p:nvPr/>
        </p:nvSpPr>
        <p:spPr>
          <a:xfrm>
            <a:off x="2970212" y="2209800"/>
            <a:ext cx="1524000" cy="369332"/>
          </a:xfrm>
          <a:prstGeom prst="rect">
            <a:avLst/>
          </a:prstGeom>
          <a:noFill/>
        </p:spPr>
        <p:txBody>
          <a:bodyPr wrap="square" rtlCol="0">
            <a:spAutoFit/>
          </a:bodyPr>
          <a:lstStyle/>
          <a:p>
            <a:r>
              <a:rPr lang="en-US" dirty="0">
                <a:solidFill>
                  <a:schemeClr val="bg1"/>
                </a:solidFill>
              </a:rPr>
              <a:t>Promotion</a:t>
            </a:r>
          </a:p>
        </p:txBody>
      </p:sp>
      <p:sp>
        <p:nvSpPr>
          <p:cNvPr id="24" name="TextBox 23">
            <a:extLst>
              <a:ext uri="{FF2B5EF4-FFF2-40B4-BE49-F238E27FC236}">
                <a16:creationId xmlns:a16="http://schemas.microsoft.com/office/drawing/2014/main" id="{CC8998B0-458A-406F-BB80-7377E7DE6CC2}"/>
              </a:ext>
            </a:extLst>
          </p:cNvPr>
          <p:cNvSpPr txBox="1"/>
          <p:nvPr/>
        </p:nvSpPr>
        <p:spPr>
          <a:xfrm>
            <a:off x="2970212" y="4137760"/>
            <a:ext cx="1295400" cy="369332"/>
          </a:xfrm>
          <a:prstGeom prst="rect">
            <a:avLst/>
          </a:prstGeom>
          <a:noFill/>
        </p:spPr>
        <p:txBody>
          <a:bodyPr wrap="square" rtlCol="0">
            <a:spAutoFit/>
          </a:bodyPr>
          <a:lstStyle/>
          <a:p>
            <a:r>
              <a:rPr lang="en-US" dirty="0">
                <a:solidFill>
                  <a:schemeClr val="bg1"/>
                </a:solidFill>
              </a:rPr>
              <a:t>Place</a:t>
            </a:r>
          </a:p>
        </p:txBody>
      </p:sp>
      <p:sp>
        <p:nvSpPr>
          <p:cNvPr id="25" name="TextBox 24">
            <a:extLst>
              <a:ext uri="{FF2B5EF4-FFF2-40B4-BE49-F238E27FC236}">
                <a16:creationId xmlns:a16="http://schemas.microsoft.com/office/drawing/2014/main" id="{FA648556-F0B8-4031-B186-B3E405D7F253}"/>
              </a:ext>
            </a:extLst>
          </p:cNvPr>
          <p:cNvSpPr txBox="1"/>
          <p:nvPr/>
        </p:nvSpPr>
        <p:spPr>
          <a:xfrm>
            <a:off x="1147184" y="4137760"/>
            <a:ext cx="1295400" cy="369332"/>
          </a:xfrm>
          <a:prstGeom prst="rect">
            <a:avLst/>
          </a:prstGeom>
          <a:noFill/>
        </p:spPr>
        <p:txBody>
          <a:bodyPr wrap="square" rtlCol="0">
            <a:spAutoFit/>
          </a:bodyPr>
          <a:lstStyle/>
          <a:p>
            <a:r>
              <a:rPr lang="en-US" dirty="0">
                <a:solidFill>
                  <a:schemeClr val="bg1"/>
                </a:solidFill>
              </a:rPr>
              <a:t>Price</a:t>
            </a:r>
          </a:p>
        </p:txBody>
      </p:sp>
    </p:spTree>
    <p:extLst>
      <p:ext uri="{BB962C8B-B14F-4D97-AF65-F5344CB8AC3E}">
        <p14:creationId xmlns:p14="http://schemas.microsoft.com/office/powerpoint/2010/main" val="3179105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B7A118D-7FE2-4D87-81B7-BA09F376B4B5}"/>
              </a:ext>
            </a:extLst>
          </p:cNvPr>
          <p:cNvSpPr>
            <a:spLocks noGrp="1"/>
          </p:cNvSpPr>
          <p:nvPr>
            <p:ph idx="1"/>
          </p:nvPr>
        </p:nvSpPr>
        <p:spPr>
          <a:xfrm>
            <a:off x="5637211" y="3505200"/>
            <a:ext cx="6014029" cy="1447800"/>
          </a:xfrm>
        </p:spPr>
        <p:txBody>
          <a:bodyPr/>
          <a:lstStyle/>
          <a:p>
            <a:pPr marL="0" indent="0">
              <a:buNone/>
            </a:pPr>
            <a:r>
              <a:rPr lang="en-US" sz="4000" b="1" dirty="0">
                <a:solidFill>
                  <a:schemeClr val="accent3">
                    <a:lumMod val="50000"/>
                  </a:schemeClr>
                </a:solidFill>
              </a:rPr>
              <a:t>Pricing </a:t>
            </a:r>
            <a:r>
              <a:rPr lang="en-US" sz="2800" dirty="0"/>
              <a:t>is amount  that a customer pays for a product</a:t>
            </a:r>
            <a:endParaRPr lang="en-US" sz="2400" dirty="0"/>
          </a:p>
          <a:p>
            <a:pPr marL="0" indent="0">
              <a:buNone/>
            </a:pPr>
            <a:endParaRPr lang="en-US" sz="2800" dirty="0"/>
          </a:p>
        </p:txBody>
      </p:sp>
      <p:sp>
        <p:nvSpPr>
          <p:cNvPr id="16" name="Freeform: Shape 15">
            <a:extLst>
              <a:ext uri="{FF2B5EF4-FFF2-40B4-BE49-F238E27FC236}">
                <a16:creationId xmlns:a16="http://schemas.microsoft.com/office/drawing/2014/main" id="{EFF31896-89C7-4A63-92F5-D9D35306420C}"/>
              </a:ext>
            </a:extLst>
          </p:cNvPr>
          <p:cNvSpPr/>
          <p:nvPr/>
        </p:nvSpPr>
        <p:spPr bwMode="auto">
          <a:xfrm>
            <a:off x="2665412" y="1066800"/>
            <a:ext cx="2133600" cy="2171700"/>
          </a:xfrm>
          <a:custGeom>
            <a:avLst/>
            <a:gdLst>
              <a:gd name="connsiteX0" fmla="*/ 0 w 2133600"/>
              <a:gd name="connsiteY0" fmla="*/ 0 h 2171700"/>
              <a:gd name="connsiteX1" fmla="*/ 2133600 w 2133600"/>
              <a:gd name="connsiteY1" fmla="*/ 2133600 h 2171700"/>
              <a:gd name="connsiteX2" fmla="*/ 2131676 w 2133600"/>
              <a:gd name="connsiteY2" fmla="*/ 2171700 h 2171700"/>
              <a:gd name="connsiteX3" fmla="*/ 0 w 2133600"/>
              <a:gd name="connsiteY3" fmla="*/ 2171700 h 2171700"/>
              <a:gd name="connsiteX4" fmla="*/ 0 w 21336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71700">
                <a:moveTo>
                  <a:pt x="0" y="0"/>
                </a:moveTo>
                <a:cubicBezTo>
                  <a:pt x="1178355" y="0"/>
                  <a:pt x="2133600" y="955245"/>
                  <a:pt x="2133600" y="2133600"/>
                </a:cubicBezTo>
                <a:lnTo>
                  <a:pt x="2131676" y="2171700"/>
                </a:lnTo>
                <a:lnTo>
                  <a:pt x="0" y="2171700"/>
                </a:lnTo>
                <a:lnTo>
                  <a:pt x="0" y="0"/>
                </a:lnTo>
                <a:close/>
              </a:path>
            </a:pathLst>
          </a:custGeom>
          <a:solidFill>
            <a:schemeClr val="bg1"/>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2">
                  <a:lumMod val="75000"/>
                </a:schemeClr>
              </a:solidFill>
              <a:latin typeface="Arial" charset="0"/>
            </a:endParaRPr>
          </a:p>
        </p:txBody>
      </p:sp>
      <p:sp>
        <p:nvSpPr>
          <p:cNvPr id="15" name="Freeform: Shape 14">
            <a:extLst>
              <a:ext uri="{FF2B5EF4-FFF2-40B4-BE49-F238E27FC236}">
                <a16:creationId xmlns:a16="http://schemas.microsoft.com/office/drawing/2014/main" id="{1A2D9FB7-A7ED-4CC3-8B7C-7E480CC6A8CA}"/>
              </a:ext>
            </a:extLst>
          </p:cNvPr>
          <p:cNvSpPr/>
          <p:nvPr/>
        </p:nvSpPr>
        <p:spPr bwMode="auto">
          <a:xfrm>
            <a:off x="531812" y="1070648"/>
            <a:ext cx="2057400" cy="2167852"/>
          </a:xfrm>
          <a:custGeom>
            <a:avLst/>
            <a:gdLst>
              <a:gd name="connsiteX0" fmla="*/ 2057400 w 2057400"/>
              <a:gd name="connsiteY0" fmla="*/ 0 h 2167852"/>
              <a:gd name="connsiteX1" fmla="*/ 2057400 w 2057400"/>
              <a:gd name="connsiteY1" fmla="*/ 2167852 h 2167852"/>
              <a:gd name="connsiteX2" fmla="*/ 1924 w 2057400"/>
              <a:gd name="connsiteY2" fmla="*/ 2167852 h 2167852"/>
              <a:gd name="connsiteX3" fmla="*/ 0 w 2057400"/>
              <a:gd name="connsiteY3" fmla="*/ 2129752 h 2167852"/>
              <a:gd name="connsiteX4" fmla="*/ 1915452 w 2057400"/>
              <a:gd name="connsiteY4" fmla="*/ 7168 h 2167852"/>
              <a:gd name="connsiteX5" fmla="*/ 2057400 w 2057400"/>
              <a:gd name="connsiteY5" fmla="*/ 0 h 216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0" h="2167852">
                <a:moveTo>
                  <a:pt x="2057400" y="0"/>
                </a:moveTo>
                <a:lnTo>
                  <a:pt x="2057400" y="2167852"/>
                </a:lnTo>
                <a:lnTo>
                  <a:pt x="1924" y="2167852"/>
                </a:lnTo>
                <a:lnTo>
                  <a:pt x="0" y="2129752"/>
                </a:lnTo>
                <a:cubicBezTo>
                  <a:pt x="0" y="1025044"/>
                  <a:pt x="839571" y="116429"/>
                  <a:pt x="1915452" y="7168"/>
                </a:cubicBezTo>
                <a:lnTo>
                  <a:pt x="2057400" y="0"/>
                </a:lnTo>
                <a:close/>
              </a:path>
            </a:pathLst>
          </a:custGeom>
          <a:solidFill>
            <a:schemeClr val="bg1"/>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2">
                  <a:lumMod val="75000"/>
                </a:schemeClr>
              </a:solidFill>
              <a:latin typeface="Arial" charset="0"/>
            </a:endParaRPr>
          </a:p>
        </p:txBody>
      </p:sp>
      <p:sp>
        <p:nvSpPr>
          <p:cNvPr id="11" name="Freeform: Shape 10">
            <a:extLst>
              <a:ext uri="{FF2B5EF4-FFF2-40B4-BE49-F238E27FC236}">
                <a16:creationId xmlns:a16="http://schemas.microsoft.com/office/drawing/2014/main" id="{6E497118-9C5E-4C3B-952D-2C4BC6B9986A}"/>
              </a:ext>
            </a:extLst>
          </p:cNvPr>
          <p:cNvSpPr/>
          <p:nvPr/>
        </p:nvSpPr>
        <p:spPr bwMode="auto">
          <a:xfrm>
            <a:off x="537584" y="3314700"/>
            <a:ext cx="2051628" cy="2015452"/>
          </a:xfrm>
          <a:custGeom>
            <a:avLst/>
            <a:gdLst>
              <a:gd name="connsiteX0" fmla="*/ 0 w 2051628"/>
              <a:gd name="connsiteY0" fmla="*/ 0 h 2015452"/>
              <a:gd name="connsiteX1" fmla="*/ 2051628 w 2051628"/>
              <a:gd name="connsiteY1" fmla="*/ 0 h 2015452"/>
              <a:gd name="connsiteX2" fmla="*/ 2051628 w 2051628"/>
              <a:gd name="connsiteY2" fmla="*/ 2015452 h 2015452"/>
              <a:gd name="connsiteX3" fmla="*/ 1909680 w 2051628"/>
              <a:gd name="connsiteY3" fmla="*/ 2008284 h 2015452"/>
              <a:gd name="connsiteX4" fmla="*/ 5244 w 2051628"/>
              <a:gd name="connsiteY4" fmla="*/ 103848 h 2015452"/>
              <a:gd name="connsiteX5" fmla="*/ 0 w 2051628"/>
              <a:gd name="connsiteY5" fmla="*/ 0 h 201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1628" h="2015452">
                <a:moveTo>
                  <a:pt x="0" y="0"/>
                </a:moveTo>
                <a:lnTo>
                  <a:pt x="2051628" y="0"/>
                </a:lnTo>
                <a:lnTo>
                  <a:pt x="2051628" y="2015452"/>
                </a:lnTo>
                <a:lnTo>
                  <a:pt x="1909680" y="2008284"/>
                </a:lnTo>
                <a:cubicBezTo>
                  <a:pt x="905524" y="1906307"/>
                  <a:pt x="107221" y="1108004"/>
                  <a:pt x="5244" y="103848"/>
                </a:cubicBezTo>
                <a:lnTo>
                  <a:pt x="0" y="0"/>
                </a:lnTo>
                <a:close/>
              </a:path>
            </a:pathLst>
          </a:custGeom>
          <a:solidFill>
            <a:schemeClr val="accent3">
              <a:lumMod val="75000"/>
            </a:schemeClr>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2">
                  <a:lumMod val="75000"/>
                </a:schemeClr>
              </a:solidFill>
              <a:latin typeface="Arial" charset="0"/>
            </a:endParaRPr>
          </a:p>
        </p:txBody>
      </p:sp>
      <p:sp>
        <p:nvSpPr>
          <p:cNvPr id="10" name="Freeform: Shape 9">
            <a:extLst>
              <a:ext uri="{FF2B5EF4-FFF2-40B4-BE49-F238E27FC236}">
                <a16:creationId xmlns:a16="http://schemas.microsoft.com/office/drawing/2014/main" id="{9F2D79BF-FC5A-42F5-BC97-E0DDBE10F16B}"/>
              </a:ext>
            </a:extLst>
          </p:cNvPr>
          <p:cNvSpPr/>
          <p:nvPr/>
        </p:nvSpPr>
        <p:spPr bwMode="auto">
          <a:xfrm>
            <a:off x="2665412" y="3314700"/>
            <a:ext cx="2127828" cy="2019300"/>
          </a:xfrm>
          <a:custGeom>
            <a:avLst/>
            <a:gdLst>
              <a:gd name="connsiteX0" fmla="*/ 0 w 2127828"/>
              <a:gd name="connsiteY0" fmla="*/ 0 h 2019300"/>
              <a:gd name="connsiteX1" fmla="*/ 2127828 w 2127828"/>
              <a:gd name="connsiteY1" fmla="*/ 0 h 2019300"/>
              <a:gd name="connsiteX2" fmla="*/ 2122584 w 2127828"/>
              <a:gd name="connsiteY2" fmla="*/ 103848 h 2019300"/>
              <a:gd name="connsiteX3" fmla="*/ 0 w 2127828"/>
              <a:gd name="connsiteY3" fmla="*/ 2019300 h 2019300"/>
              <a:gd name="connsiteX4" fmla="*/ 0 w 2127828"/>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828" h="2019300">
                <a:moveTo>
                  <a:pt x="0" y="0"/>
                </a:moveTo>
                <a:lnTo>
                  <a:pt x="2127828" y="0"/>
                </a:lnTo>
                <a:lnTo>
                  <a:pt x="2122584" y="103848"/>
                </a:lnTo>
                <a:cubicBezTo>
                  <a:pt x="2013323" y="1179729"/>
                  <a:pt x="1104708" y="2019300"/>
                  <a:pt x="0" y="2019300"/>
                </a:cubicBezTo>
                <a:lnTo>
                  <a:pt x="0" y="0"/>
                </a:lnTo>
                <a:close/>
              </a:path>
            </a:pathLst>
          </a:custGeom>
          <a:solidFill>
            <a:schemeClr val="bg1"/>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schemeClr val="bg2">
                  <a:lumMod val="75000"/>
                </a:schemeClr>
              </a:solidFill>
              <a:latin typeface="Arial" charset="0"/>
            </a:endParaRPr>
          </a:p>
        </p:txBody>
      </p:sp>
      <p:sp>
        <p:nvSpPr>
          <p:cNvPr id="22" name="TextBox 21">
            <a:extLst>
              <a:ext uri="{FF2B5EF4-FFF2-40B4-BE49-F238E27FC236}">
                <a16:creationId xmlns:a16="http://schemas.microsoft.com/office/drawing/2014/main" id="{9AB1E0F9-FDB7-4059-A01E-8131CE11F818}"/>
              </a:ext>
            </a:extLst>
          </p:cNvPr>
          <p:cNvSpPr txBox="1"/>
          <p:nvPr/>
        </p:nvSpPr>
        <p:spPr>
          <a:xfrm>
            <a:off x="1065212" y="2209800"/>
            <a:ext cx="1295400" cy="369332"/>
          </a:xfrm>
          <a:prstGeom prst="rect">
            <a:avLst/>
          </a:prstGeom>
          <a:solidFill>
            <a:schemeClr val="bg1"/>
          </a:solidFill>
        </p:spPr>
        <p:txBody>
          <a:bodyPr wrap="square" rtlCol="0">
            <a:spAutoFit/>
          </a:bodyPr>
          <a:lstStyle/>
          <a:p>
            <a:r>
              <a:rPr lang="en-US" dirty="0">
                <a:solidFill>
                  <a:schemeClr val="bg2">
                    <a:lumMod val="75000"/>
                  </a:schemeClr>
                </a:solidFill>
              </a:rPr>
              <a:t>Product</a:t>
            </a:r>
          </a:p>
        </p:txBody>
      </p:sp>
      <p:sp>
        <p:nvSpPr>
          <p:cNvPr id="23" name="TextBox 22">
            <a:extLst>
              <a:ext uri="{FF2B5EF4-FFF2-40B4-BE49-F238E27FC236}">
                <a16:creationId xmlns:a16="http://schemas.microsoft.com/office/drawing/2014/main" id="{F25459DE-C4D6-43DD-A9F0-0EE222EC3EBD}"/>
              </a:ext>
            </a:extLst>
          </p:cNvPr>
          <p:cNvSpPr txBox="1"/>
          <p:nvPr/>
        </p:nvSpPr>
        <p:spPr>
          <a:xfrm>
            <a:off x="2970212" y="2209800"/>
            <a:ext cx="1524000" cy="369332"/>
          </a:xfrm>
          <a:prstGeom prst="rect">
            <a:avLst/>
          </a:prstGeom>
          <a:solidFill>
            <a:schemeClr val="bg1"/>
          </a:solidFill>
        </p:spPr>
        <p:txBody>
          <a:bodyPr wrap="square" rtlCol="0">
            <a:spAutoFit/>
          </a:bodyPr>
          <a:lstStyle/>
          <a:p>
            <a:r>
              <a:rPr lang="en-US" dirty="0">
                <a:solidFill>
                  <a:schemeClr val="bg2">
                    <a:lumMod val="75000"/>
                  </a:schemeClr>
                </a:solidFill>
              </a:rPr>
              <a:t>Promotion</a:t>
            </a:r>
          </a:p>
        </p:txBody>
      </p:sp>
      <p:sp>
        <p:nvSpPr>
          <p:cNvPr id="24" name="TextBox 23">
            <a:extLst>
              <a:ext uri="{FF2B5EF4-FFF2-40B4-BE49-F238E27FC236}">
                <a16:creationId xmlns:a16="http://schemas.microsoft.com/office/drawing/2014/main" id="{CC8998B0-458A-406F-BB80-7377E7DE6CC2}"/>
              </a:ext>
            </a:extLst>
          </p:cNvPr>
          <p:cNvSpPr txBox="1"/>
          <p:nvPr/>
        </p:nvSpPr>
        <p:spPr>
          <a:xfrm>
            <a:off x="2970212" y="4137760"/>
            <a:ext cx="1295400" cy="369332"/>
          </a:xfrm>
          <a:prstGeom prst="rect">
            <a:avLst/>
          </a:prstGeom>
          <a:solidFill>
            <a:schemeClr val="bg1"/>
          </a:solidFill>
        </p:spPr>
        <p:txBody>
          <a:bodyPr wrap="square" rtlCol="0">
            <a:spAutoFit/>
          </a:bodyPr>
          <a:lstStyle/>
          <a:p>
            <a:r>
              <a:rPr lang="en-US" dirty="0">
                <a:solidFill>
                  <a:schemeClr val="bg2">
                    <a:lumMod val="75000"/>
                  </a:schemeClr>
                </a:solidFill>
              </a:rPr>
              <a:t>Place</a:t>
            </a:r>
          </a:p>
        </p:txBody>
      </p:sp>
      <p:sp>
        <p:nvSpPr>
          <p:cNvPr id="25" name="TextBox 24">
            <a:extLst>
              <a:ext uri="{FF2B5EF4-FFF2-40B4-BE49-F238E27FC236}">
                <a16:creationId xmlns:a16="http://schemas.microsoft.com/office/drawing/2014/main" id="{FA648556-F0B8-4031-B186-B3E405D7F253}"/>
              </a:ext>
            </a:extLst>
          </p:cNvPr>
          <p:cNvSpPr txBox="1"/>
          <p:nvPr/>
        </p:nvSpPr>
        <p:spPr>
          <a:xfrm>
            <a:off x="1147184" y="4137760"/>
            <a:ext cx="1295400" cy="461665"/>
          </a:xfrm>
          <a:prstGeom prst="rect">
            <a:avLst/>
          </a:prstGeom>
          <a:noFill/>
        </p:spPr>
        <p:txBody>
          <a:bodyPr wrap="square" rtlCol="0">
            <a:spAutoFit/>
          </a:bodyPr>
          <a:lstStyle/>
          <a:p>
            <a:r>
              <a:rPr lang="en-US" sz="2400" b="1" dirty="0">
                <a:solidFill>
                  <a:schemeClr val="bg2">
                    <a:lumMod val="20000"/>
                    <a:lumOff val="80000"/>
                  </a:schemeClr>
                </a:solidFill>
              </a:rPr>
              <a:t>Price</a:t>
            </a:r>
          </a:p>
        </p:txBody>
      </p:sp>
      <p:sp>
        <p:nvSpPr>
          <p:cNvPr id="12" name="Content Placeholder 3">
            <a:extLst>
              <a:ext uri="{FF2B5EF4-FFF2-40B4-BE49-F238E27FC236}">
                <a16:creationId xmlns:a16="http://schemas.microsoft.com/office/drawing/2014/main" id="{FB80DAF8-145F-4D82-A93D-4769A2CE01C3}"/>
              </a:ext>
            </a:extLst>
          </p:cNvPr>
          <p:cNvSpPr txBox="1">
            <a:spLocks/>
          </p:cNvSpPr>
          <p:nvPr/>
        </p:nvSpPr>
        <p:spPr>
          <a:xfrm>
            <a:off x="5637211" y="5330152"/>
            <a:ext cx="6014029" cy="1447800"/>
          </a:xfrm>
          <a:prstGeom prst="rect">
            <a:avLst/>
          </a:prstGeom>
        </p:spPr>
        <p:txBody>
          <a:bodyPr lIns="90458" tIns="45231" rIns="90458" bIns="45231"/>
          <a:lstStyle>
            <a:lvl1pPr marL="342871" indent="-342871" algn="just" defTabSz="457161" rtl="0" eaLnBrk="1" latinLnBrk="0" hangingPunct="1">
              <a:spcBef>
                <a:spcPct val="20000"/>
              </a:spcBef>
              <a:buClr>
                <a:schemeClr val="tx2">
                  <a:lumMod val="75000"/>
                  <a:lumOff val="25000"/>
                </a:schemeClr>
              </a:buClr>
              <a:buSzPct val="80000"/>
              <a:buFont typeface="Wingdings 2" pitchFamily="18" charset="2"/>
              <a:buChar char=""/>
              <a:defRPr sz="2000" kern="1200">
                <a:solidFill>
                  <a:schemeClr val="tx1"/>
                </a:solidFill>
                <a:latin typeface="+mn-lt"/>
                <a:ea typeface="+mn-ea"/>
                <a:cs typeface="+mn-cs"/>
              </a:defRPr>
            </a:lvl1pPr>
            <a:lvl2pPr marL="768184" indent="-304735" algn="just" defTabSz="457161" rtl="0" eaLnBrk="1" latinLnBrk="0" hangingPunct="1">
              <a:spcBef>
                <a:spcPct val="20000"/>
              </a:spcBef>
              <a:buClr>
                <a:schemeClr val="accent1">
                  <a:lumMod val="75000"/>
                </a:schemeClr>
              </a:buClr>
              <a:buSzPct val="70000"/>
              <a:buFont typeface="Wingdings" pitchFamily="2" charset="2"/>
              <a:buChar char="î"/>
              <a:defRPr sz="1800" kern="1200">
                <a:solidFill>
                  <a:schemeClr val="accent1">
                    <a:lumMod val="75000"/>
                  </a:schemeClr>
                </a:solidFill>
                <a:latin typeface="+mn-lt"/>
                <a:ea typeface="+mn-ea"/>
                <a:cs typeface="+mn-cs"/>
              </a:defRPr>
            </a:lvl2pPr>
            <a:lvl3pPr marL="1142904" indent="-228581" algn="just" defTabSz="457161" rtl="0" eaLnBrk="1" latinLnBrk="0" hangingPunct="1">
              <a:spcBef>
                <a:spcPct val="20000"/>
              </a:spcBef>
              <a:buFont typeface="Arial"/>
              <a:buChar char="•"/>
              <a:defRPr sz="1500" kern="1200">
                <a:solidFill>
                  <a:schemeClr val="tx1"/>
                </a:solidFill>
                <a:latin typeface="+mn-lt"/>
                <a:ea typeface="+mn-ea"/>
                <a:cs typeface="+mn-cs"/>
              </a:defRPr>
            </a:lvl3pPr>
            <a:lvl4pPr marL="1600067" indent="-228581" algn="just" defTabSz="457161" rtl="0" eaLnBrk="1" latinLnBrk="0" hangingPunct="1">
              <a:spcBef>
                <a:spcPct val="20000"/>
              </a:spcBef>
              <a:buFont typeface="Arial"/>
              <a:buChar char="–"/>
              <a:defRPr sz="1200" kern="1200">
                <a:solidFill>
                  <a:schemeClr val="tx1"/>
                </a:solidFill>
                <a:latin typeface="+mn-lt"/>
                <a:ea typeface="+mn-ea"/>
                <a:cs typeface="+mn-cs"/>
              </a:defRPr>
            </a:lvl4pPr>
            <a:lvl5pPr marL="2057229" indent="-228581" algn="just" defTabSz="457161" rtl="0" eaLnBrk="1" latinLnBrk="0" hangingPunct="1">
              <a:spcBef>
                <a:spcPct val="20000"/>
              </a:spcBef>
              <a:buFont typeface="Arial"/>
              <a:buChar char="»"/>
              <a:defRPr sz="1200" kern="1200">
                <a:solidFill>
                  <a:schemeClr val="tx1"/>
                </a:solidFill>
                <a:latin typeface="+mn-lt"/>
                <a:ea typeface="+mn-ea"/>
                <a:cs typeface="+mn-cs"/>
              </a:defRPr>
            </a:lvl5pPr>
            <a:lvl6pPr marL="2514391" indent="-228581" algn="l" defTabSz="457161"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1"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1"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1"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2" pitchFamily="18" charset="2"/>
              <a:buNone/>
            </a:pPr>
            <a:r>
              <a:rPr lang="en-US" sz="4000" b="1" dirty="0"/>
              <a:t>Price</a:t>
            </a:r>
            <a:r>
              <a:rPr lang="en-US" sz="2800" dirty="0"/>
              <a:t> capture value for the firm</a:t>
            </a:r>
            <a:endParaRPr lang="en-US" sz="2400" dirty="0"/>
          </a:p>
          <a:p>
            <a:pPr marL="0" indent="0">
              <a:buFont typeface="Wingdings 2" pitchFamily="18" charset="2"/>
              <a:buNone/>
            </a:pPr>
            <a:endParaRPr lang="en-US" sz="2800" dirty="0"/>
          </a:p>
        </p:txBody>
      </p:sp>
    </p:spTree>
    <p:extLst>
      <p:ext uri="{BB962C8B-B14F-4D97-AF65-F5344CB8AC3E}">
        <p14:creationId xmlns:p14="http://schemas.microsoft.com/office/powerpoint/2010/main" val="236205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6E38B-90DC-473A-AA44-4687F5B91C90}"/>
              </a:ext>
            </a:extLst>
          </p:cNvPr>
          <p:cNvSpPr>
            <a:spLocks noGrp="1"/>
          </p:cNvSpPr>
          <p:nvPr>
            <p:ph type="title"/>
          </p:nvPr>
        </p:nvSpPr>
        <p:spPr>
          <a:xfrm>
            <a:off x="837981" y="365125"/>
            <a:ext cx="10512862" cy="1325563"/>
          </a:xfrm>
        </p:spPr>
        <p:txBody>
          <a:bodyPr vert="horz" lIns="91440" tIns="45720" rIns="91440" bIns="45720" rtlCol="0" anchor="ctr">
            <a:normAutofit/>
          </a:bodyPr>
          <a:lstStyle/>
          <a:p>
            <a:pPr defTabSz="914400">
              <a:lnSpc>
                <a:spcPct val="90000"/>
              </a:lnSpc>
            </a:pPr>
            <a:r>
              <a:rPr lang="en-US" sz="4400" kern="1200">
                <a:solidFill>
                  <a:schemeClr val="tx1"/>
                </a:solidFill>
                <a:latin typeface="+mj-lt"/>
                <a:ea typeface="+mj-ea"/>
                <a:cs typeface="+mj-cs"/>
              </a:rPr>
              <a:t>KEY CONCEPTS </a:t>
            </a:r>
          </a:p>
        </p:txBody>
      </p:sp>
      <p:graphicFrame>
        <p:nvGraphicFramePr>
          <p:cNvPr id="6" name="Content Placeholder 3">
            <a:extLst>
              <a:ext uri="{FF2B5EF4-FFF2-40B4-BE49-F238E27FC236}">
                <a16:creationId xmlns:a16="http://schemas.microsoft.com/office/drawing/2014/main" id="{EF79118C-4EAA-4D94-87B0-74BB9C3FE26B}"/>
              </a:ext>
            </a:extLst>
          </p:cNvPr>
          <p:cNvGraphicFramePr>
            <a:graphicFrameLocks noGrp="1"/>
          </p:cNvGraphicFramePr>
          <p:nvPr>
            <p:ph idx="1"/>
            <p:extLst>
              <p:ext uri="{D42A27DB-BD31-4B8C-83A1-F6EECF244321}">
                <p14:modId xmlns:p14="http://schemas.microsoft.com/office/powerpoint/2010/main" val="1938238574"/>
              </p:ext>
            </p:extLst>
          </p:nvPr>
        </p:nvGraphicFramePr>
        <p:xfrm>
          <a:off x="837981" y="1825625"/>
          <a:ext cx="1051286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727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54E5-03A7-4635-BB9F-8CC8B403285A}"/>
              </a:ext>
            </a:extLst>
          </p:cNvPr>
          <p:cNvSpPr>
            <a:spLocks noGrp="1"/>
          </p:cNvSpPr>
          <p:nvPr>
            <p:ph type="title"/>
          </p:nvPr>
        </p:nvSpPr>
        <p:spPr/>
        <p:txBody>
          <a:bodyPr/>
          <a:lstStyle/>
          <a:p>
            <a:r>
              <a:rPr lang="en-US" dirty="0"/>
              <a:t>PRICING STRATEGY</a:t>
            </a:r>
          </a:p>
        </p:txBody>
      </p:sp>
      <p:sp>
        <p:nvSpPr>
          <p:cNvPr id="3" name="Content Placeholder 2">
            <a:extLst>
              <a:ext uri="{FF2B5EF4-FFF2-40B4-BE49-F238E27FC236}">
                <a16:creationId xmlns:a16="http://schemas.microsoft.com/office/drawing/2014/main" id="{EA4E45DC-35C7-48CA-9082-0B222A74B84C}"/>
              </a:ext>
            </a:extLst>
          </p:cNvPr>
          <p:cNvSpPr>
            <a:spLocks noGrp="1"/>
          </p:cNvSpPr>
          <p:nvPr>
            <p:ph idx="1"/>
          </p:nvPr>
        </p:nvSpPr>
        <p:spPr>
          <a:xfrm>
            <a:off x="3503612" y="41116"/>
            <a:ext cx="8153401" cy="6359684"/>
          </a:xfrm>
        </p:spPr>
        <p:txBody>
          <a:bodyPr/>
          <a:lstStyle/>
          <a:p>
            <a:pPr marL="0" indent="0">
              <a:lnSpc>
                <a:spcPct val="250000"/>
              </a:lnSpc>
              <a:buNone/>
            </a:pPr>
            <a:r>
              <a:rPr lang="en-US" sz="2800" b="1" dirty="0"/>
              <a:t>COST-BASED PRICING</a:t>
            </a:r>
          </a:p>
          <a:p>
            <a:pPr marL="0" indent="0">
              <a:buNone/>
            </a:pPr>
            <a:r>
              <a:rPr lang="en-US" dirty="0"/>
              <a:t>a technique in which the price of a product is based upon the cost of manufacturing or acquiring this product plus a commonly accepted markup percentage</a:t>
            </a:r>
          </a:p>
          <a:p>
            <a:pPr marL="0" indent="0">
              <a:lnSpc>
                <a:spcPct val="250000"/>
              </a:lnSpc>
              <a:buNone/>
            </a:pPr>
            <a:r>
              <a:rPr lang="en-US" sz="2800" b="1" dirty="0"/>
              <a:t>COMPETIOR BASED PRICING</a:t>
            </a:r>
          </a:p>
          <a:p>
            <a:pPr marL="0" indent="0">
              <a:buNone/>
            </a:pPr>
            <a:r>
              <a:rPr lang="en-US" sz="2400" dirty="0"/>
              <a:t>a strategy in which the price of a product is based on closely matching the price of relevant competitors</a:t>
            </a:r>
          </a:p>
          <a:p>
            <a:pPr marL="0" indent="0">
              <a:lnSpc>
                <a:spcPct val="250000"/>
              </a:lnSpc>
              <a:buNone/>
            </a:pPr>
            <a:r>
              <a:rPr lang="en-US" sz="2800" b="1" dirty="0"/>
              <a:t>VALUE BASED PRICING</a:t>
            </a:r>
          </a:p>
          <a:p>
            <a:pPr marL="0" indent="0">
              <a:buNone/>
            </a:pPr>
            <a:r>
              <a:rPr lang="en-US" sz="2400" dirty="0"/>
              <a:t> a strategy in which the focus is on the added value that a product provides to its customers.</a:t>
            </a:r>
          </a:p>
        </p:txBody>
      </p:sp>
    </p:spTree>
    <p:extLst>
      <p:ext uri="{BB962C8B-B14F-4D97-AF65-F5344CB8AC3E}">
        <p14:creationId xmlns:p14="http://schemas.microsoft.com/office/powerpoint/2010/main" val="115224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8D2E-58EA-468F-ADB5-C40B1F6F3AD7}"/>
              </a:ext>
            </a:extLst>
          </p:cNvPr>
          <p:cNvSpPr>
            <a:spLocks noGrp="1"/>
          </p:cNvSpPr>
          <p:nvPr>
            <p:ph type="title"/>
          </p:nvPr>
        </p:nvSpPr>
        <p:spPr/>
        <p:txBody>
          <a:bodyPr/>
          <a:lstStyle/>
          <a:p>
            <a:r>
              <a:rPr lang="en-US" dirty="0"/>
              <a:t>PRICE KNOWLEDGE</a:t>
            </a:r>
          </a:p>
        </p:txBody>
      </p:sp>
      <p:sp>
        <p:nvSpPr>
          <p:cNvPr id="3" name="Content Placeholder 2">
            <a:extLst>
              <a:ext uri="{FF2B5EF4-FFF2-40B4-BE49-F238E27FC236}">
                <a16:creationId xmlns:a16="http://schemas.microsoft.com/office/drawing/2014/main" id="{BFFBF1D5-8D50-41AA-BAE2-61E7041B46B8}"/>
              </a:ext>
            </a:extLst>
          </p:cNvPr>
          <p:cNvSpPr>
            <a:spLocks noGrp="1"/>
          </p:cNvSpPr>
          <p:nvPr>
            <p:ph idx="1"/>
          </p:nvPr>
        </p:nvSpPr>
        <p:spPr>
          <a:xfrm>
            <a:off x="912812" y="3833657"/>
            <a:ext cx="9601200" cy="1346200"/>
          </a:xfrm>
        </p:spPr>
        <p:txBody>
          <a:bodyPr/>
          <a:lstStyle/>
          <a:p>
            <a:pPr marL="0" indent="0">
              <a:buNone/>
            </a:pPr>
            <a:r>
              <a:rPr lang="en-US" sz="2800" dirty="0"/>
              <a:t>Knowledge helps set price expectations  and also gives customers more power in the marketplace.</a:t>
            </a:r>
          </a:p>
          <a:p>
            <a:endParaRPr lang="en-US" sz="2800" dirty="0"/>
          </a:p>
        </p:txBody>
      </p:sp>
    </p:spTree>
    <p:extLst>
      <p:ext uri="{BB962C8B-B14F-4D97-AF65-F5344CB8AC3E}">
        <p14:creationId xmlns:p14="http://schemas.microsoft.com/office/powerpoint/2010/main" val="362959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523468-4B65-4C89-91DE-F5CD0E996368}"/>
              </a:ext>
            </a:extLst>
          </p:cNvPr>
          <p:cNvSpPr>
            <a:spLocks noGrp="1"/>
          </p:cNvSpPr>
          <p:nvPr>
            <p:ph type="title"/>
          </p:nvPr>
        </p:nvSpPr>
        <p:spPr>
          <a:xfrm>
            <a:off x="388636" y="506190"/>
            <a:ext cx="9744376" cy="713009"/>
          </a:xfrm>
        </p:spPr>
        <p:txBody>
          <a:bodyPr/>
          <a:lstStyle/>
          <a:p>
            <a:r>
              <a:rPr lang="en-US"/>
              <a:t>WHAT’S CHANGING</a:t>
            </a:r>
            <a:endParaRPr lang="en-US" dirty="0"/>
          </a:p>
        </p:txBody>
      </p:sp>
      <p:sp>
        <p:nvSpPr>
          <p:cNvPr id="5" name="Content Placeholder 4">
            <a:extLst>
              <a:ext uri="{FF2B5EF4-FFF2-40B4-BE49-F238E27FC236}">
                <a16:creationId xmlns:a16="http://schemas.microsoft.com/office/drawing/2014/main" id="{EBB89FC3-CEB3-49A0-879B-A10006AAA86C}"/>
              </a:ext>
            </a:extLst>
          </p:cNvPr>
          <p:cNvSpPr>
            <a:spLocks noGrp="1"/>
          </p:cNvSpPr>
          <p:nvPr>
            <p:ph idx="1"/>
          </p:nvPr>
        </p:nvSpPr>
        <p:spPr>
          <a:xfrm>
            <a:off x="404154" y="1524000"/>
            <a:ext cx="10728959" cy="4318000"/>
          </a:xfrm>
        </p:spPr>
        <p:txBody>
          <a:bodyPr/>
          <a:lstStyle/>
          <a:p>
            <a:pPr marL="0" indent="0">
              <a:buNone/>
            </a:pPr>
            <a:r>
              <a:rPr lang="en-US" sz="2400"/>
              <a:t>Traditional </a:t>
            </a:r>
          </a:p>
          <a:p>
            <a:pPr marL="0" indent="0">
              <a:buNone/>
            </a:pPr>
            <a:r>
              <a:rPr lang="en-US" sz="2400"/>
              <a:t>don't know the exact price  until we see it on the shelf</a:t>
            </a:r>
          </a:p>
          <a:p>
            <a:pPr marL="0" indent="0">
              <a:buNone/>
            </a:pPr>
            <a:endParaRPr lang="en-US"/>
          </a:p>
          <a:p>
            <a:pPr marL="0" indent="0">
              <a:buNone/>
            </a:pPr>
            <a:r>
              <a:rPr lang="en-US" sz="2800" b="1"/>
              <a:t>This firm centered approach is starting to break down due  to the rise of digital tools. </a:t>
            </a:r>
          </a:p>
          <a:p>
            <a:pPr marL="0" indent="0">
              <a:buNone/>
            </a:pPr>
            <a:endParaRPr lang="en-US"/>
          </a:p>
          <a:p>
            <a:pPr marL="0" indent="0">
              <a:buNone/>
            </a:pPr>
            <a:endParaRPr lang="en-US" dirty="0"/>
          </a:p>
        </p:txBody>
      </p:sp>
      <p:pic>
        <p:nvPicPr>
          <p:cNvPr id="6" name="Picture 5">
            <a:extLst>
              <a:ext uri="{FF2B5EF4-FFF2-40B4-BE49-F238E27FC236}">
                <a16:creationId xmlns:a16="http://schemas.microsoft.com/office/drawing/2014/main" id="{7368B786-F691-46B1-A004-DC82DA0BF8C8}"/>
              </a:ext>
            </a:extLst>
          </p:cNvPr>
          <p:cNvPicPr>
            <a:picLocks noChangeAspect="1"/>
          </p:cNvPicPr>
          <p:nvPr/>
        </p:nvPicPr>
        <p:blipFill>
          <a:blip r:embed="rId2"/>
          <a:stretch>
            <a:fillRect/>
          </a:stretch>
        </p:blipFill>
        <p:spPr>
          <a:xfrm>
            <a:off x="1086781" y="4056277"/>
            <a:ext cx="2307974" cy="2307974"/>
          </a:xfrm>
          <a:prstGeom prst="rect">
            <a:avLst/>
          </a:prstGeom>
        </p:spPr>
      </p:pic>
      <p:pic>
        <p:nvPicPr>
          <p:cNvPr id="7" name="Picture 6">
            <a:extLst>
              <a:ext uri="{FF2B5EF4-FFF2-40B4-BE49-F238E27FC236}">
                <a16:creationId xmlns:a16="http://schemas.microsoft.com/office/drawing/2014/main" id="{CC2CA11F-B9E6-47B7-93B6-5E6FD6871CF5}"/>
              </a:ext>
            </a:extLst>
          </p:cNvPr>
          <p:cNvPicPr>
            <a:picLocks noChangeAspect="1"/>
          </p:cNvPicPr>
          <p:nvPr/>
        </p:nvPicPr>
        <p:blipFill rotWithShape="1">
          <a:blip r:embed="rId3"/>
          <a:srcRect l="21891" r="18810"/>
          <a:stretch/>
        </p:blipFill>
        <p:spPr>
          <a:xfrm>
            <a:off x="5069625" y="4131959"/>
            <a:ext cx="2049574" cy="2307974"/>
          </a:xfrm>
          <a:prstGeom prst="rect">
            <a:avLst/>
          </a:prstGeom>
        </p:spPr>
      </p:pic>
      <p:sp>
        <p:nvSpPr>
          <p:cNvPr id="8" name="Arrow: Right 7">
            <a:extLst>
              <a:ext uri="{FF2B5EF4-FFF2-40B4-BE49-F238E27FC236}">
                <a16:creationId xmlns:a16="http://schemas.microsoft.com/office/drawing/2014/main" id="{52151D50-97EB-4D7F-B649-21EABA99AEAA}"/>
              </a:ext>
            </a:extLst>
          </p:cNvPr>
          <p:cNvSpPr/>
          <p:nvPr/>
        </p:nvSpPr>
        <p:spPr bwMode="auto">
          <a:xfrm>
            <a:off x="3884612" y="4876800"/>
            <a:ext cx="533400" cy="965200"/>
          </a:xfrm>
          <a:prstGeom prst="rightArrow">
            <a:avLst/>
          </a:prstGeom>
          <a:solidFill>
            <a:schemeClr val="accent1"/>
          </a:solidFill>
          <a:ln w="9525" cap="flat" cmpd="sng" algn="ctr">
            <a:noFill/>
            <a:prstDash val="solid"/>
            <a:round/>
            <a:headEnd type="none" w="med" len="med"/>
            <a:tailEnd type="none" w="med" len="med"/>
          </a:ln>
          <a:effectLst/>
          <a:extLst/>
        </p:spPr>
        <p:txBody>
          <a:bodyPr vert="horz" wrap="square" lIns="102397" tIns="51200" rIns="102397" bIns="51200" numCol="1" rtlCol="0" anchor="t" anchorCtr="0" compatLnSpc="1">
            <a:prstTxWarp prst="textNoShape">
              <a:avLst/>
            </a:prstTxWarp>
          </a:bodyPr>
          <a:lstStyle/>
          <a:p>
            <a:pPr algn="ctr" defTabSz="1023981" fontAlgn="base">
              <a:spcBef>
                <a:spcPct val="0"/>
              </a:spcBef>
              <a:spcAft>
                <a:spcPct val="0"/>
              </a:spcAft>
            </a:pPr>
            <a:endParaRPr lang="en-US" b="1" dirty="0">
              <a:solidFill>
                <a:prstClr val="white"/>
              </a:solidFill>
              <a:latin typeface="Arial" charset="0"/>
            </a:endParaRPr>
          </a:p>
        </p:txBody>
      </p:sp>
    </p:spTree>
    <p:extLst>
      <p:ext uri="{BB962C8B-B14F-4D97-AF65-F5344CB8AC3E}">
        <p14:creationId xmlns:p14="http://schemas.microsoft.com/office/powerpoint/2010/main" val="1809982870"/>
      </p:ext>
    </p:extLst>
  </p:cSld>
  <p:clrMapOvr>
    <a:masterClrMapping/>
  </p:clrMapOvr>
</p:sld>
</file>

<file path=ppt/theme/theme1.xml><?xml version="1.0" encoding="utf-8"?>
<a:theme xmlns:a="http://schemas.openxmlformats.org/drawingml/2006/main" name="3_Office Theme">
  <a:themeElements>
    <a:clrScheme name="Custom 3">
      <a:dk1>
        <a:srgbClr val="000000"/>
      </a:dk1>
      <a:lt1>
        <a:srgbClr val="F2F2F2"/>
      </a:lt1>
      <a:dk2>
        <a:srgbClr val="4E3438"/>
      </a:dk2>
      <a:lt2>
        <a:srgbClr val="C0C0C0"/>
      </a:lt2>
      <a:accent1>
        <a:srgbClr val="FF0D6F"/>
      </a:accent1>
      <a:accent2>
        <a:srgbClr val="FFC000"/>
      </a:accent2>
      <a:accent3>
        <a:srgbClr val="00B0F0"/>
      </a:accent3>
      <a:accent4>
        <a:srgbClr val="A3767D"/>
      </a:accent4>
      <a:accent5>
        <a:srgbClr val="92D050"/>
      </a:accent5>
      <a:accent6>
        <a:srgbClr val="7A007A"/>
      </a:accent6>
      <a:hlink>
        <a:srgbClr val="FF0D6F"/>
      </a:hlink>
      <a:folHlink>
        <a:srgbClr val="91576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102397" tIns="51200" rIns="102397" bIns="51200" numCol="1" rtlCol="0" anchor="t" anchorCtr="0" compatLnSpc="1">
        <a:prstTxWarp prst="textNoShape">
          <a:avLst/>
        </a:prstTxWarp>
      </a:bodyPr>
      <a:lstStyle>
        <a:defPPr algn="ctr" defTabSz="1023981" fontAlgn="base">
          <a:spcBef>
            <a:spcPct val="0"/>
          </a:spcBef>
          <a:spcAft>
            <a:spcPct val="0"/>
          </a:spcAft>
          <a:defRPr b="1" dirty="0">
            <a:solidFill>
              <a:prstClr val="white"/>
            </a:solidFill>
            <a:latin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Custom 3">
      <a:dk1>
        <a:srgbClr val="000000"/>
      </a:dk1>
      <a:lt1>
        <a:srgbClr val="F2F2F2"/>
      </a:lt1>
      <a:dk2>
        <a:srgbClr val="4E3438"/>
      </a:dk2>
      <a:lt2>
        <a:srgbClr val="C0C0C0"/>
      </a:lt2>
      <a:accent1>
        <a:srgbClr val="FF0D6F"/>
      </a:accent1>
      <a:accent2>
        <a:srgbClr val="FFC000"/>
      </a:accent2>
      <a:accent3>
        <a:srgbClr val="00B0F0"/>
      </a:accent3>
      <a:accent4>
        <a:srgbClr val="A3767D"/>
      </a:accent4>
      <a:accent5>
        <a:srgbClr val="92D050"/>
      </a:accent5>
      <a:accent6>
        <a:srgbClr val="7A007A"/>
      </a:accent6>
      <a:hlink>
        <a:srgbClr val="FF0D6F"/>
      </a:hlink>
      <a:folHlink>
        <a:srgbClr val="915768"/>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102397" tIns="51200" rIns="102397" bIns="51200" numCol="1" rtlCol="0" anchor="t" anchorCtr="0" compatLnSpc="1">
        <a:prstTxWarp prst="textNoShape">
          <a:avLst/>
        </a:prstTxWarp>
      </a:bodyPr>
      <a:lstStyle>
        <a:defPPr algn="ctr" defTabSz="1023981" fontAlgn="base">
          <a:spcBef>
            <a:spcPct val="0"/>
          </a:spcBef>
          <a:spcAft>
            <a:spcPct val="0"/>
          </a:spcAft>
          <a:defRPr b="1" dirty="0">
            <a:solidFill>
              <a:prstClr val="white"/>
            </a:solidFill>
            <a:latin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1035</Words>
  <Application>Microsoft Office PowerPoint</Application>
  <PresentationFormat>Custom</PresentationFormat>
  <Paragraphs>152</Paragraphs>
  <Slides>23</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Century Gothic</vt:lpstr>
      <vt:lpstr>Poppins Light</vt:lpstr>
      <vt:lpstr>Wingdings</vt:lpstr>
      <vt:lpstr>Wingdings 2</vt:lpstr>
      <vt:lpstr>3_Office Theme</vt:lpstr>
      <vt:lpstr>4_Office Theme</vt:lpstr>
      <vt:lpstr>Section 5 Digital Tools for Setting the Right Price </vt:lpstr>
      <vt:lpstr>Syllabus </vt:lpstr>
      <vt:lpstr>Basic Concept : </vt:lpstr>
      <vt:lpstr>PowerPoint Presentation</vt:lpstr>
      <vt:lpstr>PowerPoint Presentation</vt:lpstr>
      <vt:lpstr>KEY CONCEPTS </vt:lpstr>
      <vt:lpstr>PRICING STRATEGY</vt:lpstr>
      <vt:lpstr>PRICE KNOWLEDGE</vt:lpstr>
      <vt:lpstr>WHAT’S CHANGING</vt:lpstr>
      <vt:lpstr>PowerPoint Presentation</vt:lpstr>
      <vt:lpstr>DIGITAL CONCEPT #1 PAY WHAT YOU WANT</vt:lpstr>
      <vt:lpstr>BASIC IDEA</vt:lpstr>
      <vt:lpstr>PRICE SEGMENTATION </vt:lpstr>
      <vt:lpstr>PAY WHAT YOU WANT (PWYW)</vt:lpstr>
      <vt:lpstr>PowerPoint Presentation</vt:lpstr>
      <vt:lpstr>DIGITAL CONCEPT #2 PRICE COMPARISON</vt:lpstr>
      <vt:lpstr>BASIC IDEA</vt:lpstr>
      <vt:lpstr>BASIC IDEA</vt:lpstr>
      <vt:lpstr>PowerPoint Presentation</vt:lpstr>
      <vt:lpstr>PowerPoint Presentation</vt:lpstr>
      <vt:lpstr>PRICE COMPARISON TOOL</vt:lpstr>
      <vt:lpstr>KEY ISSUE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 Digital Tools for Developing New Product </dc:title>
  <dc:creator>diana fajarwati</dc:creator>
  <cp:lastModifiedBy>diana fajarwati</cp:lastModifiedBy>
  <cp:revision>1</cp:revision>
  <dcterms:created xsi:type="dcterms:W3CDTF">2019-05-08T20:46:08Z</dcterms:created>
  <dcterms:modified xsi:type="dcterms:W3CDTF">2019-05-09T21:43:35Z</dcterms:modified>
</cp:coreProperties>
</file>