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38"/>
  </p:notesMasterIdLst>
  <p:sldIdLst>
    <p:sldId id="497" r:id="rId3"/>
    <p:sldId id="506" r:id="rId4"/>
    <p:sldId id="507" r:id="rId5"/>
    <p:sldId id="515" r:id="rId6"/>
    <p:sldId id="516" r:id="rId7"/>
    <p:sldId id="517" r:id="rId8"/>
    <p:sldId id="519" r:id="rId9"/>
    <p:sldId id="520" r:id="rId10"/>
    <p:sldId id="521" r:id="rId11"/>
    <p:sldId id="522" r:id="rId12"/>
    <p:sldId id="523" r:id="rId13"/>
    <p:sldId id="524" r:id="rId14"/>
    <p:sldId id="525" r:id="rId15"/>
    <p:sldId id="526" r:id="rId16"/>
    <p:sldId id="527" r:id="rId17"/>
    <p:sldId id="528" r:id="rId18"/>
    <p:sldId id="529" r:id="rId19"/>
    <p:sldId id="530" r:id="rId20"/>
    <p:sldId id="531" r:id="rId21"/>
    <p:sldId id="532" r:id="rId22"/>
    <p:sldId id="533" r:id="rId23"/>
    <p:sldId id="534" r:id="rId24"/>
    <p:sldId id="535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543" r:id="rId33"/>
    <p:sldId id="544" r:id="rId34"/>
    <p:sldId id="545" r:id="rId35"/>
    <p:sldId id="546" r:id="rId36"/>
    <p:sldId id="1507" r:id="rId3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fajarwati" initials="df" lastIdx="1" clrIdx="0">
    <p:extLst>
      <p:ext uri="{19B8F6BF-5375-455C-9EA6-DF929625EA0E}">
        <p15:presenceInfo xmlns:p15="http://schemas.microsoft.com/office/powerpoint/2012/main" userId="3c7b578798fa49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F9000"/>
    <a:srgbClr val="C90051"/>
    <a:srgbClr val="200CB4"/>
    <a:srgbClr val="00664D"/>
    <a:srgbClr val="EEEEEE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C4C70-B5ED-4512-89BD-6B74AD88FD41}" v="256" dt="2019-05-08T22:21:03.854"/>
    <p1510:client id="{E3BC8B08-50B6-4657-826D-8E2A62D35A2C}" v="145" dt="2019-05-09T01:47:42.758"/>
    <p1510:client id="{BABDBD02-85B5-4E31-AAC3-ED555FE36268}" v="124" dt="2019-05-09T09:45:51.169"/>
    <p1510:client id="{155FCC74-32FB-4B35-850F-A0E7A28E1D6F}" v="2" dt="2019-05-09T21:44:20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81" autoAdjust="0"/>
    <p:restoredTop sz="95226" autoAdjust="0"/>
  </p:normalViewPr>
  <p:slideViewPr>
    <p:cSldViewPr>
      <p:cViewPr varScale="1">
        <p:scale>
          <a:sx n="82" d="100"/>
          <a:sy n="82" d="100"/>
        </p:scale>
        <p:origin x="845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fajarwati" userId="3c7b578798fa4979" providerId="LiveId" clId="{BABDBD02-85B5-4E31-AAC3-ED555FE36268}"/>
    <pc:docChg chg="undo custSel mod addSld delSld modSld sldOrd modMainMaster">
      <pc:chgData name="diana fajarwati" userId="3c7b578798fa4979" providerId="LiveId" clId="{BABDBD02-85B5-4E31-AAC3-ED555FE36268}" dt="2019-05-09T09:46:08.862" v="419" actId="2696"/>
      <pc:docMkLst>
        <pc:docMk/>
      </pc:docMkLst>
      <pc:sldChg chg="addSp delSp modSp">
        <pc:chgData name="diana fajarwati" userId="3c7b578798fa4979" providerId="LiveId" clId="{BABDBD02-85B5-4E31-AAC3-ED555FE36268}" dt="2019-05-09T09:19:05.217" v="135"/>
        <pc:sldMkLst>
          <pc:docMk/>
          <pc:sldMk cId="3292102664" sldId="497"/>
        </pc:sldMkLst>
        <pc:spChg chg="mod">
          <ac:chgData name="diana fajarwati" userId="3c7b578798fa4979" providerId="LiveId" clId="{BABDBD02-85B5-4E31-AAC3-ED555FE36268}" dt="2019-05-09T09:10:15.841" v="49" actId="20577"/>
          <ac:spMkLst>
            <pc:docMk/>
            <pc:sldMk cId="3292102664" sldId="497"/>
            <ac:spMk id="2" creationId="{00000000-0000-0000-0000-000000000000}"/>
          </ac:spMkLst>
        </pc:spChg>
        <pc:spChg chg="mod">
          <ac:chgData name="diana fajarwati" userId="3c7b578798fa4979" providerId="LiveId" clId="{BABDBD02-85B5-4E31-AAC3-ED555FE36268}" dt="2019-05-09T09:18:59.591" v="134" actId="207"/>
          <ac:spMkLst>
            <pc:docMk/>
            <pc:sldMk cId="3292102664" sldId="497"/>
            <ac:spMk id="4" creationId="{00000000-0000-0000-0000-000000000000}"/>
          </ac:spMkLst>
        </pc:spChg>
        <pc:picChg chg="del">
          <ac:chgData name="diana fajarwati" userId="3c7b578798fa4979" providerId="LiveId" clId="{BABDBD02-85B5-4E31-AAC3-ED555FE36268}" dt="2019-05-09T09:10:23.672" v="50" actId="478"/>
          <ac:picMkLst>
            <pc:docMk/>
            <pc:sldMk cId="3292102664" sldId="497"/>
            <ac:picMk id="5" creationId="{3C30FFA4-DAF9-4D98-877F-CF83D723F6C2}"/>
          </ac:picMkLst>
        </pc:picChg>
        <pc:picChg chg="add mod ord">
          <ac:chgData name="diana fajarwati" userId="3c7b578798fa4979" providerId="LiveId" clId="{BABDBD02-85B5-4E31-AAC3-ED555FE36268}" dt="2019-05-09T09:19:05.217" v="135"/>
          <ac:picMkLst>
            <pc:docMk/>
            <pc:sldMk cId="3292102664" sldId="497"/>
            <ac:picMk id="7" creationId="{54F40488-7564-4A3C-8E0E-44AF9619909B}"/>
          </ac:picMkLst>
        </pc:picChg>
      </pc:sldChg>
      <pc:sldChg chg="modSp">
        <pc:chgData name="diana fajarwati" userId="3c7b578798fa4979" providerId="LiveId" clId="{BABDBD02-85B5-4E31-AAC3-ED555FE36268}" dt="2019-05-09T09:19:24.148" v="139" actId="207"/>
        <pc:sldMkLst>
          <pc:docMk/>
          <pc:sldMk cId="2235389346" sldId="506"/>
        </pc:sldMkLst>
        <pc:spChg chg="mod">
          <ac:chgData name="diana fajarwati" userId="3c7b578798fa4979" providerId="LiveId" clId="{BABDBD02-85B5-4E31-AAC3-ED555FE36268}" dt="2019-05-09T09:19:16.608" v="137" actId="207"/>
          <ac:spMkLst>
            <pc:docMk/>
            <pc:sldMk cId="2235389346" sldId="506"/>
            <ac:spMk id="3" creationId="{9FA70E6C-2C41-43A9-9558-087BB5DCA892}"/>
          </ac:spMkLst>
        </pc:spChg>
        <pc:spChg chg="mod">
          <ac:chgData name="diana fajarwati" userId="3c7b578798fa4979" providerId="LiveId" clId="{BABDBD02-85B5-4E31-AAC3-ED555FE36268}" dt="2019-05-09T09:19:13.038" v="136" actId="207"/>
          <ac:spMkLst>
            <pc:docMk/>
            <pc:sldMk cId="2235389346" sldId="506"/>
            <ac:spMk id="4" creationId="{0700201C-CCB7-4805-8989-F3C184167F0E}"/>
          </ac:spMkLst>
        </pc:spChg>
        <pc:spChg chg="mod">
          <ac:chgData name="diana fajarwati" userId="3c7b578798fa4979" providerId="LiveId" clId="{BABDBD02-85B5-4E31-AAC3-ED555FE36268}" dt="2019-05-09T09:11:12.789" v="55" actId="207"/>
          <ac:spMkLst>
            <pc:docMk/>
            <pc:sldMk cId="2235389346" sldId="506"/>
            <ac:spMk id="13" creationId="{79DA4956-2823-41A6-8A9E-5E458AB429C2}"/>
          </ac:spMkLst>
        </pc:spChg>
        <pc:spChg chg="mod">
          <ac:chgData name="diana fajarwati" userId="3c7b578798fa4979" providerId="LiveId" clId="{BABDBD02-85B5-4E31-AAC3-ED555FE36268}" dt="2019-05-09T09:11:12.789" v="55" actId="207"/>
          <ac:spMkLst>
            <pc:docMk/>
            <pc:sldMk cId="2235389346" sldId="506"/>
            <ac:spMk id="14" creationId="{F9A63C77-978D-4687-982D-221E7D4A15F4}"/>
          </ac:spMkLst>
        </pc:spChg>
        <pc:spChg chg="mod">
          <ac:chgData name="diana fajarwati" userId="3c7b578798fa4979" providerId="LiveId" clId="{BABDBD02-85B5-4E31-AAC3-ED555FE36268}" dt="2019-05-09T09:11:01.964" v="54" actId="207"/>
          <ac:spMkLst>
            <pc:docMk/>
            <pc:sldMk cId="2235389346" sldId="506"/>
            <ac:spMk id="17" creationId="{B89E6F37-9882-4E56-9D15-87E2127D214F}"/>
          </ac:spMkLst>
        </pc:spChg>
        <pc:spChg chg="mod">
          <ac:chgData name="diana fajarwati" userId="3c7b578798fa4979" providerId="LiveId" clId="{BABDBD02-85B5-4E31-AAC3-ED555FE36268}" dt="2019-05-09T09:11:29.213" v="57" actId="207"/>
          <ac:spMkLst>
            <pc:docMk/>
            <pc:sldMk cId="2235389346" sldId="506"/>
            <ac:spMk id="42" creationId="{51E14B01-62FE-487A-A390-9DCF426ED65D}"/>
          </ac:spMkLst>
        </pc:spChg>
        <pc:spChg chg="mod">
          <ac:chgData name="diana fajarwati" userId="3c7b578798fa4979" providerId="LiveId" clId="{BABDBD02-85B5-4E31-AAC3-ED555FE36268}" dt="2019-05-09T09:19:24.148" v="139" actId="207"/>
          <ac:spMkLst>
            <pc:docMk/>
            <pc:sldMk cId="2235389346" sldId="506"/>
            <ac:spMk id="46" creationId="{61816FD2-10C4-4785-B80F-489CE7A82C19}"/>
          </ac:spMkLst>
        </pc:spChg>
        <pc:spChg chg="mod">
          <ac:chgData name="diana fajarwati" userId="3c7b578798fa4979" providerId="LiveId" clId="{BABDBD02-85B5-4E31-AAC3-ED555FE36268}" dt="2019-05-09T09:11:29.213" v="57" actId="207"/>
          <ac:spMkLst>
            <pc:docMk/>
            <pc:sldMk cId="2235389346" sldId="506"/>
            <ac:spMk id="61" creationId="{297562ED-9788-4724-A9F7-B949F442599D}"/>
          </ac:spMkLst>
        </pc:spChg>
      </pc:sldChg>
      <pc:sldChg chg="modSp add">
        <pc:chgData name="diana fajarwati" userId="3c7b578798fa4979" providerId="LiveId" clId="{BABDBD02-85B5-4E31-AAC3-ED555FE36268}" dt="2019-05-09T09:16:16.015" v="127" actId="14100"/>
        <pc:sldMkLst>
          <pc:docMk/>
          <pc:sldMk cId="891166597" sldId="507"/>
        </pc:sldMkLst>
        <pc:spChg chg="mod">
          <ac:chgData name="diana fajarwati" userId="3c7b578798fa4979" providerId="LiveId" clId="{BABDBD02-85B5-4E31-AAC3-ED555FE36268}" dt="2019-05-09T09:14:56.168" v="97" actId="404"/>
          <ac:spMkLst>
            <pc:docMk/>
            <pc:sldMk cId="891166597" sldId="507"/>
            <ac:spMk id="2" creationId="{4157F8C6-2AF7-41BA-8B31-E55BB98E5677}"/>
          </ac:spMkLst>
        </pc:spChg>
        <pc:spChg chg="mod">
          <ac:chgData name="diana fajarwati" userId="3c7b578798fa4979" providerId="LiveId" clId="{BABDBD02-85B5-4E31-AAC3-ED555FE36268}" dt="2019-05-09T09:16:16.015" v="127" actId="14100"/>
          <ac:spMkLst>
            <pc:docMk/>
            <pc:sldMk cId="891166597" sldId="507"/>
            <ac:spMk id="3" creationId="{8EB1593D-3E51-4FED-9ECA-17990D936EA4}"/>
          </ac:spMkLst>
        </pc:spChg>
      </pc:sldChg>
      <pc:sldChg chg="del">
        <pc:chgData name="diana fajarwati" userId="3c7b578798fa4979" providerId="LiveId" clId="{BABDBD02-85B5-4E31-AAC3-ED555FE36268}" dt="2019-05-09T09:11:48.794" v="59" actId="2696"/>
        <pc:sldMkLst>
          <pc:docMk/>
          <pc:sldMk cId="2456813540" sldId="507"/>
        </pc:sldMkLst>
      </pc:sldChg>
      <pc:sldChg chg="addSp delSp modSp add mod setBg">
        <pc:chgData name="diana fajarwati" userId="3c7b578798fa4979" providerId="LiveId" clId="{BABDBD02-85B5-4E31-AAC3-ED555FE36268}" dt="2019-05-09T09:18:02.455" v="133" actId="26606"/>
        <pc:sldMkLst>
          <pc:docMk/>
          <pc:sldMk cId="397746039" sldId="508"/>
        </pc:sldMkLst>
        <pc:spChg chg="del">
          <ac:chgData name="diana fajarwati" userId="3c7b578798fa4979" providerId="LiveId" clId="{BABDBD02-85B5-4E31-AAC3-ED555FE36268}" dt="2019-05-09T09:17:36.921" v="129"/>
          <ac:spMkLst>
            <pc:docMk/>
            <pc:sldMk cId="397746039" sldId="508"/>
            <ac:spMk id="2" creationId="{8280BFEB-675F-40BE-A5C9-877314F2BDD4}"/>
          </ac:spMkLst>
        </pc:spChg>
        <pc:spChg chg="del">
          <ac:chgData name="diana fajarwati" userId="3c7b578798fa4979" providerId="LiveId" clId="{BABDBD02-85B5-4E31-AAC3-ED555FE36268}" dt="2019-05-09T09:17:36.921" v="129"/>
          <ac:spMkLst>
            <pc:docMk/>
            <pc:sldMk cId="397746039" sldId="508"/>
            <ac:spMk id="3" creationId="{BD21EB9F-A16D-4019-BF50-C46FE204CAA8}"/>
          </ac:spMkLst>
        </pc:spChg>
        <pc:spChg chg="add del">
          <ac:chgData name="diana fajarwati" userId="3c7b578798fa4979" providerId="LiveId" clId="{BABDBD02-85B5-4E31-AAC3-ED555FE36268}" dt="2019-05-09T09:18:02.452" v="132" actId="26606"/>
          <ac:spMkLst>
            <pc:docMk/>
            <pc:sldMk cId="397746039" sldId="508"/>
            <ac:spMk id="9" creationId="{A2509F26-B5DC-4BA7-B476-4CB044237A2E}"/>
          </ac:spMkLst>
        </pc:spChg>
        <pc:spChg chg="add del">
          <ac:chgData name="diana fajarwati" userId="3c7b578798fa4979" providerId="LiveId" clId="{BABDBD02-85B5-4E31-AAC3-ED555FE36268}" dt="2019-05-09T09:18:02.452" v="132" actId="26606"/>
          <ac:spMkLst>
            <pc:docMk/>
            <pc:sldMk cId="397746039" sldId="508"/>
            <ac:spMk id="11" creationId="{DB103EB1-B135-4526-B883-33228FC27FF1}"/>
          </ac:spMkLst>
        </pc:spChg>
        <pc:picChg chg="add mod">
          <ac:chgData name="diana fajarwati" userId="3c7b578798fa4979" providerId="LiveId" clId="{BABDBD02-85B5-4E31-AAC3-ED555FE36268}" dt="2019-05-09T09:18:02.455" v="133" actId="26606"/>
          <ac:picMkLst>
            <pc:docMk/>
            <pc:sldMk cId="397746039" sldId="508"/>
            <ac:picMk id="4" creationId="{E4439BA4-8868-4676-A70F-094BBF61C840}"/>
          </ac:picMkLst>
        </pc:picChg>
      </pc:sldChg>
      <pc:sldChg chg="del">
        <pc:chgData name="diana fajarwati" userId="3c7b578798fa4979" providerId="LiveId" clId="{BABDBD02-85B5-4E31-AAC3-ED555FE36268}" dt="2019-05-09T09:11:49.252" v="60" actId="2696"/>
        <pc:sldMkLst>
          <pc:docMk/>
          <pc:sldMk cId="3179105658" sldId="508"/>
        </pc:sldMkLst>
      </pc:sldChg>
      <pc:sldChg chg="addSp modSp add mod setBg">
        <pc:chgData name="diana fajarwati" userId="3c7b578798fa4979" providerId="LiveId" clId="{BABDBD02-85B5-4E31-AAC3-ED555FE36268}" dt="2019-05-09T09:21:04.301" v="157" actId="962"/>
        <pc:sldMkLst>
          <pc:docMk/>
          <pc:sldMk cId="3303592432" sldId="509"/>
        </pc:sldMkLst>
        <pc:picChg chg="add mod">
          <ac:chgData name="diana fajarwati" userId="3c7b578798fa4979" providerId="LiveId" clId="{BABDBD02-85B5-4E31-AAC3-ED555FE36268}" dt="2019-05-09T09:21:04.301" v="157" actId="962"/>
          <ac:picMkLst>
            <pc:docMk/>
            <pc:sldMk cId="3303592432" sldId="509"/>
            <ac:picMk id="2" creationId="{349075AB-ADB2-4308-9650-E300FEBDC535}"/>
          </ac:picMkLst>
        </pc:picChg>
      </pc:sldChg>
      <pc:sldChg chg="addSp modSp add del mod setBg">
        <pc:chgData name="diana fajarwati" userId="3c7b578798fa4979" providerId="LiveId" clId="{BABDBD02-85B5-4E31-AAC3-ED555FE36268}" dt="2019-05-09T09:25:34.521" v="186" actId="2696"/>
        <pc:sldMkLst>
          <pc:docMk/>
          <pc:sldMk cId="891791696" sldId="510"/>
        </pc:sldMkLst>
        <pc:picChg chg="add mod">
          <ac:chgData name="diana fajarwati" userId="3c7b578798fa4979" providerId="LiveId" clId="{BABDBD02-85B5-4E31-AAC3-ED555FE36268}" dt="2019-05-09T09:21:37.375" v="160" actId="26606"/>
          <ac:picMkLst>
            <pc:docMk/>
            <pc:sldMk cId="891791696" sldId="510"/>
            <ac:picMk id="2" creationId="{FD274C93-A53D-46FE-8E5F-1BC2E384E95D}"/>
          </ac:picMkLst>
        </pc:picChg>
      </pc:sldChg>
      <pc:sldChg chg="addSp modSp add del mod setBg">
        <pc:chgData name="diana fajarwati" userId="3c7b578798fa4979" providerId="LiveId" clId="{BABDBD02-85B5-4E31-AAC3-ED555FE36268}" dt="2019-05-09T09:25:35.400" v="187" actId="2696"/>
        <pc:sldMkLst>
          <pc:docMk/>
          <pc:sldMk cId="435110130" sldId="511"/>
        </pc:sldMkLst>
        <pc:picChg chg="add mod">
          <ac:chgData name="diana fajarwati" userId="3c7b578798fa4979" providerId="LiveId" clId="{BABDBD02-85B5-4E31-AAC3-ED555FE36268}" dt="2019-05-09T09:22:19.480" v="165" actId="27614"/>
          <ac:picMkLst>
            <pc:docMk/>
            <pc:sldMk cId="435110130" sldId="511"/>
            <ac:picMk id="2" creationId="{3A7D8E0B-C8CE-472C-BE27-4FEAB5196ECD}"/>
          </ac:picMkLst>
        </pc:picChg>
      </pc:sldChg>
      <pc:sldChg chg="del">
        <pc:chgData name="diana fajarwati" userId="3c7b578798fa4979" providerId="LiveId" clId="{BABDBD02-85B5-4E31-AAC3-ED555FE36268}" dt="2019-05-09T09:11:49.424" v="61" actId="2696"/>
        <pc:sldMkLst>
          <pc:docMk/>
          <pc:sldMk cId="2362058036" sldId="511"/>
        </pc:sldMkLst>
      </pc:sldChg>
      <pc:sldChg chg="addSp delSp modSp add del mod setBg">
        <pc:chgData name="diana fajarwati" userId="3c7b578798fa4979" providerId="LiveId" clId="{BABDBD02-85B5-4E31-AAC3-ED555FE36268}" dt="2019-05-09T09:25:35.908" v="188" actId="2696"/>
        <pc:sldMkLst>
          <pc:docMk/>
          <pc:sldMk cId="986066902" sldId="512"/>
        </pc:sldMkLst>
        <pc:spChg chg="add del">
          <ac:chgData name="diana fajarwati" userId="3c7b578798fa4979" providerId="LiveId" clId="{BABDBD02-85B5-4E31-AAC3-ED555FE36268}" dt="2019-05-09T09:22:38.621" v="172" actId="26606"/>
          <ac:spMkLst>
            <pc:docMk/>
            <pc:sldMk cId="986066902" sldId="512"/>
            <ac:spMk id="7" creationId="{6FF0F0B8-5B06-4174-9742-1FD7ABE712A7}"/>
          </ac:spMkLst>
        </pc:spChg>
        <pc:picChg chg="add mod">
          <ac:chgData name="diana fajarwati" userId="3c7b578798fa4979" providerId="LiveId" clId="{BABDBD02-85B5-4E31-AAC3-ED555FE36268}" dt="2019-05-09T09:22:38.708" v="173" actId="26606"/>
          <ac:picMkLst>
            <pc:docMk/>
            <pc:sldMk cId="986066902" sldId="512"/>
            <ac:picMk id="2" creationId="{FBC8834B-EC0A-455E-9C2F-2539E67F901A}"/>
          </ac:picMkLst>
        </pc:picChg>
      </pc:sldChg>
      <pc:sldChg chg="del">
        <pc:chgData name="diana fajarwati" userId="3c7b578798fa4979" providerId="LiveId" clId="{BABDBD02-85B5-4E31-AAC3-ED555FE36268}" dt="2019-05-09T09:11:49.608" v="62" actId="2696"/>
        <pc:sldMkLst>
          <pc:docMk/>
          <pc:sldMk cId="1682299220" sldId="512"/>
        </pc:sldMkLst>
      </pc:sldChg>
      <pc:sldChg chg="addSp modSp add del mod setBg">
        <pc:chgData name="diana fajarwati" userId="3c7b578798fa4979" providerId="LiveId" clId="{BABDBD02-85B5-4E31-AAC3-ED555FE36268}" dt="2019-05-09T09:25:36.409" v="189" actId="2696"/>
        <pc:sldMkLst>
          <pc:docMk/>
          <pc:sldMk cId="184684803" sldId="513"/>
        </pc:sldMkLst>
        <pc:picChg chg="add mod">
          <ac:chgData name="diana fajarwati" userId="3c7b578798fa4979" providerId="LiveId" clId="{BABDBD02-85B5-4E31-AAC3-ED555FE36268}" dt="2019-05-09T09:23:14.497" v="181" actId="26606"/>
          <ac:picMkLst>
            <pc:docMk/>
            <pc:sldMk cId="184684803" sldId="513"/>
            <ac:picMk id="2" creationId="{BEDBC9AC-EDB0-4AF0-B101-882DBE8934BA}"/>
          </ac:picMkLst>
        </pc:picChg>
      </pc:sldChg>
      <pc:sldChg chg="del">
        <pc:chgData name="diana fajarwati" userId="3c7b578798fa4979" providerId="LiveId" clId="{BABDBD02-85B5-4E31-AAC3-ED555FE36268}" dt="2019-05-09T09:11:49.785" v="63" actId="2696"/>
        <pc:sldMkLst>
          <pc:docMk/>
          <pc:sldMk cId="3995492113" sldId="513"/>
        </pc:sldMkLst>
      </pc:sldChg>
      <pc:sldChg chg="del">
        <pc:chgData name="diana fajarwati" userId="3c7b578798fa4979" providerId="LiveId" clId="{BABDBD02-85B5-4E31-AAC3-ED555FE36268}" dt="2019-05-09T09:11:49.971" v="64" actId="2696"/>
        <pc:sldMkLst>
          <pc:docMk/>
          <pc:sldMk cId="539625427" sldId="514"/>
        </pc:sldMkLst>
      </pc:sldChg>
      <pc:sldChg chg="addSp modSp add del mod setBg">
        <pc:chgData name="diana fajarwati" userId="3c7b578798fa4979" providerId="LiveId" clId="{BABDBD02-85B5-4E31-AAC3-ED555FE36268}" dt="2019-05-09T09:25:37.283" v="190" actId="2696"/>
        <pc:sldMkLst>
          <pc:docMk/>
          <pc:sldMk cId="4094941521" sldId="514"/>
        </pc:sldMkLst>
        <pc:picChg chg="add mod">
          <ac:chgData name="diana fajarwati" userId="3c7b578798fa4979" providerId="LiveId" clId="{BABDBD02-85B5-4E31-AAC3-ED555FE36268}" dt="2019-05-09T09:24:18.884" v="185" actId="962"/>
          <ac:picMkLst>
            <pc:docMk/>
            <pc:sldMk cId="4094941521" sldId="514"/>
            <ac:picMk id="2" creationId="{E5D5080B-E42B-4A32-9533-CEE6C0DD9F3D}"/>
          </ac:picMkLst>
        </pc:picChg>
      </pc:sldChg>
      <pc:sldChg chg="del">
        <pc:chgData name="diana fajarwati" userId="3c7b578798fa4979" providerId="LiveId" clId="{BABDBD02-85B5-4E31-AAC3-ED555FE36268}" dt="2019-05-09T09:11:50.319" v="66" actId="2696"/>
        <pc:sldMkLst>
          <pc:docMk/>
          <pc:sldMk cId="578672632" sldId="515"/>
        </pc:sldMkLst>
      </pc:sldChg>
      <pc:sldChg chg="addSp modSp add mod setBg">
        <pc:chgData name="diana fajarwati" userId="3c7b578798fa4979" providerId="LiveId" clId="{BABDBD02-85B5-4E31-AAC3-ED555FE36268}" dt="2019-05-09T09:26:36.239" v="194" actId="962"/>
        <pc:sldMkLst>
          <pc:docMk/>
          <pc:sldMk cId="3295765966" sldId="515"/>
        </pc:sldMkLst>
        <pc:picChg chg="add mod">
          <ac:chgData name="diana fajarwati" userId="3c7b578798fa4979" providerId="LiveId" clId="{BABDBD02-85B5-4E31-AAC3-ED555FE36268}" dt="2019-05-09T09:26:36.239" v="194" actId="962"/>
          <ac:picMkLst>
            <pc:docMk/>
            <pc:sldMk cId="3295765966" sldId="515"/>
            <ac:picMk id="2" creationId="{6A1981DA-54DE-490B-BEFF-B3646A7C720B}"/>
          </ac:picMkLst>
        </pc:picChg>
      </pc:sldChg>
      <pc:sldChg chg="del">
        <pc:chgData name="diana fajarwati" userId="3c7b578798fa4979" providerId="LiveId" clId="{BABDBD02-85B5-4E31-AAC3-ED555FE36268}" dt="2019-05-09T09:11:50.132" v="65" actId="2696"/>
        <pc:sldMkLst>
          <pc:docMk/>
          <pc:sldMk cId="2276942186" sldId="516"/>
        </pc:sldMkLst>
      </pc:sldChg>
      <pc:sldChg chg="addSp delSp modSp add mod setBg">
        <pc:chgData name="diana fajarwati" userId="3c7b578798fa4979" providerId="LiveId" clId="{BABDBD02-85B5-4E31-AAC3-ED555FE36268}" dt="2019-05-09T09:28:02.497" v="206" actId="1076"/>
        <pc:sldMkLst>
          <pc:docMk/>
          <pc:sldMk cId="2307252803" sldId="516"/>
        </pc:sldMkLst>
        <pc:picChg chg="add del mod">
          <ac:chgData name="diana fajarwati" userId="3c7b578798fa4979" providerId="LiveId" clId="{BABDBD02-85B5-4E31-AAC3-ED555FE36268}" dt="2019-05-09T09:27:14.614" v="198" actId="478"/>
          <ac:picMkLst>
            <pc:docMk/>
            <pc:sldMk cId="2307252803" sldId="516"/>
            <ac:picMk id="2" creationId="{3689D224-E30E-488A-8DA8-28FC3BF1E42D}"/>
          </ac:picMkLst>
        </pc:picChg>
        <pc:picChg chg="add del">
          <ac:chgData name="diana fajarwati" userId="3c7b578798fa4979" providerId="LiveId" clId="{BABDBD02-85B5-4E31-AAC3-ED555FE36268}" dt="2019-05-09T09:27:26.614" v="200" actId="478"/>
          <ac:picMkLst>
            <pc:docMk/>
            <pc:sldMk cId="2307252803" sldId="516"/>
            <ac:picMk id="3" creationId="{E200BD71-0024-44DC-B1BF-0881AC90B7CD}"/>
          </ac:picMkLst>
        </pc:picChg>
        <pc:picChg chg="add mod">
          <ac:chgData name="diana fajarwati" userId="3c7b578798fa4979" providerId="LiveId" clId="{BABDBD02-85B5-4E31-AAC3-ED555FE36268}" dt="2019-05-09T09:28:02.497" v="206" actId="1076"/>
          <ac:picMkLst>
            <pc:docMk/>
            <pc:sldMk cId="2307252803" sldId="516"/>
            <ac:picMk id="4" creationId="{0E26E866-CE7F-4201-80C4-C07199E09A1B}"/>
          </ac:picMkLst>
        </pc:picChg>
      </pc:sldChg>
      <pc:sldChg chg="addSp modSp add mod setBg">
        <pc:chgData name="diana fajarwati" userId="3c7b578798fa4979" providerId="LiveId" clId="{BABDBD02-85B5-4E31-AAC3-ED555FE36268}" dt="2019-05-09T09:28:31.734" v="209" actId="27614"/>
        <pc:sldMkLst>
          <pc:docMk/>
          <pc:sldMk cId="3073240235" sldId="517"/>
        </pc:sldMkLst>
        <pc:picChg chg="add mod">
          <ac:chgData name="diana fajarwati" userId="3c7b578798fa4979" providerId="LiveId" clId="{BABDBD02-85B5-4E31-AAC3-ED555FE36268}" dt="2019-05-09T09:28:31.734" v="209" actId="27614"/>
          <ac:picMkLst>
            <pc:docMk/>
            <pc:sldMk cId="3073240235" sldId="517"/>
            <ac:picMk id="2" creationId="{81668558-CD29-4C01-AA4E-D065D1846088}"/>
          </ac:picMkLst>
        </pc:picChg>
      </pc:sldChg>
      <pc:sldChg chg="del">
        <pc:chgData name="diana fajarwati" userId="3c7b578798fa4979" providerId="LiveId" clId="{BABDBD02-85B5-4E31-AAC3-ED555FE36268}" dt="2019-05-09T09:11:50.483" v="67" actId="2696"/>
        <pc:sldMkLst>
          <pc:docMk/>
          <pc:sldMk cId="3581934522" sldId="517"/>
        </pc:sldMkLst>
      </pc:sldChg>
      <pc:sldChg chg="del">
        <pc:chgData name="diana fajarwati" userId="3c7b578798fa4979" providerId="LiveId" clId="{BABDBD02-85B5-4E31-AAC3-ED555FE36268}" dt="2019-05-09T09:11:50.686" v="68" actId="2696"/>
        <pc:sldMkLst>
          <pc:docMk/>
          <pc:sldMk cId="1722773521" sldId="518"/>
        </pc:sldMkLst>
      </pc:sldChg>
      <pc:sldChg chg="addSp delSp modSp add mod setBg">
        <pc:chgData name="diana fajarwati" userId="3c7b578798fa4979" providerId="LiveId" clId="{BABDBD02-85B5-4E31-AAC3-ED555FE36268}" dt="2019-05-09T09:31:15.599" v="242" actId="14100"/>
        <pc:sldMkLst>
          <pc:docMk/>
          <pc:sldMk cId="4008356315" sldId="518"/>
        </pc:sldMkLst>
        <pc:picChg chg="add del mod">
          <ac:chgData name="diana fajarwati" userId="3c7b578798fa4979" providerId="LiveId" clId="{BABDBD02-85B5-4E31-AAC3-ED555FE36268}" dt="2019-05-09T09:29:19.577" v="214" actId="478"/>
          <ac:picMkLst>
            <pc:docMk/>
            <pc:sldMk cId="4008356315" sldId="518"/>
            <ac:picMk id="2" creationId="{B0E7201D-B899-4595-91AC-BD077791A701}"/>
          </ac:picMkLst>
        </pc:picChg>
        <pc:picChg chg="add del mod">
          <ac:chgData name="diana fajarwati" userId="3c7b578798fa4979" providerId="LiveId" clId="{BABDBD02-85B5-4E31-AAC3-ED555FE36268}" dt="2019-05-09T09:29:38.832" v="218" actId="478"/>
          <ac:picMkLst>
            <pc:docMk/>
            <pc:sldMk cId="4008356315" sldId="518"/>
            <ac:picMk id="3" creationId="{9D93D062-06E9-4C97-95B0-A995501D1CEE}"/>
          </ac:picMkLst>
        </pc:picChg>
        <pc:picChg chg="add mod modCrop">
          <ac:chgData name="diana fajarwati" userId="3c7b578798fa4979" providerId="LiveId" clId="{BABDBD02-85B5-4E31-AAC3-ED555FE36268}" dt="2019-05-09T09:31:15.599" v="242" actId="14100"/>
          <ac:picMkLst>
            <pc:docMk/>
            <pc:sldMk cId="4008356315" sldId="518"/>
            <ac:picMk id="4" creationId="{64289F02-272C-437D-8A44-E63A082432CA}"/>
          </ac:picMkLst>
        </pc:picChg>
      </pc:sldChg>
      <pc:sldChg chg="del">
        <pc:chgData name="diana fajarwati" userId="3c7b578798fa4979" providerId="LiveId" clId="{BABDBD02-85B5-4E31-AAC3-ED555FE36268}" dt="2019-05-09T09:11:50.887" v="69" actId="2696"/>
        <pc:sldMkLst>
          <pc:docMk/>
          <pc:sldMk cId="201633453" sldId="519"/>
        </pc:sldMkLst>
      </pc:sldChg>
      <pc:sldChg chg="addSp modSp add mod setBg">
        <pc:chgData name="diana fajarwati" userId="3c7b578798fa4979" providerId="LiveId" clId="{BABDBD02-85B5-4E31-AAC3-ED555FE36268}" dt="2019-05-09T09:30:53.209" v="238" actId="27614"/>
        <pc:sldMkLst>
          <pc:docMk/>
          <pc:sldMk cId="2105228263" sldId="519"/>
        </pc:sldMkLst>
        <pc:picChg chg="add mod">
          <ac:chgData name="diana fajarwati" userId="3c7b578798fa4979" providerId="LiveId" clId="{BABDBD02-85B5-4E31-AAC3-ED555FE36268}" dt="2019-05-09T09:30:53.209" v="238" actId="27614"/>
          <ac:picMkLst>
            <pc:docMk/>
            <pc:sldMk cId="2105228263" sldId="519"/>
            <ac:picMk id="2" creationId="{C55DD09A-0864-4D52-A608-B74A96239CC2}"/>
          </ac:picMkLst>
        </pc:picChg>
      </pc:sldChg>
      <pc:sldChg chg="addSp delSp modSp add mod setBg">
        <pc:chgData name="diana fajarwati" userId="3c7b578798fa4979" providerId="LiveId" clId="{BABDBD02-85B5-4E31-AAC3-ED555FE36268}" dt="2019-05-09T09:32:45.423" v="257" actId="14100"/>
        <pc:sldMkLst>
          <pc:docMk/>
          <pc:sldMk cId="2015998079" sldId="520"/>
        </pc:sldMkLst>
        <pc:picChg chg="add del mod">
          <ac:chgData name="diana fajarwati" userId="3c7b578798fa4979" providerId="LiveId" clId="{BABDBD02-85B5-4E31-AAC3-ED555FE36268}" dt="2019-05-09T09:32:01.977" v="248" actId="478"/>
          <ac:picMkLst>
            <pc:docMk/>
            <pc:sldMk cId="2015998079" sldId="520"/>
            <ac:picMk id="2" creationId="{ABE82090-E3F5-4248-8BFD-CDB32F1D8FA2}"/>
          </ac:picMkLst>
        </pc:picChg>
        <pc:picChg chg="add mod modCrop">
          <ac:chgData name="diana fajarwati" userId="3c7b578798fa4979" providerId="LiveId" clId="{BABDBD02-85B5-4E31-AAC3-ED555FE36268}" dt="2019-05-09T09:32:45.423" v="257" actId="14100"/>
          <ac:picMkLst>
            <pc:docMk/>
            <pc:sldMk cId="2015998079" sldId="520"/>
            <ac:picMk id="3" creationId="{7F686964-DE3F-4A16-9980-2E58192DEBB2}"/>
          </ac:picMkLst>
        </pc:picChg>
      </pc:sldChg>
      <pc:sldChg chg="del">
        <pc:chgData name="diana fajarwati" userId="3c7b578798fa4979" providerId="LiveId" clId="{BABDBD02-85B5-4E31-AAC3-ED555FE36268}" dt="2019-05-09T09:11:51.053" v="70" actId="2696"/>
        <pc:sldMkLst>
          <pc:docMk/>
          <pc:sldMk cId="3684610754" sldId="520"/>
        </pc:sldMkLst>
      </pc:sldChg>
      <pc:sldChg chg="del">
        <pc:chgData name="diana fajarwati" userId="3c7b578798fa4979" providerId="LiveId" clId="{BABDBD02-85B5-4E31-AAC3-ED555FE36268}" dt="2019-05-09T09:11:51.267" v="71" actId="2696"/>
        <pc:sldMkLst>
          <pc:docMk/>
          <pc:sldMk cId="1379481010" sldId="521"/>
        </pc:sldMkLst>
      </pc:sldChg>
      <pc:sldChg chg="addSp modSp add mod setBg">
        <pc:chgData name="diana fajarwati" userId="3c7b578798fa4979" providerId="LiveId" clId="{BABDBD02-85B5-4E31-AAC3-ED555FE36268}" dt="2019-05-09T09:33:28.159" v="266" actId="1076"/>
        <pc:sldMkLst>
          <pc:docMk/>
          <pc:sldMk cId="3281344844" sldId="521"/>
        </pc:sldMkLst>
        <pc:picChg chg="add mod">
          <ac:chgData name="diana fajarwati" userId="3c7b578798fa4979" providerId="LiveId" clId="{BABDBD02-85B5-4E31-AAC3-ED555FE36268}" dt="2019-05-09T09:33:28.159" v="266" actId="1076"/>
          <ac:picMkLst>
            <pc:docMk/>
            <pc:sldMk cId="3281344844" sldId="521"/>
            <ac:picMk id="2" creationId="{FCEACC58-2330-4FB4-9931-3E792BAEE942}"/>
          </ac:picMkLst>
        </pc:picChg>
      </pc:sldChg>
      <pc:sldChg chg="addSp modSp add mod setBg">
        <pc:chgData name="diana fajarwati" userId="3c7b578798fa4979" providerId="LiveId" clId="{BABDBD02-85B5-4E31-AAC3-ED555FE36268}" dt="2019-05-09T09:33:50.457" v="270" actId="962"/>
        <pc:sldMkLst>
          <pc:docMk/>
          <pc:sldMk cId="1989222358" sldId="522"/>
        </pc:sldMkLst>
        <pc:picChg chg="add mod">
          <ac:chgData name="diana fajarwati" userId="3c7b578798fa4979" providerId="LiveId" clId="{BABDBD02-85B5-4E31-AAC3-ED555FE36268}" dt="2019-05-09T09:33:50.457" v="270" actId="962"/>
          <ac:picMkLst>
            <pc:docMk/>
            <pc:sldMk cId="1989222358" sldId="522"/>
            <ac:picMk id="2" creationId="{2416357A-C8ED-4EC3-8F4C-A3F871925B7E}"/>
          </ac:picMkLst>
        </pc:picChg>
      </pc:sldChg>
      <pc:sldChg chg="del">
        <pc:chgData name="diana fajarwati" userId="3c7b578798fa4979" providerId="LiveId" clId="{BABDBD02-85B5-4E31-AAC3-ED555FE36268}" dt="2019-05-09T09:11:51.402" v="72" actId="2696"/>
        <pc:sldMkLst>
          <pc:docMk/>
          <pc:sldMk cId="4213106458" sldId="522"/>
        </pc:sldMkLst>
      </pc:sldChg>
      <pc:sldChg chg="del">
        <pc:chgData name="diana fajarwati" userId="3c7b578798fa4979" providerId="LiveId" clId="{BABDBD02-85B5-4E31-AAC3-ED555FE36268}" dt="2019-05-09T09:11:51.578" v="73" actId="2696"/>
        <pc:sldMkLst>
          <pc:docMk/>
          <pc:sldMk cId="1042111443" sldId="523"/>
        </pc:sldMkLst>
      </pc:sldChg>
      <pc:sldChg chg="addSp modSp add">
        <pc:chgData name="diana fajarwati" userId="3c7b578798fa4979" providerId="LiveId" clId="{BABDBD02-85B5-4E31-AAC3-ED555FE36268}" dt="2019-05-09T09:34:47.466" v="282" actId="14100"/>
        <pc:sldMkLst>
          <pc:docMk/>
          <pc:sldMk cId="4024140131" sldId="523"/>
        </pc:sldMkLst>
        <pc:picChg chg="add mod modCrop">
          <ac:chgData name="diana fajarwati" userId="3c7b578798fa4979" providerId="LiveId" clId="{BABDBD02-85B5-4E31-AAC3-ED555FE36268}" dt="2019-05-09T09:34:47.466" v="282" actId="14100"/>
          <ac:picMkLst>
            <pc:docMk/>
            <pc:sldMk cId="4024140131" sldId="523"/>
            <ac:picMk id="2" creationId="{25C10ECA-61E5-4FDE-8B39-8291794813C9}"/>
          </ac:picMkLst>
        </pc:picChg>
      </pc:sldChg>
      <pc:sldChg chg="del">
        <pc:chgData name="diana fajarwati" userId="3c7b578798fa4979" providerId="LiveId" clId="{BABDBD02-85B5-4E31-AAC3-ED555FE36268}" dt="2019-05-09T09:11:51.741" v="74" actId="2696"/>
        <pc:sldMkLst>
          <pc:docMk/>
          <pc:sldMk cId="1117709702" sldId="524"/>
        </pc:sldMkLst>
      </pc:sldChg>
      <pc:sldChg chg="addSp modSp add mod setBg">
        <pc:chgData name="diana fajarwati" userId="3c7b578798fa4979" providerId="LiveId" clId="{BABDBD02-85B5-4E31-AAC3-ED555FE36268}" dt="2019-05-09T09:35:16.885" v="287" actId="27614"/>
        <pc:sldMkLst>
          <pc:docMk/>
          <pc:sldMk cId="3498906695" sldId="524"/>
        </pc:sldMkLst>
        <pc:picChg chg="add mod">
          <ac:chgData name="diana fajarwati" userId="3c7b578798fa4979" providerId="LiveId" clId="{BABDBD02-85B5-4E31-AAC3-ED555FE36268}" dt="2019-05-09T09:35:16.885" v="287" actId="27614"/>
          <ac:picMkLst>
            <pc:docMk/>
            <pc:sldMk cId="3498906695" sldId="524"/>
            <ac:picMk id="2" creationId="{B2528082-2E8F-46AD-BDD8-14EE8E424731}"/>
          </ac:picMkLst>
        </pc:picChg>
      </pc:sldChg>
      <pc:sldChg chg="addSp modSp add mod setBg">
        <pc:chgData name="diana fajarwati" userId="3c7b578798fa4979" providerId="LiveId" clId="{BABDBD02-85B5-4E31-AAC3-ED555FE36268}" dt="2019-05-09T09:35:37.150" v="293" actId="27614"/>
        <pc:sldMkLst>
          <pc:docMk/>
          <pc:sldMk cId="1247929188" sldId="525"/>
        </pc:sldMkLst>
        <pc:picChg chg="add mod">
          <ac:chgData name="diana fajarwati" userId="3c7b578798fa4979" providerId="LiveId" clId="{BABDBD02-85B5-4E31-AAC3-ED555FE36268}" dt="2019-05-09T09:35:37.150" v="293" actId="27614"/>
          <ac:picMkLst>
            <pc:docMk/>
            <pc:sldMk cId="1247929188" sldId="525"/>
            <ac:picMk id="2" creationId="{A227252A-548B-47A5-BE4E-8F6F32E77A49}"/>
          </ac:picMkLst>
        </pc:picChg>
      </pc:sldChg>
      <pc:sldChg chg="del">
        <pc:chgData name="diana fajarwati" userId="3c7b578798fa4979" providerId="LiveId" clId="{BABDBD02-85B5-4E31-AAC3-ED555FE36268}" dt="2019-05-09T09:11:51.921" v="75" actId="2696"/>
        <pc:sldMkLst>
          <pc:docMk/>
          <pc:sldMk cId="1878720746" sldId="525"/>
        </pc:sldMkLst>
      </pc:sldChg>
      <pc:sldChg chg="del">
        <pc:chgData name="diana fajarwati" userId="3c7b578798fa4979" providerId="LiveId" clId="{BABDBD02-85B5-4E31-AAC3-ED555FE36268}" dt="2019-05-09T09:11:52.098" v="76" actId="2696"/>
        <pc:sldMkLst>
          <pc:docMk/>
          <pc:sldMk cId="2378379391" sldId="526"/>
        </pc:sldMkLst>
      </pc:sldChg>
      <pc:sldChg chg="addSp modSp add mod setBg">
        <pc:chgData name="diana fajarwati" userId="3c7b578798fa4979" providerId="LiveId" clId="{BABDBD02-85B5-4E31-AAC3-ED555FE36268}" dt="2019-05-09T09:36:10.429" v="304" actId="14100"/>
        <pc:sldMkLst>
          <pc:docMk/>
          <pc:sldMk cId="4291177878" sldId="526"/>
        </pc:sldMkLst>
        <pc:picChg chg="add mod modCrop">
          <ac:chgData name="diana fajarwati" userId="3c7b578798fa4979" providerId="LiveId" clId="{BABDBD02-85B5-4E31-AAC3-ED555FE36268}" dt="2019-05-09T09:36:10.429" v="304" actId="14100"/>
          <ac:picMkLst>
            <pc:docMk/>
            <pc:sldMk cId="4291177878" sldId="526"/>
            <ac:picMk id="2" creationId="{38E7D4EF-9C18-45AE-B06F-4BF1C05AC2EE}"/>
          </ac:picMkLst>
        </pc:picChg>
      </pc:sldChg>
      <pc:sldChg chg="addSp modSp add mod setBg">
        <pc:chgData name="diana fajarwati" userId="3c7b578798fa4979" providerId="LiveId" clId="{BABDBD02-85B5-4E31-AAC3-ED555FE36268}" dt="2019-05-09T09:36:34.539" v="307" actId="27614"/>
        <pc:sldMkLst>
          <pc:docMk/>
          <pc:sldMk cId="2441538720" sldId="527"/>
        </pc:sldMkLst>
        <pc:picChg chg="add mod">
          <ac:chgData name="diana fajarwati" userId="3c7b578798fa4979" providerId="LiveId" clId="{BABDBD02-85B5-4E31-AAC3-ED555FE36268}" dt="2019-05-09T09:36:34.539" v="307" actId="27614"/>
          <ac:picMkLst>
            <pc:docMk/>
            <pc:sldMk cId="2441538720" sldId="527"/>
            <ac:picMk id="2" creationId="{EC96B49C-713E-42E1-88D4-E3E6B3F6ED7F}"/>
          </ac:picMkLst>
        </pc:picChg>
      </pc:sldChg>
      <pc:sldChg chg="del">
        <pc:chgData name="diana fajarwati" userId="3c7b578798fa4979" providerId="LiveId" clId="{BABDBD02-85B5-4E31-AAC3-ED555FE36268}" dt="2019-05-09T09:11:52.268" v="77" actId="2696"/>
        <pc:sldMkLst>
          <pc:docMk/>
          <pc:sldMk cId="3330909546" sldId="527"/>
        </pc:sldMkLst>
      </pc:sldChg>
      <pc:sldChg chg="addSp modSp add mod setBg">
        <pc:chgData name="diana fajarwati" userId="3c7b578798fa4979" providerId="LiveId" clId="{BABDBD02-85B5-4E31-AAC3-ED555FE36268}" dt="2019-05-09T09:36:55.029" v="311" actId="962"/>
        <pc:sldMkLst>
          <pc:docMk/>
          <pc:sldMk cId="812955463" sldId="528"/>
        </pc:sldMkLst>
        <pc:picChg chg="add mod">
          <ac:chgData name="diana fajarwati" userId="3c7b578798fa4979" providerId="LiveId" clId="{BABDBD02-85B5-4E31-AAC3-ED555FE36268}" dt="2019-05-09T09:36:55.029" v="311" actId="962"/>
          <ac:picMkLst>
            <pc:docMk/>
            <pc:sldMk cId="812955463" sldId="528"/>
            <ac:picMk id="2" creationId="{936BEBA7-877F-491C-9706-43C1F13D90D7}"/>
          </ac:picMkLst>
        </pc:picChg>
      </pc:sldChg>
      <pc:sldChg chg="del">
        <pc:chgData name="diana fajarwati" userId="3c7b578798fa4979" providerId="LiveId" clId="{BABDBD02-85B5-4E31-AAC3-ED555FE36268}" dt="2019-05-09T09:11:52.443" v="78" actId="2696"/>
        <pc:sldMkLst>
          <pc:docMk/>
          <pc:sldMk cId="2810437339" sldId="528"/>
        </pc:sldMkLst>
      </pc:sldChg>
      <pc:sldChg chg="addSp modSp add">
        <pc:chgData name="diana fajarwati" userId="3c7b578798fa4979" providerId="LiveId" clId="{BABDBD02-85B5-4E31-AAC3-ED555FE36268}" dt="2019-05-09T09:37:44.157" v="318" actId="14100"/>
        <pc:sldMkLst>
          <pc:docMk/>
          <pc:sldMk cId="372747925" sldId="529"/>
        </pc:sldMkLst>
        <pc:picChg chg="add mod modCrop">
          <ac:chgData name="diana fajarwati" userId="3c7b578798fa4979" providerId="LiveId" clId="{BABDBD02-85B5-4E31-AAC3-ED555FE36268}" dt="2019-05-09T09:37:44.157" v="318" actId="14100"/>
          <ac:picMkLst>
            <pc:docMk/>
            <pc:sldMk cId="372747925" sldId="529"/>
            <ac:picMk id="2" creationId="{FA6A1503-3535-4354-90A0-D40ECEA5EB50}"/>
          </ac:picMkLst>
        </pc:picChg>
      </pc:sldChg>
      <pc:sldChg chg="del">
        <pc:chgData name="diana fajarwati" userId="3c7b578798fa4979" providerId="LiveId" clId="{BABDBD02-85B5-4E31-AAC3-ED555FE36268}" dt="2019-05-09T09:11:52.606" v="79" actId="2696"/>
        <pc:sldMkLst>
          <pc:docMk/>
          <pc:sldMk cId="2783402978" sldId="529"/>
        </pc:sldMkLst>
      </pc:sldChg>
      <pc:sldChg chg="addSp modSp add mod setBg">
        <pc:chgData name="diana fajarwati" userId="3c7b578798fa4979" providerId="LiveId" clId="{BABDBD02-85B5-4E31-AAC3-ED555FE36268}" dt="2019-05-09T09:38:18.462" v="330" actId="962"/>
        <pc:sldMkLst>
          <pc:docMk/>
          <pc:sldMk cId="304756693" sldId="530"/>
        </pc:sldMkLst>
        <pc:picChg chg="add mod">
          <ac:chgData name="diana fajarwati" userId="3c7b578798fa4979" providerId="LiveId" clId="{BABDBD02-85B5-4E31-AAC3-ED555FE36268}" dt="2019-05-09T09:38:18.462" v="330" actId="962"/>
          <ac:picMkLst>
            <pc:docMk/>
            <pc:sldMk cId="304756693" sldId="530"/>
            <ac:picMk id="2" creationId="{42F428E5-1B0B-49B3-970A-4447C695977E}"/>
          </ac:picMkLst>
        </pc:picChg>
      </pc:sldChg>
      <pc:sldChg chg="del">
        <pc:chgData name="diana fajarwati" userId="3c7b578798fa4979" providerId="LiveId" clId="{BABDBD02-85B5-4E31-AAC3-ED555FE36268}" dt="2019-05-09T09:11:53.074" v="81" actId="2696"/>
        <pc:sldMkLst>
          <pc:docMk/>
          <pc:sldMk cId="2723525011" sldId="530"/>
        </pc:sldMkLst>
      </pc:sldChg>
      <pc:sldChg chg="addSp modSp add mod setBg">
        <pc:chgData name="diana fajarwati" userId="3c7b578798fa4979" providerId="LiveId" clId="{BABDBD02-85B5-4E31-AAC3-ED555FE36268}" dt="2019-05-09T09:39:18.641" v="335" actId="27614"/>
        <pc:sldMkLst>
          <pc:docMk/>
          <pc:sldMk cId="1400756990" sldId="531"/>
        </pc:sldMkLst>
        <pc:spChg chg="add">
          <ac:chgData name="diana fajarwati" userId="3c7b578798fa4979" providerId="LiveId" clId="{BABDBD02-85B5-4E31-AAC3-ED555FE36268}" dt="2019-05-09T09:39:14.359" v="334" actId="26606"/>
          <ac:spMkLst>
            <pc:docMk/>
            <pc:sldMk cId="1400756990" sldId="531"/>
            <ac:spMk id="7" creationId="{01D0AF59-99C3-4251-AB9A-C966C6AD4400}"/>
          </ac:spMkLst>
        </pc:spChg>
        <pc:spChg chg="add">
          <ac:chgData name="diana fajarwati" userId="3c7b578798fa4979" providerId="LiveId" clId="{BABDBD02-85B5-4E31-AAC3-ED555FE36268}" dt="2019-05-09T09:39:14.359" v="334" actId="26606"/>
          <ac:spMkLst>
            <pc:docMk/>
            <pc:sldMk cId="1400756990" sldId="531"/>
            <ac:spMk id="9" creationId="{1855405F-37A2-4869-9154-F8BE3BECE6C3}"/>
          </ac:spMkLst>
        </pc:spChg>
        <pc:picChg chg="add mod">
          <ac:chgData name="diana fajarwati" userId="3c7b578798fa4979" providerId="LiveId" clId="{BABDBD02-85B5-4E31-AAC3-ED555FE36268}" dt="2019-05-09T09:39:18.641" v="335" actId="27614"/>
          <ac:picMkLst>
            <pc:docMk/>
            <pc:sldMk cId="1400756990" sldId="531"/>
            <ac:picMk id="2" creationId="{C99865A0-B25D-4739-98A7-389235555A3B}"/>
          </ac:picMkLst>
        </pc:picChg>
      </pc:sldChg>
      <pc:sldChg chg="del">
        <pc:chgData name="diana fajarwati" userId="3c7b578798fa4979" providerId="LiveId" clId="{BABDBD02-85B5-4E31-AAC3-ED555FE36268}" dt="2019-05-09T09:11:52.790" v="80" actId="2696"/>
        <pc:sldMkLst>
          <pc:docMk/>
          <pc:sldMk cId="1715199327" sldId="531"/>
        </pc:sldMkLst>
      </pc:sldChg>
      <pc:sldChg chg="addSp modSp add mod setBg">
        <pc:chgData name="diana fajarwati" userId="3c7b578798fa4979" providerId="LiveId" clId="{BABDBD02-85B5-4E31-AAC3-ED555FE36268}" dt="2019-05-09T09:40:36.405" v="337" actId="26606"/>
        <pc:sldMkLst>
          <pc:docMk/>
          <pc:sldMk cId="1541359096" sldId="532"/>
        </pc:sldMkLst>
        <pc:picChg chg="add mod">
          <ac:chgData name="diana fajarwati" userId="3c7b578798fa4979" providerId="LiveId" clId="{BABDBD02-85B5-4E31-AAC3-ED555FE36268}" dt="2019-05-09T09:40:36.405" v="337" actId="26606"/>
          <ac:picMkLst>
            <pc:docMk/>
            <pc:sldMk cId="1541359096" sldId="532"/>
            <ac:picMk id="2" creationId="{4D3F1867-DAF9-4AEC-85AA-362059FBD7D8}"/>
          </ac:picMkLst>
        </pc:picChg>
      </pc:sldChg>
      <pc:sldChg chg="del">
        <pc:chgData name="diana fajarwati" userId="3c7b578798fa4979" providerId="LiveId" clId="{BABDBD02-85B5-4E31-AAC3-ED555FE36268}" dt="2019-05-09T09:11:53.133" v="82" actId="2696"/>
        <pc:sldMkLst>
          <pc:docMk/>
          <pc:sldMk cId="4154429909" sldId="532"/>
        </pc:sldMkLst>
      </pc:sldChg>
      <pc:sldChg chg="addSp modSp add mod setBg">
        <pc:chgData name="diana fajarwati" userId="3c7b578798fa4979" providerId="LiveId" clId="{BABDBD02-85B5-4E31-AAC3-ED555FE36268}" dt="2019-05-09T09:40:52.904" v="339" actId="26606"/>
        <pc:sldMkLst>
          <pc:docMk/>
          <pc:sldMk cId="402085338" sldId="533"/>
        </pc:sldMkLst>
        <pc:picChg chg="add mod">
          <ac:chgData name="diana fajarwati" userId="3c7b578798fa4979" providerId="LiveId" clId="{BABDBD02-85B5-4E31-AAC3-ED555FE36268}" dt="2019-05-09T09:40:52.904" v="339" actId="26606"/>
          <ac:picMkLst>
            <pc:docMk/>
            <pc:sldMk cId="402085338" sldId="533"/>
            <ac:picMk id="2" creationId="{B87BF0E1-A426-4355-B71A-A2F4CBC36D87}"/>
          </ac:picMkLst>
        </pc:picChg>
      </pc:sldChg>
      <pc:sldChg chg="del">
        <pc:chgData name="diana fajarwati" userId="3c7b578798fa4979" providerId="LiveId" clId="{BABDBD02-85B5-4E31-AAC3-ED555FE36268}" dt="2019-05-09T09:11:54.132" v="83" actId="2696"/>
        <pc:sldMkLst>
          <pc:docMk/>
          <pc:sldMk cId="3745716396" sldId="533"/>
        </pc:sldMkLst>
      </pc:sldChg>
      <pc:sldChg chg="del">
        <pc:chgData name="diana fajarwati" userId="3c7b578798fa4979" providerId="LiveId" clId="{BABDBD02-85B5-4E31-AAC3-ED555FE36268}" dt="2019-05-09T09:11:54.531" v="84" actId="2696"/>
        <pc:sldMkLst>
          <pc:docMk/>
          <pc:sldMk cId="2949613946" sldId="534"/>
        </pc:sldMkLst>
      </pc:sldChg>
      <pc:sldChg chg="addSp modSp add mod setBg">
        <pc:chgData name="diana fajarwati" userId="3c7b578798fa4979" providerId="LiveId" clId="{BABDBD02-85B5-4E31-AAC3-ED555FE36268}" dt="2019-05-09T09:41:19.441" v="343" actId="962"/>
        <pc:sldMkLst>
          <pc:docMk/>
          <pc:sldMk cId="3937478840" sldId="534"/>
        </pc:sldMkLst>
        <pc:picChg chg="add mod">
          <ac:chgData name="diana fajarwati" userId="3c7b578798fa4979" providerId="LiveId" clId="{BABDBD02-85B5-4E31-AAC3-ED555FE36268}" dt="2019-05-09T09:41:19.441" v="343" actId="962"/>
          <ac:picMkLst>
            <pc:docMk/>
            <pc:sldMk cId="3937478840" sldId="534"/>
            <ac:picMk id="2" creationId="{9D183519-99B8-4887-A77B-324077B4E02C}"/>
          </ac:picMkLst>
        </pc:picChg>
      </pc:sldChg>
      <pc:sldChg chg="del">
        <pc:chgData name="diana fajarwati" userId="3c7b578798fa4979" providerId="LiveId" clId="{BABDBD02-85B5-4E31-AAC3-ED555FE36268}" dt="2019-05-09T09:11:55.131" v="85" actId="2696"/>
        <pc:sldMkLst>
          <pc:docMk/>
          <pc:sldMk cId="2445382108" sldId="535"/>
        </pc:sldMkLst>
      </pc:sldChg>
      <pc:sldChg chg="addSp modSp add mod setBg">
        <pc:chgData name="diana fajarwati" userId="3c7b578798fa4979" providerId="LiveId" clId="{BABDBD02-85B5-4E31-AAC3-ED555FE36268}" dt="2019-05-09T09:41:40.292" v="347" actId="962"/>
        <pc:sldMkLst>
          <pc:docMk/>
          <pc:sldMk cId="3008250330" sldId="535"/>
        </pc:sldMkLst>
        <pc:picChg chg="add mod">
          <ac:chgData name="diana fajarwati" userId="3c7b578798fa4979" providerId="LiveId" clId="{BABDBD02-85B5-4E31-AAC3-ED555FE36268}" dt="2019-05-09T09:41:40.292" v="347" actId="962"/>
          <ac:picMkLst>
            <pc:docMk/>
            <pc:sldMk cId="3008250330" sldId="535"/>
            <ac:picMk id="2" creationId="{2086FA66-DE5E-4104-AD06-BC60ED478555}"/>
          </ac:picMkLst>
        </pc:picChg>
      </pc:sldChg>
      <pc:sldChg chg="addSp modSp add mod setBg">
        <pc:chgData name="diana fajarwati" userId="3c7b578798fa4979" providerId="LiveId" clId="{BABDBD02-85B5-4E31-AAC3-ED555FE36268}" dt="2019-05-09T09:41:59.055" v="351" actId="962"/>
        <pc:sldMkLst>
          <pc:docMk/>
          <pc:sldMk cId="152541834" sldId="536"/>
        </pc:sldMkLst>
        <pc:picChg chg="add mod">
          <ac:chgData name="diana fajarwati" userId="3c7b578798fa4979" providerId="LiveId" clId="{BABDBD02-85B5-4E31-AAC3-ED555FE36268}" dt="2019-05-09T09:41:59.055" v="351" actId="962"/>
          <ac:picMkLst>
            <pc:docMk/>
            <pc:sldMk cId="152541834" sldId="536"/>
            <ac:picMk id="2" creationId="{145F8732-2EDC-42EA-9CCE-A0E7B33AA1B0}"/>
          </ac:picMkLst>
        </pc:picChg>
      </pc:sldChg>
      <pc:sldChg chg="del">
        <pc:chgData name="diana fajarwati" userId="3c7b578798fa4979" providerId="LiveId" clId="{BABDBD02-85B5-4E31-AAC3-ED555FE36268}" dt="2019-05-09T09:11:55.696" v="86" actId="2696"/>
        <pc:sldMkLst>
          <pc:docMk/>
          <pc:sldMk cId="2117525349" sldId="536"/>
        </pc:sldMkLst>
      </pc:sldChg>
      <pc:sldChg chg="addSp modSp add mod setBg">
        <pc:chgData name="diana fajarwati" userId="3c7b578798fa4979" providerId="LiveId" clId="{BABDBD02-85B5-4E31-AAC3-ED555FE36268}" dt="2019-05-09T09:42:19.639" v="357" actId="962"/>
        <pc:sldMkLst>
          <pc:docMk/>
          <pc:sldMk cId="495583892" sldId="537"/>
        </pc:sldMkLst>
        <pc:picChg chg="add mod">
          <ac:chgData name="diana fajarwati" userId="3c7b578798fa4979" providerId="LiveId" clId="{BABDBD02-85B5-4E31-AAC3-ED555FE36268}" dt="2019-05-09T09:42:19.639" v="357" actId="962"/>
          <ac:picMkLst>
            <pc:docMk/>
            <pc:sldMk cId="495583892" sldId="537"/>
            <ac:picMk id="2" creationId="{EADE08B3-4764-47BA-976A-D526C1FE1649}"/>
          </ac:picMkLst>
        </pc:picChg>
      </pc:sldChg>
      <pc:sldChg chg="addSp modSp add mod setBg">
        <pc:chgData name="diana fajarwati" userId="3c7b578798fa4979" providerId="LiveId" clId="{BABDBD02-85B5-4E31-AAC3-ED555FE36268}" dt="2019-05-09T09:43:02.609" v="366" actId="26606"/>
        <pc:sldMkLst>
          <pc:docMk/>
          <pc:sldMk cId="3655338256" sldId="538"/>
        </pc:sldMkLst>
        <pc:picChg chg="add mod">
          <ac:chgData name="diana fajarwati" userId="3c7b578798fa4979" providerId="LiveId" clId="{BABDBD02-85B5-4E31-AAC3-ED555FE36268}" dt="2019-05-09T09:43:02.609" v="366" actId="26606"/>
          <ac:picMkLst>
            <pc:docMk/>
            <pc:sldMk cId="3655338256" sldId="538"/>
            <ac:picMk id="2" creationId="{BA1D83C5-0253-4009-ACD8-863B6686F7C3}"/>
          </ac:picMkLst>
        </pc:picChg>
      </pc:sldChg>
      <pc:sldChg chg="addSp modSp add mod ord setBg">
        <pc:chgData name="diana fajarwati" userId="3c7b578798fa4979" providerId="LiveId" clId="{BABDBD02-85B5-4E31-AAC3-ED555FE36268}" dt="2019-05-09T09:42:51.664" v="364"/>
        <pc:sldMkLst>
          <pc:docMk/>
          <pc:sldMk cId="503248024" sldId="539"/>
        </pc:sldMkLst>
        <pc:picChg chg="add mod">
          <ac:chgData name="diana fajarwati" userId="3c7b578798fa4979" providerId="LiveId" clId="{BABDBD02-85B5-4E31-AAC3-ED555FE36268}" dt="2019-05-09T09:42:39.858" v="363" actId="962"/>
          <ac:picMkLst>
            <pc:docMk/>
            <pc:sldMk cId="503248024" sldId="539"/>
            <ac:picMk id="2" creationId="{232018C8-2933-4279-A5BF-753608DA793B}"/>
          </ac:picMkLst>
        </pc:picChg>
      </pc:sldChg>
      <pc:sldChg chg="addSp modSp add mod setBg">
        <pc:chgData name="diana fajarwati" userId="3c7b578798fa4979" providerId="LiveId" clId="{BABDBD02-85B5-4E31-AAC3-ED555FE36268}" dt="2019-05-09T09:43:29.665" v="374" actId="27614"/>
        <pc:sldMkLst>
          <pc:docMk/>
          <pc:sldMk cId="3068568536" sldId="540"/>
        </pc:sldMkLst>
        <pc:picChg chg="add mod">
          <ac:chgData name="diana fajarwati" userId="3c7b578798fa4979" providerId="LiveId" clId="{BABDBD02-85B5-4E31-AAC3-ED555FE36268}" dt="2019-05-09T09:43:29.665" v="374" actId="27614"/>
          <ac:picMkLst>
            <pc:docMk/>
            <pc:sldMk cId="3068568536" sldId="540"/>
            <ac:picMk id="2" creationId="{543FF7B5-47B0-4F6A-A3AE-4AEB417C3A74}"/>
          </ac:picMkLst>
        </pc:picChg>
      </pc:sldChg>
      <pc:sldChg chg="addSp modSp add mod setBg">
        <pc:chgData name="diana fajarwati" userId="3c7b578798fa4979" providerId="LiveId" clId="{BABDBD02-85B5-4E31-AAC3-ED555FE36268}" dt="2019-05-09T09:43:46.750" v="378" actId="962"/>
        <pc:sldMkLst>
          <pc:docMk/>
          <pc:sldMk cId="1603989621" sldId="541"/>
        </pc:sldMkLst>
        <pc:picChg chg="add mod">
          <ac:chgData name="diana fajarwati" userId="3c7b578798fa4979" providerId="LiveId" clId="{BABDBD02-85B5-4E31-AAC3-ED555FE36268}" dt="2019-05-09T09:43:46.750" v="378" actId="962"/>
          <ac:picMkLst>
            <pc:docMk/>
            <pc:sldMk cId="1603989621" sldId="541"/>
            <ac:picMk id="2" creationId="{21585633-7C79-46AB-9A95-F8E14B5D40B9}"/>
          </ac:picMkLst>
        </pc:picChg>
      </pc:sldChg>
      <pc:sldChg chg="addSp modSp add mod setBg">
        <pc:chgData name="diana fajarwati" userId="3c7b578798fa4979" providerId="LiveId" clId="{BABDBD02-85B5-4E31-AAC3-ED555FE36268}" dt="2019-05-09T09:44:06.557" v="382" actId="962"/>
        <pc:sldMkLst>
          <pc:docMk/>
          <pc:sldMk cId="2096029847" sldId="542"/>
        </pc:sldMkLst>
        <pc:picChg chg="add mod">
          <ac:chgData name="diana fajarwati" userId="3c7b578798fa4979" providerId="LiveId" clId="{BABDBD02-85B5-4E31-AAC3-ED555FE36268}" dt="2019-05-09T09:44:06.557" v="382" actId="962"/>
          <ac:picMkLst>
            <pc:docMk/>
            <pc:sldMk cId="2096029847" sldId="542"/>
            <ac:picMk id="2" creationId="{CB73D5CA-74E4-4E5D-AAA6-C83B9A7D6E89}"/>
          </ac:picMkLst>
        </pc:picChg>
      </pc:sldChg>
      <pc:sldChg chg="addSp modSp add mod setBg">
        <pc:chgData name="diana fajarwati" userId="3c7b578798fa4979" providerId="LiveId" clId="{BABDBD02-85B5-4E31-AAC3-ED555FE36268}" dt="2019-05-09T09:44:25.908" v="386" actId="962"/>
        <pc:sldMkLst>
          <pc:docMk/>
          <pc:sldMk cId="3826147135" sldId="543"/>
        </pc:sldMkLst>
        <pc:picChg chg="add mod">
          <ac:chgData name="diana fajarwati" userId="3c7b578798fa4979" providerId="LiveId" clId="{BABDBD02-85B5-4E31-AAC3-ED555FE36268}" dt="2019-05-09T09:44:25.908" v="386" actId="962"/>
          <ac:picMkLst>
            <pc:docMk/>
            <pc:sldMk cId="3826147135" sldId="543"/>
            <ac:picMk id="2" creationId="{50F5813C-AFBC-480E-9054-37C1583869F6}"/>
          </ac:picMkLst>
        </pc:picChg>
      </pc:sldChg>
      <pc:sldChg chg="addSp modSp add mod setBg">
        <pc:chgData name="diana fajarwati" userId="3c7b578798fa4979" providerId="LiveId" clId="{BABDBD02-85B5-4E31-AAC3-ED555FE36268}" dt="2019-05-09T09:44:48.897" v="390" actId="962"/>
        <pc:sldMkLst>
          <pc:docMk/>
          <pc:sldMk cId="1819860248" sldId="544"/>
        </pc:sldMkLst>
        <pc:picChg chg="add mod">
          <ac:chgData name="diana fajarwati" userId="3c7b578798fa4979" providerId="LiveId" clId="{BABDBD02-85B5-4E31-AAC3-ED555FE36268}" dt="2019-05-09T09:44:48.897" v="390" actId="962"/>
          <ac:picMkLst>
            <pc:docMk/>
            <pc:sldMk cId="1819860248" sldId="544"/>
            <ac:picMk id="2" creationId="{5EE3BC3A-394A-45BF-AF11-13240A533FA8}"/>
          </ac:picMkLst>
        </pc:picChg>
      </pc:sldChg>
      <pc:sldChg chg="addSp modSp add mod setBg">
        <pc:chgData name="diana fajarwati" userId="3c7b578798fa4979" providerId="LiveId" clId="{BABDBD02-85B5-4E31-AAC3-ED555FE36268}" dt="2019-05-09T09:45:09.701" v="402" actId="962"/>
        <pc:sldMkLst>
          <pc:docMk/>
          <pc:sldMk cId="3326006747" sldId="545"/>
        </pc:sldMkLst>
        <pc:picChg chg="add mod">
          <ac:chgData name="diana fajarwati" userId="3c7b578798fa4979" providerId="LiveId" clId="{BABDBD02-85B5-4E31-AAC3-ED555FE36268}" dt="2019-05-09T09:45:09.701" v="402" actId="962"/>
          <ac:picMkLst>
            <pc:docMk/>
            <pc:sldMk cId="3326006747" sldId="545"/>
            <ac:picMk id="2" creationId="{FD39D292-22AC-4FB0-B818-C7EFD2632769}"/>
          </ac:picMkLst>
        </pc:picChg>
      </pc:sldChg>
      <pc:sldChg chg="addSp modSp add mod setBg">
        <pc:chgData name="diana fajarwati" userId="3c7b578798fa4979" providerId="LiveId" clId="{BABDBD02-85B5-4E31-AAC3-ED555FE36268}" dt="2019-05-09T09:45:38.570" v="410" actId="14100"/>
        <pc:sldMkLst>
          <pc:docMk/>
          <pc:sldMk cId="67590703" sldId="546"/>
        </pc:sldMkLst>
        <pc:picChg chg="add mod">
          <ac:chgData name="diana fajarwati" userId="3c7b578798fa4979" providerId="LiveId" clId="{BABDBD02-85B5-4E31-AAC3-ED555FE36268}" dt="2019-05-09T09:45:38.570" v="410" actId="14100"/>
          <ac:picMkLst>
            <pc:docMk/>
            <pc:sldMk cId="67590703" sldId="546"/>
            <ac:picMk id="2" creationId="{25C06809-A6EF-4A45-9754-FC71B649CD78}"/>
          </ac:picMkLst>
        </pc:picChg>
      </pc:sldChg>
      <pc:sldChg chg="addSp modSp add mod setBg">
        <pc:chgData name="diana fajarwati" userId="3c7b578798fa4979" providerId="LiveId" clId="{BABDBD02-85B5-4E31-AAC3-ED555FE36268}" dt="2019-05-09T09:45:59.057" v="414" actId="962"/>
        <pc:sldMkLst>
          <pc:docMk/>
          <pc:sldMk cId="1908768729" sldId="547"/>
        </pc:sldMkLst>
        <pc:spChg chg="add">
          <ac:chgData name="diana fajarwati" userId="3c7b578798fa4979" providerId="LiveId" clId="{BABDBD02-85B5-4E31-AAC3-ED555FE36268}" dt="2019-05-09T09:45:54.849" v="412" actId="26606"/>
          <ac:spMkLst>
            <pc:docMk/>
            <pc:sldMk cId="1908768729" sldId="547"/>
            <ac:spMk id="7" creationId="{01D0AF59-99C3-4251-AB9A-C966C6AD4400}"/>
          </ac:spMkLst>
        </pc:spChg>
        <pc:spChg chg="add">
          <ac:chgData name="diana fajarwati" userId="3c7b578798fa4979" providerId="LiveId" clId="{BABDBD02-85B5-4E31-AAC3-ED555FE36268}" dt="2019-05-09T09:45:54.849" v="412" actId="26606"/>
          <ac:spMkLst>
            <pc:docMk/>
            <pc:sldMk cId="1908768729" sldId="547"/>
            <ac:spMk id="9" creationId="{1855405F-37A2-4869-9154-F8BE3BECE6C3}"/>
          </ac:spMkLst>
        </pc:spChg>
        <pc:picChg chg="add mod">
          <ac:chgData name="diana fajarwati" userId="3c7b578798fa4979" providerId="LiveId" clId="{BABDBD02-85B5-4E31-AAC3-ED555FE36268}" dt="2019-05-09T09:45:59.057" v="414" actId="962"/>
          <ac:picMkLst>
            <pc:docMk/>
            <pc:sldMk cId="1908768729" sldId="547"/>
            <ac:picMk id="2" creationId="{218F620E-208E-4095-9DCE-B7B716DDE3D6}"/>
          </ac:picMkLst>
        </pc:picChg>
      </pc:sldChg>
      <pc:sldChg chg="add del">
        <pc:chgData name="diana fajarwati" userId="3c7b578798fa4979" providerId="LiveId" clId="{BABDBD02-85B5-4E31-AAC3-ED555FE36268}" dt="2019-05-09T09:46:05.706" v="415" actId="2696"/>
        <pc:sldMkLst>
          <pc:docMk/>
          <pc:sldMk cId="1540274337" sldId="548"/>
        </pc:sldMkLst>
      </pc:sldChg>
      <pc:sldChg chg="add del">
        <pc:chgData name="diana fajarwati" userId="3c7b578798fa4979" providerId="LiveId" clId="{BABDBD02-85B5-4E31-AAC3-ED555FE36268}" dt="2019-05-09T09:46:06.557" v="416" actId="2696"/>
        <pc:sldMkLst>
          <pc:docMk/>
          <pc:sldMk cId="2180743907" sldId="549"/>
        </pc:sldMkLst>
      </pc:sldChg>
      <pc:sldChg chg="add del">
        <pc:chgData name="diana fajarwati" userId="3c7b578798fa4979" providerId="LiveId" clId="{BABDBD02-85B5-4E31-AAC3-ED555FE36268}" dt="2019-05-09T09:46:07.193" v="417" actId="2696"/>
        <pc:sldMkLst>
          <pc:docMk/>
          <pc:sldMk cId="497898117" sldId="550"/>
        </pc:sldMkLst>
      </pc:sldChg>
      <pc:sldChg chg="add del">
        <pc:chgData name="diana fajarwati" userId="3c7b578798fa4979" providerId="LiveId" clId="{BABDBD02-85B5-4E31-AAC3-ED555FE36268}" dt="2019-05-09T09:46:07.888" v="418" actId="2696"/>
        <pc:sldMkLst>
          <pc:docMk/>
          <pc:sldMk cId="903800644" sldId="551"/>
        </pc:sldMkLst>
      </pc:sldChg>
      <pc:sldChg chg="add del">
        <pc:chgData name="diana fajarwati" userId="3c7b578798fa4979" providerId="LiveId" clId="{BABDBD02-85B5-4E31-AAC3-ED555FE36268}" dt="2019-05-09T09:46:08.862" v="419" actId="2696"/>
        <pc:sldMkLst>
          <pc:docMk/>
          <pc:sldMk cId="2362188523" sldId="552"/>
        </pc:sldMkLst>
      </pc:sldChg>
      <pc:sldMasterChg chg="modSldLayout">
        <pc:chgData name="diana fajarwati" userId="3c7b578798fa4979" providerId="LiveId" clId="{BABDBD02-85B5-4E31-AAC3-ED555FE36268}" dt="2019-05-09T09:20:44.696" v="153" actId="207"/>
        <pc:sldMasterMkLst>
          <pc:docMk/>
          <pc:sldMasterMk cId="346893842" sldId="2147483660"/>
        </pc:sldMasterMkLst>
        <pc:sldLayoutChg chg="modSp">
          <pc:chgData name="diana fajarwati" userId="3c7b578798fa4979" providerId="LiveId" clId="{BABDBD02-85B5-4E31-AAC3-ED555FE36268}" dt="2019-05-09T09:19:43.103" v="141" actId="207"/>
          <pc:sldLayoutMkLst>
            <pc:docMk/>
            <pc:sldMasterMk cId="346893842" sldId="2147483660"/>
            <pc:sldLayoutMk cId="3151961880" sldId="2147483662"/>
          </pc:sldLayoutMkLst>
          <pc:spChg chg="mod">
            <ac:chgData name="diana fajarwati" userId="3c7b578798fa4979" providerId="LiveId" clId="{BABDBD02-85B5-4E31-AAC3-ED555FE36268}" dt="2019-05-09T09:19:43.103" v="141" actId="207"/>
            <ac:spMkLst>
              <pc:docMk/>
              <pc:sldMasterMk cId="346893842" sldId="2147483660"/>
              <pc:sldLayoutMk cId="3151961880" sldId="2147483662"/>
              <ac:spMk id="3" creationId="{00000000-0000-0000-0000-000000000000}"/>
            </ac:spMkLst>
          </pc:spChg>
        </pc:sldLayoutChg>
        <pc:sldLayoutChg chg="modSp">
          <pc:chgData name="diana fajarwati" userId="3c7b578798fa4979" providerId="LiveId" clId="{BABDBD02-85B5-4E31-AAC3-ED555FE36268}" dt="2019-05-09T09:20:03.368" v="146" actId="207"/>
          <pc:sldLayoutMkLst>
            <pc:docMk/>
            <pc:sldMasterMk cId="346893842" sldId="2147483660"/>
            <pc:sldLayoutMk cId="3720983263" sldId="2147483665"/>
          </pc:sldLayoutMkLst>
          <pc:spChg chg="mod">
            <ac:chgData name="diana fajarwati" userId="3c7b578798fa4979" providerId="LiveId" clId="{BABDBD02-85B5-4E31-AAC3-ED555FE36268}" dt="2019-05-09T09:20:03.368" v="146" actId="207"/>
            <ac:spMkLst>
              <pc:docMk/>
              <pc:sldMasterMk cId="346893842" sldId="2147483660"/>
              <pc:sldLayoutMk cId="3720983263" sldId="2147483665"/>
              <ac:spMk id="9" creationId="{00000000-0000-0000-0000-000000000000}"/>
            </ac:spMkLst>
          </pc:spChg>
        </pc:sldLayoutChg>
        <pc:sldLayoutChg chg="modSp">
          <pc:chgData name="diana fajarwati" userId="3c7b578798fa4979" providerId="LiveId" clId="{BABDBD02-85B5-4E31-AAC3-ED555FE36268}" dt="2019-05-09T09:20:12.394" v="148" actId="207"/>
          <pc:sldLayoutMkLst>
            <pc:docMk/>
            <pc:sldMasterMk cId="346893842" sldId="2147483660"/>
            <pc:sldLayoutMk cId="3028942955" sldId="2147483666"/>
          </pc:sldLayoutMkLst>
          <pc:spChg chg="mod">
            <ac:chgData name="diana fajarwati" userId="3c7b578798fa4979" providerId="LiveId" clId="{BABDBD02-85B5-4E31-AAC3-ED555FE36268}" dt="2019-05-09T09:20:12.394" v="148" actId="207"/>
            <ac:spMkLst>
              <pc:docMk/>
              <pc:sldMasterMk cId="346893842" sldId="2147483660"/>
              <pc:sldLayoutMk cId="3028942955" sldId="2147483666"/>
              <ac:spMk id="5" creationId="{00000000-0000-0000-0000-000000000000}"/>
            </ac:spMkLst>
          </pc:spChg>
          <pc:spChg chg="mod">
            <ac:chgData name="diana fajarwati" userId="3c7b578798fa4979" providerId="LiveId" clId="{BABDBD02-85B5-4E31-AAC3-ED555FE36268}" dt="2019-05-09T09:20:09.287" v="147" actId="207"/>
            <ac:spMkLst>
              <pc:docMk/>
              <pc:sldMasterMk cId="346893842" sldId="2147483660"/>
              <pc:sldLayoutMk cId="3028942955" sldId="2147483666"/>
              <ac:spMk id="7" creationId="{00000000-0000-0000-0000-000000000000}"/>
            </ac:spMkLst>
          </pc:spChg>
        </pc:sldLayoutChg>
        <pc:sldLayoutChg chg="modSp">
          <pc:chgData name="diana fajarwati" userId="3c7b578798fa4979" providerId="LiveId" clId="{BABDBD02-85B5-4E31-AAC3-ED555FE36268}" dt="2019-05-09T09:20:24.584" v="149" actId="207"/>
          <pc:sldLayoutMkLst>
            <pc:docMk/>
            <pc:sldMasterMk cId="346893842" sldId="2147483660"/>
            <pc:sldLayoutMk cId="715699844" sldId="2147483667"/>
          </pc:sldLayoutMkLst>
          <pc:spChg chg="mod">
            <ac:chgData name="diana fajarwati" userId="3c7b578798fa4979" providerId="LiveId" clId="{BABDBD02-85B5-4E31-AAC3-ED555FE36268}" dt="2019-05-09T09:20:24.584" v="149" actId="207"/>
            <ac:spMkLst>
              <pc:docMk/>
              <pc:sldMasterMk cId="346893842" sldId="2147483660"/>
              <pc:sldLayoutMk cId="715699844" sldId="2147483667"/>
              <ac:spMk id="6" creationId="{00000000-0000-0000-0000-000000000000}"/>
            </ac:spMkLst>
          </pc:spChg>
        </pc:sldLayoutChg>
        <pc:sldLayoutChg chg="modSp">
          <pc:chgData name="diana fajarwati" userId="3c7b578798fa4979" providerId="LiveId" clId="{BABDBD02-85B5-4E31-AAC3-ED555FE36268}" dt="2019-05-09T09:20:30.173" v="150" actId="207"/>
          <pc:sldLayoutMkLst>
            <pc:docMk/>
            <pc:sldMasterMk cId="346893842" sldId="2147483660"/>
            <pc:sldLayoutMk cId="2078386457" sldId="2147483668"/>
          </pc:sldLayoutMkLst>
          <pc:spChg chg="mod">
            <ac:chgData name="diana fajarwati" userId="3c7b578798fa4979" providerId="LiveId" clId="{BABDBD02-85B5-4E31-AAC3-ED555FE36268}" dt="2019-05-09T09:20:30.173" v="150" actId="207"/>
            <ac:spMkLst>
              <pc:docMk/>
              <pc:sldMasterMk cId="346893842" sldId="2147483660"/>
              <pc:sldLayoutMk cId="2078386457" sldId="2147483668"/>
              <ac:spMk id="9" creationId="{00000000-0000-0000-0000-000000000000}"/>
            </ac:spMkLst>
          </pc:spChg>
        </pc:sldLayoutChg>
        <pc:sldLayoutChg chg="modSp">
          <pc:chgData name="diana fajarwati" userId="3c7b578798fa4979" providerId="LiveId" clId="{BABDBD02-85B5-4E31-AAC3-ED555FE36268}" dt="2019-05-09T09:19:59.113" v="145" actId="207"/>
          <pc:sldLayoutMkLst>
            <pc:docMk/>
            <pc:sldMasterMk cId="346893842" sldId="2147483660"/>
            <pc:sldLayoutMk cId="2471927595" sldId="2147483672"/>
          </pc:sldLayoutMkLst>
          <pc:spChg chg="mod">
            <ac:chgData name="diana fajarwati" userId="3c7b578798fa4979" providerId="LiveId" clId="{BABDBD02-85B5-4E31-AAC3-ED555FE36268}" dt="2019-05-09T09:19:59.113" v="145" actId="207"/>
            <ac:spMkLst>
              <pc:docMk/>
              <pc:sldMasterMk cId="346893842" sldId="2147483660"/>
              <pc:sldLayoutMk cId="2471927595" sldId="2147483672"/>
              <ac:spMk id="3" creationId="{00000000-0000-0000-0000-000000000000}"/>
            </ac:spMkLst>
          </pc:spChg>
        </pc:sldLayoutChg>
        <pc:sldLayoutChg chg="modSp">
          <pc:chgData name="diana fajarwati" userId="3c7b578798fa4979" providerId="LiveId" clId="{BABDBD02-85B5-4E31-AAC3-ED555FE36268}" dt="2019-05-09T09:20:44.696" v="153" actId="207"/>
          <pc:sldLayoutMkLst>
            <pc:docMk/>
            <pc:sldMasterMk cId="346893842" sldId="2147483660"/>
            <pc:sldLayoutMk cId="2573668527" sldId="2147483673"/>
          </pc:sldLayoutMkLst>
          <pc:spChg chg="mod">
            <ac:chgData name="diana fajarwati" userId="3c7b578798fa4979" providerId="LiveId" clId="{BABDBD02-85B5-4E31-AAC3-ED555FE36268}" dt="2019-05-09T09:20:44.696" v="153" actId="207"/>
            <ac:spMkLst>
              <pc:docMk/>
              <pc:sldMasterMk cId="346893842" sldId="2147483660"/>
              <pc:sldLayoutMk cId="2573668527" sldId="2147483673"/>
              <ac:spMk id="7" creationId="{00000000-0000-0000-0000-000000000000}"/>
            </ac:spMkLst>
          </pc:spChg>
          <pc:spChg chg="mod">
            <ac:chgData name="diana fajarwati" userId="3c7b578798fa4979" providerId="LiveId" clId="{BABDBD02-85B5-4E31-AAC3-ED555FE36268}" dt="2019-05-09T09:20:41.204" v="152" actId="207"/>
            <ac:spMkLst>
              <pc:docMk/>
              <pc:sldMasterMk cId="346893842" sldId="2147483660"/>
              <pc:sldLayoutMk cId="2573668527" sldId="2147483673"/>
              <ac:spMk id="16" creationId="{00000000-0000-0000-0000-000000000000}"/>
            </ac:spMkLst>
          </pc:spChg>
          <pc:spChg chg="mod">
            <ac:chgData name="diana fajarwati" userId="3c7b578798fa4979" providerId="LiveId" clId="{BABDBD02-85B5-4E31-AAC3-ED555FE36268}" dt="2019-05-09T09:20:38.153" v="151" actId="207"/>
            <ac:spMkLst>
              <pc:docMk/>
              <pc:sldMasterMk cId="346893842" sldId="2147483660"/>
              <pc:sldLayoutMk cId="2573668527" sldId="2147483673"/>
              <ac:spMk id="17" creationId="{00000000-0000-0000-0000-000000000000}"/>
            </ac:spMkLst>
          </pc:spChg>
        </pc:sldLayoutChg>
        <pc:sldLayoutChg chg="modSp">
          <pc:chgData name="diana fajarwati" userId="3c7b578798fa4979" providerId="LiveId" clId="{BABDBD02-85B5-4E31-AAC3-ED555FE36268}" dt="2019-05-09T09:19:47.265" v="142" actId="207"/>
          <pc:sldLayoutMkLst>
            <pc:docMk/>
            <pc:sldMasterMk cId="346893842" sldId="2147483660"/>
            <pc:sldLayoutMk cId="189499690" sldId="2147483674"/>
          </pc:sldLayoutMkLst>
          <pc:spChg chg="mod">
            <ac:chgData name="diana fajarwati" userId="3c7b578798fa4979" providerId="LiveId" clId="{BABDBD02-85B5-4E31-AAC3-ED555FE36268}" dt="2019-05-09T09:19:47.265" v="142" actId="207"/>
            <ac:spMkLst>
              <pc:docMk/>
              <pc:sldMasterMk cId="346893842" sldId="2147483660"/>
              <pc:sldLayoutMk cId="189499690" sldId="2147483674"/>
              <ac:spMk id="3" creationId="{00000000-0000-0000-0000-000000000000}"/>
            </ac:spMkLst>
          </pc:spChg>
        </pc:sldLayoutChg>
        <pc:sldLayoutChg chg="modSp">
          <pc:chgData name="diana fajarwati" userId="3c7b578798fa4979" providerId="LiveId" clId="{BABDBD02-85B5-4E31-AAC3-ED555FE36268}" dt="2019-05-09T09:19:54.325" v="144" actId="207"/>
          <pc:sldLayoutMkLst>
            <pc:docMk/>
            <pc:sldMasterMk cId="346893842" sldId="2147483660"/>
            <pc:sldLayoutMk cId="194709688" sldId="2147483675"/>
          </pc:sldLayoutMkLst>
          <pc:spChg chg="mod">
            <ac:chgData name="diana fajarwati" userId="3c7b578798fa4979" providerId="LiveId" clId="{BABDBD02-85B5-4E31-AAC3-ED555FE36268}" dt="2019-05-09T09:19:54.325" v="144" actId="207"/>
            <ac:spMkLst>
              <pc:docMk/>
              <pc:sldMasterMk cId="346893842" sldId="2147483660"/>
              <pc:sldLayoutMk cId="194709688" sldId="2147483675"/>
              <ac:spMk id="2" creationId="{DED88761-7DFE-4C63-9618-6F0018585E0A}"/>
            </ac:spMkLst>
          </pc:spChg>
          <pc:spChg chg="mod">
            <ac:chgData name="diana fajarwati" userId="3c7b578798fa4979" providerId="LiveId" clId="{BABDBD02-85B5-4E31-AAC3-ED555FE36268}" dt="2019-05-09T09:19:51.357" v="143" actId="207"/>
            <ac:spMkLst>
              <pc:docMk/>
              <pc:sldMasterMk cId="346893842" sldId="2147483660"/>
              <pc:sldLayoutMk cId="194709688" sldId="2147483675"/>
              <ac:spMk id="3" creationId="{00000000-0000-0000-0000-000000000000}"/>
            </ac:spMkLst>
          </pc:spChg>
        </pc:sldLayoutChg>
      </pc:sldMasterChg>
    </pc:docChg>
  </pc:docChgLst>
  <pc:docChgLst>
    <pc:chgData name="diana fajarwati" userId="3c7b578798fa4979" providerId="LiveId" clId="{418C4C70-B5ED-4512-89BD-6B74AD88FD41}"/>
    <pc:docChg chg="undo custSel mod addSld delSld modSld sldOrd delMainMaster modMainMaster">
      <pc:chgData name="diana fajarwati" userId="3c7b578798fa4979" providerId="LiveId" clId="{418C4C70-B5ED-4512-89BD-6B74AD88FD41}" dt="2019-05-08T22:24:09.873" v="3033" actId="179"/>
      <pc:docMkLst>
        <pc:docMk/>
      </pc:docMkLst>
      <pc:sldChg chg="del">
        <pc:chgData name="diana fajarwati" userId="3c7b578798fa4979" providerId="LiveId" clId="{418C4C70-B5ED-4512-89BD-6B74AD88FD41}" dt="2019-05-08T20:09:31.337" v="5" actId="2696"/>
        <pc:sldMkLst>
          <pc:docMk/>
          <pc:sldMk cId="706925944" sldId="333"/>
        </pc:sldMkLst>
      </pc:sldChg>
      <pc:sldChg chg="del">
        <pc:chgData name="diana fajarwati" userId="3c7b578798fa4979" providerId="LiveId" clId="{418C4C70-B5ED-4512-89BD-6B74AD88FD41}" dt="2019-05-08T20:09:25.104" v="0" actId="2696"/>
        <pc:sldMkLst>
          <pc:docMk/>
          <pc:sldMk cId="3011347140" sldId="335"/>
        </pc:sldMkLst>
      </pc:sldChg>
      <pc:sldChg chg="del">
        <pc:chgData name="diana fajarwati" userId="3c7b578798fa4979" providerId="LiveId" clId="{418C4C70-B5ED-4512-89BD-6B74AD88FD41}" dt="2019-05-08T20:09:25.505" v="1" actId="2696"/>
        <pc:sldMkLst>
          <pc:docMk/>
          <pc:sldMk cId="184980310" sldId="336"/>
        </pc:sldMkLst>
      </pc:sldChg>
      <pc:sldChg chg="del">
        <pc:chgData name="diana fajarwati" userId="3c7b578798fa4979" providerId="LiveId" clId="{418C4C70-B5ED-4512-89BD-6B74AD88FD41}" dt="2019-05-08T20:09:27.812" v="4" actId="2696"/>
        <pc:sldMkLst>
          <pc:docMk/>
          <pc:sldMk cId="2205730553" sldId="338"/>
        </pc:sldMkLst>
      </pc:sldChg>
      <pc:sldChg chg="del">
        <pc:chgData name="diana fajarwati" userId="3c7b578798fa4979" providerId="LiveId" clId="{418C4C70-B5ED-4512-89BD-6B74AD88FD41}" dt="2019-05-08T20:10:12.570" v="59" actId="2696"/>
        <pc:sldMkLst>
          <pc:docMk/>
          <pc:sldMk cId="2514576311" sldId="341"/>
        </pc:sldMkLst>
      </pc:sldChg>
      <pc:sldChg chg="del">
        <pc:chgData name="diana fajarwati" userId="3c7b578798fa4979" providerId="LiveId" clId="{418C4C70-B5ED-4512-89BD-6B74AD88FD41}" dt="2019-05-08T20:10:12.762" v="60" actId="2696"/>
        <pc:sldMkLst>
          <pc:docMk/>
          <pc:sldMk cId="3126885101" sldId="342"/>
        </pc:sldMkLst>
      </pc:sldChg>
      <pc:sldChg chg="del">
        <pc:chgData name="diana fajarwati" userId="3c7b578798fa4979" providerId="LiveId" clId="{418C4C70-B5ED-4512-89BD-6B74AD88FD41}" dt="2019-05-08T20:10:12.933" v="61" actId="2696"/>
        <pc:sldMkLst>
          <pc:docMk/>
          <pc:sldMk cId="1904087690" sldId="343"/>
        </pc:sldMkLst>
      </pc:sldChg>
      <pc:sldChg chg="del">
        <pc:chgData name="diana fajarwati" userId="3c7b578798fa4979" providerId="LiveId" clId="{418C4C70-B5ED-4512-89BD-6B74AD88FD41}" dt="2019-05-08T20:10:13.094" v="62" actId="2696"/>
        <pc:sldMkLst>
          <pc:docMk/>
          <pc:sldMk cId="61406414" sldId="344"/>
        </pc:sldMkLst>
      </pc:sldChg>
      <pc:sldChg chg="del">
        <pc:chgData name="diana fajarwati" userId="3c7b578798fa4979" providerId="LiveId" clId="{418C4C70-B5ED-4512-89BD-6B74AD88FD41}" dt="2019-05-08T20:10:13.236" v="63" actId="2696"/>
        <pc:sldMkLst>
          <pc:docMk/>
          <pc:sldMk cId="572062137" sldId="345"/>
        </pc:sldMkLst>
      </pc:sldChg>
      <pc:sldChg chg="del">
        <pc:chgData name="diana fajarwati" userId="3c7b578798fa4979" providerId="LiveId" clId="{418C4C70-B5ED-4512-89BD-6B74AD88FD41}" dt="2019-05-08T20:10:13.407" v="64" actId="2696"/>
        <pc:sldMkLst>
          <pc:docMk/>
          <pc:sldMk cId="3566253886" sldId="346"/>
        </pc:sldMkLst>
      </pc:sldChg>
      <pc:sldChg chg="del">
        <pc:chgData name="diana fajarwati" userId="3c7b578798fa4979" providerId="LiveId" clId="{418C4C70-B5ED-4512-89BD-6B74AD88FD41}" dt="2019-05-08T20:10:13.577" v="65" actId="2696"/>
        <pc:sldMkLst>
          <pc:docMk/>
          <pc:sldMk cId="610402924" sldId="347"/>
        </pc:sldMkLst>
      </pc:sldChg>
      <pc:sldChg chg="del">
        <pc:chgData name="diana fajarwati" userId="3c7b578798fa4979" providerId="LiveId" clId="{418C4C70-B5ED-4512-89BD-6B74AD88FD41}" dt="2019-05-08T20:10:13.746" v="66" actId="2696"/>
        <pc:sldMkLst>
          <pc:docMk/>
          <pc:sldMk cId="1865861021" sldId="348"/>
        </pc:sldMkLst>
      </pc:sldChg>
      <pc:sldChg chg="del">
        <pc:chgData name="diana fajarwati" userId="3c7b578798fa4979" providerId="LiveId" clId="{418C4C70-B5ED-4512-89BD-6B74AD88FD41}" dt="2019-05-08T20:10:13.927" v="67" actId="2696"/>
        <pc:sldMkLst>
          <pc:docMk/>
          <pc:sldMk cId="1869945694" sldId="349"/>
        </pc:sldMkLst>
      </pc:sldChg>
      <pc:sldChg chg="del">
        <pc:chgData name="diana fajarwati" userId="3c7b578798fa4979" providerId="LiveId" clId="{418C4C70-B5ED-4512-89BD-6B74AD88FD41}" dt="2019-05-08T20:10:14.121" v="68" actId="2696"/>
        <pc:sldMkLst>
          <pc:docMk/>
          <pc:sldMk cId="3917927092" sldId="350"/>
        </pc:sldMkLst>
      </pc:sldChg>
      <pc:sldChg chg="del">
        <pc:chgData name="diana fajarwati" userId="3c7b578798fa4979" providerId="LiveId" clId="{418C4C70-B5ED-4512-89BD-6B74AD88FD41}" dt="2019-05-08T20:10:14.290" v="69" actId="2696"/>
        <pc:sldMkLst>
          <pc:docMk/>
          <pc:sldMk cId="3623294180" sldId="351"/>
        </pc:sldMkLst>
      </pc:sldChg>
      <pc:sldChg chg="del">
        <pc:chgData name="diana fajarwati" userId="3c7b578798fa4979" providerId="LiveId" clId="{418C4C70-B5ED-4512-89BD-6B74AD88FD41}" dt="2019-05-08T20:10:14.475" v="70" actId="2696"/>
        <pc:sldMkLst>
          <pc:docMk/>
          <pc:sldMk cId="2735115220" sldId="352"/>
        </pc:sldMkLst>
      </pc:sldChg>
      <pc:sldChg chg="del">
        <pc:chgData name="diana fajarwati" userId="3c7b578798fa4979" providerId="LiveId" clId="{418C4C70-B5ED-4512-89BD-6B74AD88FD41}" dt="2019-05-08T20:10:14.662" v="71" actId="2696"/>
        <pc:sldMkLst>
          <pc:docMk/>
          <pc:sldMk cId="501990609" sldId="353"/>
        </pc:sldMkLst>
      </pc:sldChg>
      <pc:sldChg chg="del">
        <pc:chgData name="diana fajarwati" userId="3c7b578798fa4979" providerId="LiveId" clId="{418C4C70-B5ED-4512-89BD-6B74AD88FD41}" dt="2019-05-08T20:10:15.107" v="73" actId="2696"/>
        <pc:sldMkLst>
          <pc:docMk/>
          <pc:sldMk cId="1575772849" sldId="355"/>
        </pc:sldMkLst>
      </pc:sldChg>
      <pc:sldChg chg="del">
        <pc:chgData name="diana fajarwati" userId="3c7b578798fa4979" providerId="LiveId" clId="{418C4C70-B5ED-4512-89BD-6B74AD88FD41}" dt="2019-05-08T20:10:15.498" v="74" actId="2696"/>
        <pc:sldMkLst>
          <pc:docMk/>
          <pc:sldMk cId="1441843439" sldId="356"/>
        </pc:sldMkLst>
      </pc:sldChg>
      <pc:sldChg chg="del">
        <pc:chgData name="diana fajarwati" userId="3c7b578798fa4979" providerId="LiveId" clId="{418C4C70-B5ED-4512-89BD-6B74AD88FD41}" dt="2019-05-08T20:10:15.714" v="75" actId="2696"/>
        <pc:sldMkLst>
          <pc:docMk/>
          <pc:sldMk cId="2342078237" sldId="357"/>
        </pc:sldMkLst>
      </pc:sldChg>
      <pc:sldChg chg="del">
        <pc:chgData name="diana fajarwati" userId="3c7b578798fa4979" providerId="LiveId" clId="{418C4C70-B5ED-4512-89BD-6B74AD88FD41}" dt="2019-05-08T20:10:15.945" v="76" actId="2696"/>
        <pc:sldMkLst>
          <pc:docMk/>
          <pc:sldMk cId="4085077772" sldId="358"/>
        </pc:sldMkLst>
      </pc:sldChg>
      <pc:sldChg chg="del">
        <pc:chgData name="diana fajarwati" userId="3c7b578798fa4979" providerId="LiveId" clId="{418C4C70-B5ED-4512-89BD-6B74AD88FD41}" dt="2019-05-08T20:10:16.185" v="77" actId="2696"/>
        <pc:sldMkLst>
          <pc:docMk/>
          <pc:sldMk cId="1473891059" sldId="359"/>
        </pc:sldMkLst>
      </pc:sldChg>
      <pc:sldChg chg="del">
        <pc:chgData name="diana fajarwati" userId="3c7b578798fa4979" providerId="LiveId" clId="{418C4C70-B5ED-4512-89BD-6B74AD88FD41}" dt="2019-05-08T20:10:16.611" v="79" actId="2696"/>
        <pc:sldMkLst>
          <pc:docMk/>
          <pc:sldMk cId="1192435437" sldId="361"/>
        </pc:sldMkLst>
      </pc:sldChg>
      <pc:sldChg chg="del">
        <pc:chgData name="diana fajarwati" userId="3c7b578798fa4979" providerId="LiveId" clId="{418C4C70-B5ED-4512-89BD-6B74AD88FD41}" dt="2019-05-08T20:10:16.944" v="80" actId="2696"/>
        <pc:sldMkLst>
          <pc:docMk/>
          <pc:sldMk cId="1009005161" sldId="362"/>
        </pc:sldMkLst>
      </pc:sldChg>
      <pc:sldChg chg="del">
        <pc:chgData name="diana fajarwati" userId="3c7b578798fa4979" providerId="LiveId" clId="{418C4C70-B5ED-4512-89BD-6B74AD88FD41}" dt="2019-05-08T20:10:17.176" v="81" actId="2696"/>
        <pc:sldMkLst>
          <pc:docMk/>
          <pc:sldMk cId="1990995864" sldId="363"/>
        </pc:sldMkLst>
      </pc:sldChg>
      <pc:sldChg chg="del">
        <pc:chgData name="diana fajarwati" userId="3c7b578798fa4979" providerId="LiveId" clId="{418C4C70-B5ED-4512-89BD-6B74AD88FD41}" dt="2019-05-08T20:10:17.377" v="82" actId="2696"/>
        <pc:sldMkLst>
          <pc:docMk/>
          <pc:sldMk cId="2198747316" sldId="364"/>
        </pc:sldMkLst>
      </pc:sldChg>
      <pc:sldChg chg="del">
        <pc:chgData name="diana fajarwati" userId="3c7b578798fa4979" providerId="LiveId" clId="{418C4C70-B5ED-4512-89BD-6B74AD88FD41}" dt="2019-05-08T20:10:17.864" v="83" actId="2696"/>
        <pc:sldMkLst>
          <pc:docMk/>
          <pc:sldMk cId="189235004" sldId="365"/>
        </pc:sldMkLst>
      </pc:sldChg>
      <pc:sldChg chg="del">
        <pc:chgData name="diana fajarwati" userId="3c7b578798fa4979" providerId="LiveId" clId="{418C4C70-B5ED-4512-89BD-6B74AD88FD41}" dt="2019-05-08T20:10:18.365" v="84" actId="2696"/>
        <pc:sldMkLst>
          <pc:docMk/>
          <pc:sldMk cId="2921246199" sldId="366"/>
        </pc:sldMkLst>
      </pc:sldChg>
      <pc:sldChg chg="del">
        <pc:chgData name="diana fajarwati" userId="3c7b578798fa4979" providerId="LiveId" clId="{418C4C70-B5ED-4512-89BD-6B74AD88FD41}" dt="2019-05-08T20:10:11.777" v="56" actId="2696"/>
        <pc:sldMkLst>
          <pc:docMk/>
          <pc:sldMk cId="3464773001" sldId="488"/>
        </pc:sldMkLst>
      </pc:sldChg>
      <pc:sldChg chg="del">
        <pc:chgData name="diana fajarwati" userId="3c7b578798fa4979" providerId="LiveId" clId="{418C4C70-B5ED-4512-89BD-6B74AD88FD41}" dt="2019-05-08T20:09:25.906" v="2" actId="2696"/>
        <pc:sldMkLst>
          <pc:docMk/>
          <pc:sldMk cId="4102019820" sldId="494"/>
        </pc:sldMkLst>
      </pc:sldChg>
      <pc:sldChg chg="del">
        <pc:chgData name="diana fajarwati" userId="3c7b578798fa4979" providerId="LiveId" clId="{418C4C70-B5ED-4512-89BD-6B74AD88FD41}" dt="2019-05-08T20:09:26.840" v="3" actId="2696"/>
        <pc:sldMkLst>
          <pc:docMk/>
          <pc:sldMk cId="355127653" sldId="495"/>
        </pc:sldMkLst>
      </pc:sldChg>
      <pc:sldChg chg="addSp delSp modSp">
        <pc:chgData name="diana fajarwati" userId="3c7b578798fa4979" providerId="LiveId" clId="{418C4C70-B5ED-4512-89BD-6B74AD88FD41}" dt="2019-05-08T20:14:46.506" v="122" actId="207"/>
        <pc:sldMkLst>
          <pc:docMk/>
          <pc:sldMk cId="3292102664" sldId="497"/>
        </pc:sldMkLst>
        <pc:spChg chg="mod">
          <ac:chgData name="diana fajarwati" userId="3c7b578798fa4979" providerId="LiveId" clId="{418C4C70-B5ED-4512-89BD-6B74AD88FD41}" dt="2019-05-08T20:09:56.130" v="51" actId="20577"/>
          <ac:spMkLst>
            <pc:docMk/>
            <pc:sldMk cId="3292102664" sldId="497"/>
            <ac:spMk id="2" creationId="{00000000-0000-0000-0000-000000000000}"/>
          </ac:spMkLst>
        </pc:spChg>
        <pc:spChg chg="mod">
          <ac:chgData name="diana fajarwati" userId="3c7b578798fa4979" providerId="LiveId" clId="{418C4C70-B5ED-4512-89BD-6B74AD88FD41}" dt="2019-05-08T20:10:03.721" v="53" actId="1076"/>
          <ac:spMkLst>
            <pc:docMk/>
            <pc:sldMk cId="3292102664" sldId="497"/>
            <ac:spMk id="3" creationId="{00000000-0000-0000-0000-000000000000}"/>
          </ac:spMkLst>
        </pc:spChg>
        <pc:spChg chg="mod">
          <ac:chgData name="diana fajarwati" userId="3c7b578798fa4979" providerId="LiveId" clId="{418C4C70-B5ED-4512-89BD-6B74AD88FD41}" dt="2019-05-08T20:14:46.506" v="122" actId="207"/>
          <ac:spMkLst>
            <pc:docMk/>
            <pc:sldMk cId="3292102664" sldId="497"/>
            <ac:spMk id="4" creationId="{00000000-0000-0000-0000-000000000000}"/>
          </ac:spMkLst>
        </pc:spChg>
        <pc:picChg chg="del mod">
          <ac:chgData name="diana fajarwati" userId="3c7b578798fa4979" providerId="LiveId" clId="{418C4C70-B5ED-4512-89BD-6B74AD88FD41}" dt="2019-05-08T20:10:06.331" v="55" actId="478"/>
          <ac:picMkLst>
            <pc:docMk/>
            <pc:sldMk cId="3292102664" sldId="497"/>
            <ac:picMk id="5" creationId="{62A631DF-9537-42C4-B431-7A931C3692D0}"/>
          </ac:picMkLst>
        </pc:picChg>
        <pc:picChg chg="add mod ord modCrop">
          <ac:chgData name="diana fajarwati" userId="3c7b578798fa4979" providerId="LiveId" clId="{418C4C70-B5ED-4512-89BD-6B74AD88FD41}" dt="2019-05-08T20:14:40.457" v="121" actId="167"/>
          <ac:picMkLst>
            <pc:docMk/>
            <pc:sldMk cId="3292102664" sldId="497"/>
            <ac:picMk id="7" creationId="{9D6A52AC-DFA1-4945-87B4-6858A3E033B9}"/>
          </ac:picMkLst>
        </pc:picChg>
      </pc:sldChg>
      <pc:sldChg chg="del">
        <pc:chgData name="diana fajarwati" userId="3c7b578798fa4979" providerId="LiveId" clId="{418C4C70-B5ED-4512-89BD-6B74AD88FD41}" dt="2019-05-08T20:10:12.248" v="58" actId="2696"/>
        <pc:sldMkLst>
          <pc:docMk/>
          <pc:sldMk cId="646977116" sldId="498"/>
        </pc:sldMkLst>
      </pc:sldChg>
      <pc:sldChg chg="modSp">
        <pc:chgData name="diana fajarwati" userId="3c7b578798fa4979" providerId="LiveId" clId="{418C4C70-B5ED-4512-89BD-6B74AD88FD41}" dt="2019-05-08T20:15:02.167" v="124" actId="207"/>
        <pc:sldMkLst>
          <pc:docMk/>
          <pc:sldMk cId="2235389346" sldId="506"/>
        </pc:sldMkLst>
        <pc:spChg chg="mod">
          <ac:chgData name="diana fajarwati" userId="3c7b578798fa4979" providerId="LiveId" clId="{418C4C70-B5ED-4512-89BD-6B74AD88FD41}" dt="2019-05-08T20:14:56.598" v="123" actId="207"/>
          <ac:spMkLst>
            <pc:docMk/>
            <pc:sldMk cId="2235389346" sldId="506"/>
            <ac:spMk id="3" creationId="{9FA70E6C-2C41-43A9-9558-087BB5DCA892}"/>
          </ac:spMkLst>
        </pc:spChg>
        <pc:spChg chg="mod">
          <ac:chgData name="diana fajarwati" userId="3c7b578798fa4979" providerId="LiveId" clId="{418C4C70-B5ED-4512-89BD-6B74AD88FD41}" dt="2019-05-08T20:11:04.410" v="100" actId="207"/>
          <ac:spMkLst>
            <pc:docMk/>
            <pc:sldMk cId="2235389346" sldId="506"/>
            <ac:spMk id="6" creationId="{52207603-C0B1-4E80-BB65-485701296E9A}"/>
          </ac:spMkLst>
        </pc:spChg>
        <pc:spChg chg="mod">
          <ac:chgData name="diana fajarwati" userId="3c7b578798fa4979" providerId="LiveId" clId="{418C4C70-B5ED-4512-89BD-6B74AD88FD41}" dt="2019-05-08T20:11:07.218" v="101" actId="207"/>
          <ac:spMkLst>
            <pc:docMk/>
            <pc:sldMk cId="2235389346" sldId="506"/>
            <ac:spMk id="8" creationId="{2B61AEB9-3443-421E-AA23-904C7C8E74BA}"/>
          </ac:spMkLst>
        </pc:spChg>
        <pc:spChg chg="mod">
          <ac:chgData name="diana fajarwati" userId="3c7b578798fa4979" providerId="LiveId" clId="{418C4C70-B5ED-4512-89BD-6B74AD88FD41}" dt="2019-05-08T20:10:47.508" v="98" actId="207"/>
          <ac:spMkLst>
            <pc:docMk/>
            <pc:sldMk cId="2235389346" sldId="506"/>
            <ac:spMk id="10" creationId="{7357466D-C53E-4675-A3E1-6C41181F218A}"/>
          </ac:spMkLst>
        </pc:spChg>
        <pc:spChg chg="mod">
          <ac:chgData name="diana fajarwati" userId="3c7b578798fa4979" providerId="LiveId" clId="{418C4C70-B5ED-4512-89BD-6B74AD88FD41}" dt="2019-05-08T20:10:52.640" v="99" actId="207"/>
          <ac:spMkLst>
            <pc:docMk/>
            <pc:sldMk cId="2235389346" sldId="506"/>
            <ac:spMk id="11" creationId="{E590D651-0F13-4515-B88B-FE07D3927761}"/>
          </ac:spMkLst>
        </pc:spChg>
        <pc:spChg chg="mod">
          <ac:chgData name="diana fajarwati" userId="3c7b578798fa4979" providerId="LiveId" clId="{418C4C70-B5ED-4512-89BD-6B74AD88FD41}" dt="2019-05-08T20:11:20.988" v="103" actId="207"/>
          <ac:spMkLst>
            <pc:docMk/>
            <pc:sldMk cId="2235389346" sldId="506"/>
            <ac:spMk id="15" creationId="{14E7AB82-7048-4B83-8BF0-84C93389853D}"/>
          </ac:spMkLst>
        </pc:spChg>
        <pc:spChg chg="mod">
          <ac:chgData name="diana fajarwati" userId="3c7b578798fa4979" providerId="LiveId" clId="{418C4C70-B5ED-4512-89BD-6B74AD88FD41}" dt="2019-05-08T20:15:02.167" v="124" actId="207"/>
          <ac:spMkLst>
            <pc:docMk/>
            <pc:sldMk cId="2235389346" sldId="506"/>
            <ac:spMk id="16" creationId="{087287F5-9223-4EA9-8C9B-63D041117E5B}"/>
          </ac:spMkLst>
        </pc:spChg>
      </pc:sldChg>
      <pc:sldChg chg="del">
        <pc:chgData name="diana fajarwati" userId="3c7b578798fa4979" providerId="LiveId" clId="{418C4C70-B5ED-4512-89BD-6B74AD88FD41}" dt="2019-05-08T20:10:14.893" v="72" actId="2696"/>
        <pc:sldMkLst>
          <pc:docMk/>
          <pc:sldMk cId="2391455782" sldId="507"/>
        </pc:sldMkLst>
      </pc:sldChg>
      <pc:sldChg chg="addSp modSp add">
        <pc:chgData name="diana fajarwati" userId="3c7b578798fa4979" providerId="LiveId" clId="{418C4C70-B5ED-4512-89BD-6B74AD88FD41}" dt="2019-05-08T20:19:47.859" v="216" actId="403"/>
        <pc:sldMkLst>
          <pc:docMk/>
          <pc:sldMk cId="2456813540" sldId="507"/>
        </pc:sldMkLst>
        <pc:spChg chg="mod">
          <ac:chgData name="diana fajarwati" userId="3c7b578798fa4979" providerId="LiveId" clId="{418C4C70-B5ED-4512-89BD-6B74AD88FD41}" dt="2019-05-08T20:15:12.452" v="141" actId="20577"/>
          <ac:spMkLst>
            <pc:docMk/>
            <pc:sldMk cId="2456813540" sldId="507"/>
            <ac:spMk id="2" creationId="{920A2765-544D-42C4-9547-2A87979C0A45}"/>
          </ac:spMkLst>
        </pc:spChg>
        <pc:spChg chg="mod">
          <ac:chgData name="diana fajarwati" userId="3c7b578798fa4979" providerId="LiveId" clId="{418C4C70-B5ED-4512-89BD-6B74AD88FD41}" dt="2019-05-08T20:18:01.367" v="160" actId="1076"/>
          <ac:spMkLst>
            <pc:docMk/>
            <pc:sldMk cId="2456813540" sldId="507"/>
            <ac:spMk id="3" creationId="{5C4BD2FA-8AFE-4FC7-8DAD-5DAD84131174}"/>
          </ac:spMkLst>
        </pc:spChg>
        <pc:spChg chg="add mod">
          <ac:chgData name="diana fajarwati" userId="3c7b578798fa4979" providerId="LiveId" clId="{418C4C70-B5ED-4512-89BD-6B74AD88FD41}" dt="2019-05-08T20:19:10.557" v="185" actId="207"/>
          <ac:spMkLst>
            <pc:docMk/>
            <pc:sldMk cId="2456813540" sldId="507"/>
            <ac:spMk id="4" creationId="{5CC0D9DF-F7FE-4B7B-BF6F-C03FB3DAE450}"/>
          </ac:spMkLst>
        </pc:spChg>
        <pc:spChg chg="add mod">
          <ac:chgData name="diana fajarwati" userId="3c7b578798fa4979" providerId="LiveId" clId="{418C4C70-B5ED-4512-89BD-6B74AD88FD41}" dt="2019-05-08T20:19:12.648" v="186" actId="207"/>
          <ac:spMkLst>
            <pc:docMk/>
            <pc:sldMk cId="2456813540" sldId="507"/>
            <ac:spMk id="5" creationId="{5378240B-78E6-40EA-B20A-FB990BC82A44}"/>
          </ac:spMkLst>
        </pc:spChg>
        <pc:spChg chg="add mod">
          <ac:chgData name="diana fajarwati" userId="3c7b578798fa4979" providerId="LiveId" clId="{418C4C70-B5ED-4512-89BD-6B74AD88FD41}" dt="2019-05-08T20:19:47.859" v="216" actId="403"/>
          <ac:spMkLst>
            <pc:docMk/>
            <pc:sldMk cId="2456813540" sldId="507"/>
            <ac:spMk id="6" creationId="{85058A9D-2C21-4D99-ACB3-00771BAE6634}"/>
          </ac:spMkLst>
        </pc:spChg>
      </pc:sldChg>
      <pc:sldChg chg="modSp add del">
        <pc:chgData name="diana fajarwati" userId="3c7b578798fa4979" providerId="LiveId" clId="{418C4C70-B5ED-4512-89BD-6B74AD88FD41}" dt="2019-05-08T20:16:34.666" v="144" actId="2696"/>
        <pc:sldMkLst>
          <pc:docMk/>
          <pc:sldMk cId="2978802950" sldId="508"/>
        </pc:sldMkLst>
        <pc:spChg chg="mod">
          <ac:chgData name="diana fajarwati" userId="3c7b578798fa4979" providerId="LiveId" clId="{418C4C70-B5ED-4512-89BD-6B74AD88FD41}" dt="2019-05-08T20:16:26.026" v="143" actId="20577"/>
          <ac:spMkLst>
            <pc:docMk/>
            <pc:sldMk cId="2978802950" sldId="508"/>
            <ac:spMk id="2" creationId="{EC8B0218-A239-40B5-8030-08C4192EFFC4}"/>
          </ac:spMkLst>
        </pc:spChg>
      </pc:sldChg>
      <pc:sldChg chg="del">
        <pc:chgData name="diana fajarwati" userId="3c7b578798fa4979" providerId="LiveId" clId="{418C4C70-B5ED-4512-89BD-6B74AD88FD41}" dt="2019-05-08T20:10:16.388" v="78" actId="2696"/>
        <pc:sldMkLst>
          <pc:docMk/>
          <pc:sldMk cId="2992883397" sldId="508"/>
        </pc:sldMkLst>
      </pc:sldChg>
      <pc:sldChg chg="addSp delSp modSp add">
        <pc:chgData name="diana fajarwati" userId="3c7b578798fa4979" providerId="LiveId" clId="{418C4C70-B5ED-4512-89BD-6B74AD88FD41}" dt="2019-05-08T20:40:40.899" v="458" actId="478"/>
        <pc:sldMkLst>
          <pc:docMk/>
          <pc:sldMk cId="3179105658" sldId="508"/>
        </pc:sldMkLst>
        <pc:spChg chg="del">
          <ac:chgData name="diana fajarwati" userId="3c7b578798fa4979" providerId="LiveId" clId="{418C4C70-B5ED-4512-89BD-6B74AD88FD41}" dt="2019-05-08T20:23:11.878" v="218"/>
          <ac:spMkLst>
            <pc:docMk/>
            <pc:sldMk cId="3179105658" sldId="508"/>
            <ac:spMk id="2" creationId="{BD21AB3D-5143-4FC7-8F88-DB050C7BF473}"/>
          </ac:spMkLst>
        </pc:spChg>
        <pc:spChg chg="del">
          <ac:chgData name="diana fajarwati" userId="3c7b578798fa4979" providerId="LiveId" clId="{418C4C70-B5ED-4512-89BD-6B74AD88FD41}" dt="2019-05-08T20:23:11.878" v="218"/>
          <ac:spMkLst>
            <pc:docMk/>
            <pc:sldMk cId="3179105658" sldId="508"/>
            <ac:spMk id="3" creationId="{65F16644-04C8-4C9E-8779-8D4DF102B7BF}"/>
          </ac:spMkLst>
        </pc:spChg>
        <pc:spChg chg="add del mod">
          <ac:chgData name="diana fajarwati" userId="3c7b578798fa4979" providerId="LiveId" clId="{418C4C70-B5ED-4512-89BD-6B74AD88FD41}" dt="2019-05-08T20:40:38.277" v="457" actId="478"/>
          <ac:spMkLst>
            <pc:docMk/>
            <pc:sldMk cId="3179105658" sldId="508"/>
            <ac:spMk id="4" creationId="{BB7A118D-7FE2-4D87-81B7-BA09F376B4B5}"/>
          </ac:spMkLst>
        </pc:spChg>
        <pc:spChg chg="add del mod">
          <ac:chgData name="diana fajarwati" userId="3c7b578798fa4979" providerId="LiveId" clId="{418C4C70-B5ED-4512-89BD-6B74AD88FD41}" dt="2019-05-08T20:24:51.010" v="246"/>
          <ac:spMkLst>
            <pc:docMk/>
            <pc:sldMk cId="3179105658" sldId="508"/>
            <ac:spMk id="5" creationId="{1F5B4CB4-C4C5-44FA-B69B-36CD2DCA84F5}"/>
          </ac:spMkLst>
        </pc:spChg>
        <pc:spChg chg="add del mod">
          <ac:chgData name="diana fajarwati" userId="3c7b578798fa4979" providerId="LiveId" clId="{418C4C70-B5ED-4512-89BD-6B74AD88FD41}" dt="2019-05-08T20:24:06.282" v="225" actId="478"/>
          <ac:spMkLst>
            <pc:docMk/>
            <pc:sldMk cId="3179105658" sldId="508"/>
            <ac:spMk id="6" creationId="{B6E21EAE-8FB0-4F3B-B311-8BBA2EE484C0}"/>
          </ac:spMkLst>
        </pc:spChg>
        <pc:spChg chg="add del mod">
          <ac:chgData name="diana fajarwati" userId="3c7b578798fa4979" providerId="LiveId" clId="{418C4C70-B5ED-4512-89BD-6B74AD88FD41}" dt="2019-05-08T20:24:51.010" v="246"/>
          <ac:spMkLst>
            <pc:docMk/>
            <pc:sldMk cId="3179105658" sldId="508"/>
            <ac:spMk id="7" creationId="{3ADEC2CF-470E-40A8-B2C1-3BEF945BEBC7}"/>
          </ac:spMkLst>
        </pc:spChg>
        <pc:spChg chg="add del mod">
          <ac:chgData name="diana fajarwati" userId="3c7b578798fa4979" providerId="LiveId" clId="{418C4C70-B5ED-4512-89BD-6B74AD88FD41}" dt="2019-05-08T20:24:51.010" v="246"/>
          <ac:spMkLst>
            <pc:docMk/>
            <pc:sldMk cId="3179105658" sldId="508"/>
            <ac:spMk id="8" creationId="{8EB7F989-0C60-49D7-896F-08BA00BA3248}"/>
          </ac:spMkLst>
        </pc:spChg>
        <pc:spChg chg="del mod">
          <ac:chgData name="diana fajarwati" userId="3c7b578798fa4979" providerId="LiveId" clId="{418C4C70-B5ED-4512-89BD-6B74AD88FD41}" dt="2019-05-08T20:24:59.454" v="251" actId="478"/>
          <ac:spMkLst>
            <pc:docMk/>
            <pc:sldMk cId="3179105658" sldId="508"/>
            <ac:spMk id="9" creationId="{F5B5AE05-1172-42D5-8371-3FA795B95350}"/>
          </ac:spMkLst>
        </pc:spChg>
        <pc:spChg chg="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10" creationId="{9F2D79BF-FC5A-42F5-BC97-E0DDBE10F16B}"/>
          </ac:spMkLst>
        </pc:spChg>
        <pc:spChg chg="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11" creationId="{6E497118-9C5E-4C3B-952D-2C4BC6B9986A}"/>
          </ac:spMkLst>
        </pc:spChg>
        <pc:spChg chg="del mod">
          <ac:chgData name="diana fajarwati" userId="3c7b578798fa4979" providerId="LiveId" clId="{418C4C70-B5ED-4512-89BD-6B74AD88FD41}" dt="2019-05-08T20:24:55.475" v="248" actId="478"/>
          <ac:spMkLst>
            <pc:docMk/>
            <pc:sldMk cId="3179105658" sldId="508"/>
            <ac:spMk id="12" creationId="{000EBAB8-11BA-453F-860E-B4EBC8560979}"/>
          </ac:spMkLst>
        </pc:spChg>
        <pc:spChg chg="del mod">
          <ac:chgData name="diana fajarwati" userId="3c7b578798fa4979" providerId="LiveId" clId="{418C4C70-B5ED-4512-89BD-6B74AD88FD41}" dt="2019-05-08T20:25:09.036" v="255" actId="478"/>
          <ac:spMkLst>
            <pc:docMk/>
            <pc:sldMk cId="3179105658" sldId="508"/>
            <ac:spMk id="13" creationId="{FAA7B635-864D-4E1A-99A0-55FAC043F53B}"/>
          </ac:spMkLst>
        </pc:spChg>
        <pc:spChg chg="del mod">
          <ac:chgData name="diana fajarwati" userId="3c7b578798fa4979" providerId="LiveId" clId="{418C4C70-B5ED-4512-89BD-6B74AD88FD41}" dt="2019-05-08T20:24:57.843" v="250" actId="478"/>
          <ac:spMkLst>
            <pc:docMk/>
            <pc:sldMk cId="3179105658" sldId="508"/>
            <ac:spMk id="14" creationId="{98663715-7EC5-4DE9-9FAB-05450EECC66B}"/>
          </ac:spMkLst>
        </pc:spChg>
        <pc:spChg chg="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15" creationId="{1A2D9FB7-A7ED-4CC3-8B7C-7E480CC6A8CA}"/>
          </ac:spMkLst>
        </pc:spChg>
        <pc:spChg chg="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16" creationId="{EFF31896-89C7-4A63-92F5-D9D35306420C}"/>
          </ac:spMkLst>
        </pc:spChg>
        <pc:spChg chg="del mod">
          <ac:chgData name="diana fajarwati" userId="3c7b578798fa4979" providerId="LiveId" clId="{418C4C70-B5ED-4512-89BD-6B74AD88FD41}" dt="2019-05-08T20:25:04.968" v="254" actId="478"/>
          <ac:spMkLst>
            <pc:docMk/>
            <pc:sldMk cId="3179105658" sldId="508"/>
            <ac:spMk id="17" creationId="{865DB72D-888F-45CA-ACCF-2BAE20619918}"/>
          </ac:spMkLst>
        </pc:spChg>
        <pc:spChg chg="del mod">
          <ac:chgData name="diana fajarwati" userId="3c7b578798fa4979" providerId="LiveId" clId="{418C4C70-B5ED-4512-89BD-6B74AD88FD41}" dt="2019-05-08T20:25:00.753" v="252" actId="478"/>
          <ac:spMkLst>
            <pc:docMk/>
            <pc:sldMk cId="3179105658" sldId="508"/>
            <ac:spMk id="18" creationId="{F141C6AF-F4B0-4C41-8C85-96BA943964C0}"/>
          </ac:spMkLst>
        </pc:spChg>
        <pc:spChg chg="del mod">
          <ac:chgData name="diana fajarwati" userId="3c7b578798fa4979" providerId="LiveId" clId="{418C4C70-B5ED-4512-89BD-6B74AD88FD41}" dt="2019-05-08T20:24:54.320" v="247" actId="478"/>
          <ac:spMkLst>
            <pc:docMk/>
            <pc:sldMk cId="3179105658" sldId="508"/>
            <ac:spMk id="19" creationId="{8FDB0638-EDC3-45CF-A04A-0428AF0FE5B1}"/>
          </ac:spMkLst>
        </pc:spChg>
        <pc:spChg chg="del mod">
          <ac:chgData name="diana fajarwati" userId="3c7b578798fa4979" providerId="LiveId" clId="{418C4C70-B5ED-4512-89BD-6B74AD88FD41}" dt="2019-05-08T20:24:56.842" v="249" actId="478"/>
          <ac:spMkLst>
            <pc:docMk/>
            <pc:sldMk cId="3179105658" sldId="508"/>
            <ac:spMk id="20" creationId="{C82E3B51-B14B-4E1F-9F8F-84486137D048}"/>
          </ac:spMkLst>
        </pc:spChg>
        <pc:spChg chg="del mod">
          <ac:chgData name="diana fajarwati" userId="3c7b578798fa4979" providerId="LiveId" clId="{418C4C70-B5ED-4512-89BD-6B74AD88FD41}" dt="2019-05-08T20:25:02.611" v="253" actId="478"/>
          <ac:spMkLst>
            <pc:docMk/>
            <pc:sldMk cId="3179105658" sldId="508"/>
            <ac:spMk id="21" creationId="{C23A66A1-1F31-4615-B15D-E79A3F45C44D}"/>
          </ac:spMkLst>
        </pc:spChg>
        <pc:spChg chg="add 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22" creationId="{9AB1E0F9-FDB7-4059-A01E-8131CE11F818}"/>
          </ac:spMkLst>
        </pc:spChg>
        <pc:spChg chg="add 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23" creationId="{F25459DE-C4D6-43DD-A9F0-0EE222EC3EBD}"/>
          </ac:spMkLst>
        </pc:spChg>
        <pc:spChg chg="add 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24" creationId="{CC8998B0-458A-406F-BB80-7377E7DE6CC2}"/>
          </ac:spMkLst>
        </pc:spChg>
        <pc:spChg chg="add 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25" creationId="{FA648556-F0B8-4031-B186-B3E405D7F253}"/>
          </ac:spMkLst>
        </pc:spChg>
        <pc:spChg chg="add del mod">
          <ac:chgData name="diana fajarwati" userId="3c7b578798fa4979" providerId="LiveId" clId="{418C4C70-B5ED-4512-89BD-6B74AD88FD41}" dt="2019-05-08T20:40:40.899" v="458" actId="478"/>
          <ac:spMkLst>
            <pc:docMk/>
            <pc:sldMk cId="3179105658" sldId="508"/>
            <ac:spMk id="27" creationId="{4630B1E3-360F-4C0E-9577-9FB3CC4E71FE}"/>
          </ac:spMkLst>
        </pc:spChg>
      </pc:sldChg>
      <pc:sldChg chg="modSp add">
        <pc:chgData name="diana fajarwati" userId="3c7b578798fa4979" providerId="LiveId" clId="{418C4C70-B5ED-4512-89BD-6B74AD88FD41}" dt="2019-05-08T20:37:04.646" v="428" actId="1076"/>
        <pc:sldMkLst>
          <pc:docMk/>
          <pc:sldMk cId="2494100764" sldId="509"/>
        </pc:sldMkLst>
        <pc:spChg chg="mod">
          <ac:chgData name="diana fajarwati" userId="3c7b578798fa4979" providerId="LiveId" clId="{418C4C70-B5ED-4512-89BD-6B74AD88FD41}" dt="2019-05-08T20:37:04.646" v="428" actId="1076"/>
          <ac:spMkLst>
            <pc:docMk/>
            <pc:sldMk cId="2494100764" sldId="509"/>
            <ac:spMk id="2" creationId="{12AC6323-1E8B-4312-A4AE-E2F6198A9B43}"/>
          </ac:spMkLst>
        </pc:spChg>
      </pc:sldChg>
      <pc:sldChg chg="addSp delSp modSp add mod setBg">
        <pc:chgData name="diana fajarwati" userId="3c7b578798fa4979" providerId="LiveId" clId="{418C4C70-B5ED-4512-89BD-6B74AD88FD41}" dt="2019-05-08T20:42:46.283" v="530" actId="1076"/>
        <pc:sldMkLst>
          <pc:docMk/>
          <pc:sldMk cId="511627062" sldId="510"/>
        </pc:sldMkLst>
        <pc:spChg chg="del">
          <ac:chgData name="diana fajarwati" userId="3c7b578798fa4979" providerId="LiveId" clId="{418C4C70-B5ED-4512-89BD-6B74AD88FD41}" dt="2019-05-08T20:29:21.262" v="398"/>
          <ac:spMkLst>
            <pc:docMk/>
            <pc:sldMk cId="511627062" sldId="510"/>
            <ac:spMk id="2" creationId="{205EC93A-BCA9-4D5A-BD5F-6D2B4C735A12}"/>
          </ac:spMkLst>
        </pc:spChg>
        <pc:spChg chg="add mod">
          <ac:chgData name="diana fajarwati" userId="3c7b578798fa4979" providerId="LiveId" clId="{418C4C70-B5ED-4512-89BD-6B74AD88FD41}" dt="2019-05-08T20:42:46.283" v="530" actId="1076"/>
          <ac:spMkLst>
            <pc:docMk/>
            <pc:sldMk cId="511627062" sldId="510"/>
            <ac:spMk id="3" creationId="{FCA8BC6F-1087-4C14-907D-B3743E16B6F8}"/>
          </ac:spMkLst>
        </pc:spChg>
        <pc:spChg chg="add del mod">
          <ac:chgData name="diana fajarwati" userId="3c7b578798fa4979" providerId="LiveId" clId="{418C4C70-B5ED-4512-89BD-6B74AD88FD41}" dt="2019-05-08T20:42:15.598" v="528" actId="26606"/>
          <ac:spMkLst>
            <pc:docMk/>
            <pc:sldMk cId="511627062" sldId="510"/>
            <ac:spMk id="4" creationId="{66782516-CFDC-49A6-A9A6-5864FD38A67C}"/>
          </ac:spMkLst>
        </pc:spChg>
        <pc:graphicFrameChg chg="add mod">
          <ac:chgData name="diana fajarwati" userId="3c7b578798fa4979" providerId="LiveId" clId="{418C4C70-B5ED-4512-89BD-6B74AD88FD41}" dt="2019-05-08T20:42:42.771" v="529" actId="1076"/>
          <ac:graphicFrameMkLst>
            <pc:docMk/>
            <pc:sldMk cId="511627062" sldId="510"/>
            <ac:graphicFrameMk id="6" creationId="{78320443-A616-4378-9A3F-38FCBBF32B91}"/>
          </ac:graphicFrameMkLst>
        </pc:graphicFrameChg>
      </pc:sldChg>
      <pc:sldChg chg="modSp add">
        <pc:chgData name="diana fajarwati" userId="3c7b578798fa4979" providerId="LiveId" clId="{418C4C70-B5ED-4512-89BD-6B74AD88FD41}" dt="2019-05-08T20:41:01.547" v="464" actId="207"/>
        <pc:sldMkLst>
          <pc:docMk/>
          <pc:sldMk cId="2362058036" sldId="511"/>
        </pc:sldMkLst>
        <pc:spChg chg="mod">
          <ac:chgData name="diana fajarwati" userId="3c7b578798fa4979" providerId="LiveId" clId="{418C4C70-B5ED-4512-89BD-6B74AD88FD41}" dt="2019-05-08T20:40:48.207" v="460" actId="207"/>
          <ac:spMkLst>
            <pc:docMk/>
            <pc:sldMk cId="2362058036" sldId="511"/>
            <ac:spMk id="10" creationId="{9F2D79BF-FC5A-42F5-BC97-E0DDBE10F16B}"/>
          </ac:spMkLst>
        </pc:spChg>
        <pc:spChg chg="mod">
          <ac:chgData name="diana fajarwati" userId="3c7b578798fa4979" providerId="LiveId" clId="{418C4C70-B5ED-4512-89BD-6B74AD88FD41}" dt="2019-05-08T20:40:50.937" v="461" actId="207"/>
          <ac:spMkLst>
            <pc:docMk/>
            <pc:sldMk cId="2362058036" sldId="511"/>
            <ac:spMk id="11" creationId="{6E497118-9C5E-4C3B-952D-2C4BC6B9986A}"/>
          </ac:spMkLst>
        </pc:spChg>
        <pc:spChg chg="mod">
          <ac:chgData name="diana fajarwati" userId="3c7b578798fa4979" providerId="LiveId" clId="{418C4C70-B5ED-4512-89BD-6B74AD88FD41}" dt="2019-05-08T20:40:45.800" v="459" actId="207"/>
          <ac:spMkLst>
            <pc:docMk/>
            <pc:sldMk cId="2362058036" sldId="511"/>
            <ac:spMk id="16" creationId="{EFF31896-89C7-4A63-92F5-D9D35306420C}"/>
          </ac:spMkLst>
        </pc:spChg>
        <pc:spChg chg="mod">
          <ac:chgData name="diana fajarwati" userId="3c7b578798fa4979" providerId="LiveId" clId="{418C4C70-B5ED-4512-89BD-6B74AD88FD41}" dt="2019-05-08T20:40:56.016" v="462" actId="207"/>
          <ac:spMkLst>
            <pc:docMk/>
            <pc:sldMk cId="2362058036" sldId="511"/>
            <ac:spMk id="23" creationId="{F25459DE-C4D6-43DD-A9F0-0EE222EC3EBD}"/>
          </ac:spMkLst>
        </pc:spChg>
        <pc:spChg chg="mod">
          <ac:chgData name="diana fajarwati" userId="3c7b578798fa4979" providerId="LiveId" clId="{418C4C70-B5ED-4512-89BD-6B74AD88FD41}" dt="2019-05-08T20:40:58.854" v="463" actId="207"/>
          <ac:spMkLst>
            <pc:docMk/>
            <pc:sldMk cId="2362058036" sldId="511"/>
            <ac:spMk id="24" creationId="{CC8998B0-458A-406F-BB80-7377E7DE6CC2}"/>
          </ac:spMkLst>
        </pc:spChg>
        <pc:spChg chg="mod">
          <ac:chgData name="diana fajarwati" userId="3c7b578798fa4979" providerId="LiveId" clId="{418C4C70-B5ED-4512-89BD-6B74AD88FD41}" dt="2019-05-08T20:41:01.547" v="464" actId="207"/>
          <ac:spMkLst>
            <pc:docMk/>
            <pc:sldMk cId="2362058036" sldId="511"/>
            <ac:spMk id="25" creationId="{FA648556-F0B8-4031-B186-B3E405D7F253}"/>
          </ac:spMkLst>
        </pc:spChg>
      </pc:sldChg>
      <pc:sldChg chg="addSp delSp modSp add mod setBg delDesignElem">
        <pc:chgData name="diana fajarwati" userId="3c7b578798fa4979" providerId="LiveId" clId="{418C4C70-B5ED-4512-89BD-6B74AD88FD41}" dt="2019-05-08T21:15:49.185" v="1107" actId="255"/>
        <pc:sldMkLst>
          <pc:docMk/>
          <pc:sldMk cId="2900534410" sldId="512"/>
        </pc:sldMkLst>
        <pc:spChg chg="mod">
          <ac:chgData name="diana fajarwati" userId="3c7b578798fa4979" providerId="LiveId" clId="{418C4C70-B5ED-4512-89BD-6B74AD88FD41}" dt="2019-05-08T20:46:21.993" v="618" actId="1076"/>
          <ac:spMkLst>
            <pc:docMk/>
            <pc:sldMk cId="2900534410" sldId="512"/>
            <ac:spMk id="2" creationId="{F7A5EEE1-186D-40EE-A233-DE2CDAB9078E}"/>
          </ac:spMkLst>
        </pc:spChg>
        <pc:spChg chg="del mod">
          <ac:chgData name="diana fajarwati" userId="3c7b578798fa4979" providerId="LiveId" clId="{418C4C70-B5ED-4512-89BD-6B74AD88FD41}" dt="2019-05-08T20:45:37.662" v="612" actId="26606"/>
          <ac:spMkLst>
            <pc:docMk/>
            <pc:sldMk cId="2900534410" sldId="512"/>
            <ac:spMk id="3" creationId="{38C3BF3C-BD8B-462F-8F84-1C0DBD3081DA}"/>
          </ac:spMkLst>
        </pc:spChg>
        <pc:spChg chg="add del">
          <ac:chgData name="diana fajarwati" userId="3c7b578798fa4979" providerId="LiveId" clId="{418C4C70-B5ED-4512-89BD-6B74AD88FD41}" dt="2019-05-08T20:45:42.075" v="614"/>
          <ac:spMkLst>
            <pc:docMk/>
            <pc:sldMk cId="2900534410" sldId="512"/>
            <ac:spMk id="10" creationId="{96918796-2918-40D6-BE3A-4600C47FCD42}"/>
          </ac:spMkLst>
        </pc:spChg>
        <pc:graphicFrameChg chg="add mod modGraphic">
          <ac:chgData name="diana fajarwati" userId="3c7b578798fa4979" providerId="LiveId" clId="{418C4C70-B5ED-4512-89BD-6B74AD88FD41}" dt="2019-05-08T21:15:49.185" v="1107" actId="255"/>
          <ac:graphicFrameMkLst>
            <pc:docMk/>
            <pc:sldMk cId="2900534410" sldId="512"/>
            <ac:graphicFrameMk id="5" creationId="{8673A036-E6A1-486E-A9AA-EAA654F3F572}"/>
          </ac:graphicFrameMkLst>
        </pc:graphicFrameChg>
      </pc:sldChg>
      <pc:sldChg chg="addSp delSp modSp add modTransition">
        <pc:chgData name="diana fajarwati" userId="3c7b578798fa4979" providerId="LiveId" clId="{418C4C70-B5ED-4512-89BD-6B74AD88FD41}" dt="2019-05-08T21:08:32.085" v="880" actId="207"/>
        <pc:sldMkLst>
          <pc:docMk/>
          <pc:sldMk cId="1260161202" sldId="513"/>
        </pc:sldMkLst>
        <pc:spChg chg="del">
          <ac:chgData name="diana fajarwati" userId="3c7b578798fa4979" providerId="LiveId" clId="{418C4C70-B5ED-4512-89BD-6B74AD88FD41}" dt="2019-05-08T20:47:43.595" v="633"/>
          <ac:spMkLst>
            <pc:docMk/>
            <pc:sldMk cId="1260161202" sldId="513"/>
            <ac:spMk id="2" creationId="{52CDF954-A745-40AD-9E82-5367CBAA5DF0}"/>
          </ac:spMkLst>
        </pc:spChg>
        <pc:spChg chg="del">
          <ac:chgData name="diana fajarwati" userId="3c7b578798fa4979" providerId="LiveId" clId="{418C4C70-B5ED-4512-89BD-6B74AD88FD41}" dt="2019-05-08T20:47:43.595" v="633"/>
          <ac:spMkLst>
            <pc:docMk/>
            <pc:sldMk cId="1260161202" sldId="513"/>
            <ac:spMk id="3" creationId="{6CA55FB3-1EF8-4F9B-B6E0-BF945133CBB2}"/>
          </ac:spMkLst>
        </pc:spChg>
        <pc:spChg chg="add del mod">
          <ac:chgData name="diana fajarwati" userId="3c7b578798fa4979" providerId="LiveId" clId="{418C4C70-B5ED-4512-89BD-6B74AD88FD41}" dt="2019-05-08T20:47:46.788" v="634"/>
          <ac:spMkLst>
            <pc:docMk/>
            <pc:sldMk cId="1260161202" sldId="513"/>
            <ac:spMk id="4" creationId="{702BF7FB-E051-4E32-AEF5-E4AB294C4DE5}"/>
          </ac:spMkLst>
        </pc:spChg>
        <pc:spChg chg="add del mod">
          <ac:chgData name="diana fajarwati" userId="3c7b578798fa4979" providerId="LiveId" clId="{418C4C70-B5ED-4512-89BD-6B74AD88FD41}" dt="2019-05-08T20:47:46.788" v="634"/>
          <ac:spMkLst>
            <pc:docMk/>
            <pc:sldMk cId="1260161202" sldId="513"/>
            <ac:spMk id="5" creationId="{E8F07586-DFE0-49CA-83DA-0C0BF84C7D50}"/>
          </ac:spMkLst>
        </pc:spChg>
        <pc:spChg chg="add del mod">
          <ac:chgData name="diana fajarwati" userId="3c7b578798fa4979" providerId="LiveId" clId="{418C4C70-B5ED-4512-89BD-6B74AD88FD41}" dt="2019-05-08T20:47:49.364" v="635"/>
          <ac:spMkLst>
            <pc:docMk/>
            <pc:sldMk cId="1260161202" sldId="513"/>
            <ac:spMk id="6" creationId="{4624CAD4-77B6-44AD-BDDF-0BBB2D27F600}"/>
          </ac:spMkLst>
        </pc:spChg>
        <pc:spChg chg="add del mod">
          <ac:chgData name="diana fajarwati" userId="3c7b578798fa4979" providerId="LiveId" clId="{418C4C70-B5ED-4512-89BD-6B74AD88FD41}" dt="2019-05-08T20:47:49.364" v="635"/>
          <ac:spMkLst>
            <pc:docMk/>
            <pc:sldMk cId="1260161202" sldId="513"/>
            <ac:spMk id="7" creationId="{25B51184-D0C2-4DDF-ADB0-BE360DA0B7F6}"/>
          </ac:spMkLst>
        </pc:spChg>
        <pc:spChg chg="add mod">
          <ac:chgData name="diana fajarwati" userId="3c7b578798fa4979" providerId="LiveId" clId="{418C4C70-B5ED-4512-89BD-6B74AD88FD41}" dt="2019-05-08T20:47:56.097" v="654" actId="20577"/>
          <ac:spMkLst>
            <pc:docMk/>
            <pc:sldMk cId="1260161202" sldId="513"/>
            <ac:spMk id="8" creationId="{368081CB-695E-4AFA-BF0B-CE1C91E6BD56}"/>
          </ac:spMkLst>
        </pc:spChg>
        <pc:spChg chg="add mod">
          <ac:chgData name="diana fajarwati" userId="3c7b578798fa4979" providerId="LiveId" clId="{418C4C70-B5ED-4512-89BD-6B74AD88FD41}" dt="2019-05-08T21:06:36.239" v="783" actId="948"/>
          <ac:spMkLst>
            <pc:docMk/>
            <pc:sldMk cId="1260161202" sldId="513"/>
            <ac:spMk id="9" creationId="{FD97146B-D8ED-408A-8C7E-2082A5EAAD54}"/>
          </ac:spMkLst>
        </pc:spChg>
        <pc:spChg chg="add mod">
          <ac:chgData name="diana fajarwati" userId="3c7b578798fa4979" providerId="LiveId" clId="{418C4C70-B5ED-4512-89BD-6B74AD88FD41}" dt="2019-05-08T21:08:32.085" v="880" actId="207"/>
          <ac:spMkLst>
            <pc:docMk/>
            <pc:sldMk cId="1260161202" sldId="513"/>
            <ac:spMk id="13" creationId="{BCC14994-EFD4-40C4-B9E3-7E2294F01A8C}"/>
          </ac:spMkLst>
        </pc:spChg>
        <pc:picChg chg="add mod">
          <ac:chgData name="diana fajarwati" userId="3c7b578798fa4979" providerId="LiveId" clId="{418C4C70-B5ED-4512-89BD-6B74AD88FD41}" dt="2019-05-08T21:07:00.421" v="814" actId="1076"/>
          <ac:picMkLst>
            <pc:docMk/>
            <pc:sldMk cId="1260161202" sldId="513"/>
            <ac:picMk id="10" creationId="{68C9E2A1-283F-4AF6-9989-183DC3713B1C}"/>
          </ac:picMkLst>
        </pc:picChg>
        <pc:picChg chg="add mod">
          <ac:chgData name="diana fajarwati" userId="3c7b578798fa4979" providerId="LiveId" clId="{418C4C70-B5ED-4512-89BD-6B74AD88FD41}" dt="2019-05-08T21:07:02.106" v="815" actId="1076"/>
          <ac:picMkLst>
            <pc:docMk/>
            <pc:sldMk cId="1260161202" sldId="513"/>
            <ac:picMk id="11" creationId="{A036866A-A7BD-441C-A72A-03ACAEDBB884}"/>
          </ac:picMkLst>
        </pc:picChg>
        <pc:picChg chg="add mod">
          <ac:chgData name="diana fajarwati" userId="3c7b578798fa4979" providerId="LiveId" clId="{418C4C70-B5ED-4512-89BD-6B74AD88FD41}" dt="2019-05-08T21:07:04.398" v="816" actId="1076"/>
          <ac:picMkLst>
            <pc:docMk/>
            <pc:sldMk cId="1260161202" sldId="513"/>
            <ac:picMk id="12" creationId="{8FC4F352-1B76-4662-847D-7F47A56B4C3D}"/>
          </ac:picMkLst>
        </pc:picChg>
      </pc:sldChg>
      <pc:sldChg chg="modSp add">
        <pc:chgData name="diana fajarwati" userId="3c7b578798fa4979" providerId="LiveId" clId="{418C4C70-B5ED-4512-89BD-6B74AD88FD41}" dt="2019-05-08T21:17:09.214" v="1223" actId="14100"/>
        <pc:sldMkLst>
          <pc:docMk/>
          <pc:sldMk cId="3969480154" sldId="514"/>
        </pc:sldMkLst>
        <pc:spChg chg="mod">
          <ac:chgData name="diana fajarwati" userId="3c7b578798fa4979" providerId="LiveId" clId="{418C4C70-B5ED-4512-89BD-6B74AD88FD41}" dt="2019-05-08T21:14:59.651" v="1050" actId="6549"/>
          <ac:spMkLst>
            <pc:docMk/>
            <pc:sldMk cId="3969480154" sldId="514"/>
            <ac:spMk id="2" creationId="{CA9A2D98-4B79-4A03-AA5C-F8F9F6CF6DBC}"/>
          </ac:spMkLst>
        </pc:spChg>
        <pc:spChg chg="mod">
          <ac:chgData name="diana fajarwati" userId="3c7b578798fa4979" providerId="LiveId" clId="{418C4C70-B5ED-4512-89BD-6B74AD88FD41}" dt="2019-05-08T21:17:09.214" v="1223" actId="14100"/>
          <ac:spMkLst>
            <pc:docMk/>
            <pc:sldMk cId="3969480154" sldId="514"/>
            <ac:spMk id="3" creationId="{2059B983-8411-406D-B34E-36D384F6A0A0}"/>
          </ac:spMkLst>
        </pc:spChg>
      </pc:sldChg>
      <pc:sldChg chg="addSp delSp modSp add">
        <pc:chgData name="diana fajarwati" userId="3c7b578798fa4979" providerId="LiveId" clId="{418C4C70-B5ED-4512-89BD-6B74AD88FD41}" dt="2019-05-08T21:11:49.339" v="966" actId="113"/>
        <pc:sldMkLst>
          <pc:docMk/>
          <pc:sldMk cId="78470499" sldId="515"/>
        </pc:sldMkLst>
        <pc:spChg chg="del">
          <ac:chgData name="diana fajarwati" userId="3c7b578798fa4979" providerId="LiveId" clId="{418C4C70-B5ED-4512-89BD-6B74AD88FD41}" dt="2019-05-08T21:07:47.665" v="818"/>
          <ac:spMkLst>
            <pc:docMk/>
            <pc:sldMk cId="78470499" sldId="515"/>
            <ac:spMk id="2" creationId="{4A8F8D13-D791-424F-8CD0-165386244970}"/>
          </ac:spMkLst>
        </pc:spChg>
        <pc:spChg chg="del">
          <ac:chgData name="diana fajarwati" userId="3c7b578798fa4979" providerId="LiveId" clId="{418C4C70-B5ED-4512-89BD-6B74AD88FD41}" dt="2019-05-08T21:07:47.665" v="818"/>
          <ac:spMkLst>
            <pc:docMk/>
            <pc:sldMk cId="78470499" sldId="515"/>
            <ac:spMk id="3" creationId="{9D181EA6-04EF-4443-955D-8F8B50D44FC8}"/>
          </ac:spMkLst>
        </pc:spChg>
        <pc:spChg chg="add mod">
          <ac:chgData name="diana fajarwati" userId="3c7b578798fa4979" providerId="LiveId" clId="{418C4C70-B5ED-4512-89BD-6B74AD88FD41}" dt="2019-05-08T21:08:39.354" v="881" actId="255"/>
          <ac:spMkLst>
            <pc:docMk/>
            <pc:sldMk cId="78470499" sldId="515"/>
            <ac:spMk id="4" creationId="{F6C11595-159F-4C53-A154-7278FC95F6B7}"/>
          </ac:spMkLst>
        </pc:spChg>
        <pc:spChg chg="add mod ord">
          <ac:chgData name="diana fajarwati" userId="3c7b578798fa4979" providerId="LiveId" clId="{418C4C70-B5ED-4512-89BD-6B74AD88FD41}" dt="2019-05-08T21:10:57.857" v="900" actId="207"/>
          <ac:spMkLst>
            <pc:docMk/>
            <pc:sldMk cId="78470499" sldId="515"/>
            <ac:spMk id="8" creationId="{6EFB483C-C66D-46FE-857D-98B532E9B5E8}"/>
          </ac:spMkLst>
        </pc:spChg>
        <pc:spChg chg="add mod">
          <ac:chgData name="diana fajarwati" userId="3c7b578798fa4979" providerId="LiveId" clId="{418C4C70-B5ED-4512-89BD-6B74AD88FD41}" dt="2019-05-08T21:11:49.339" v="966" actId="113"/>
          <ac:spMkLst>
            <pc:docMk/>
            <pc:sldMk cId="78470499" sldId="515"/>
            <ac:spMk id="9" creationId="{4B32AB80-5EBA-41B4-83ED-D6F818D94BB7}"/>
          </ac:spMkLst>
        </pc:spChg>
        <pc:picChg chg="add mod">
          <ac:chgData name="diana fajarwati" userId="3c7b578798fa4979" providerId="LiveId" clId="{418C4C70-B5ED-4512-89BD-6B74AD88FD41}" dt="2019-05-08T21:10:16.377" v="894" actId="1076"/>
          <ac:picMkLst>
            <pc:docMk/>
            <pc:sldMk cId="78470499" sldId="515"/>
            <ac:picMk id="5" creationId="{AC50A3CD-ACCA-490A-9FF5-E741C22B9607}"/>
          </ac:picMkLst>
        </pc:picChg>
        <pc:picChg chg="add mod">
          <ac:chgData name="diana fajarwati" userId="3c7b578798fa4979" providerId="LiveId" clId="{418C4C70-B5ED-4512-89BD-6B74AD88FD41}" dt="2019-05-08T21:10:18.015" v="895" actId="1076"/>
          <ac:picMkLst>
            <pc:docMk/>
            <pc:sldMk cId="78470499" sldId="515"/>
            <ac:picMk id="6" creationId="{B8019F1B-B90B-4D09-B716-C9F764FFCD55}"/>
          </ac:picMkLst>
        </pc:picChg>
        <pc:picChg chg="add mod">
          <ac:chgData name="diana fajarwati" userId="3c7b578798fa4979" providerId="LiveId" clId="{418C4C70-B5ED-4512-89BD-6B74AD88FD41}" dt="2019-05-08T21:11:03.113" v="903" actId="1076"/>
          <ac:picMkLst>
            <pc:docMk/>
            <pc:sldMk cId="78470499" sldId="515"/>
            <ac:picMk id="7" creationId="{AC23FCDC-31BE-42E5-99B1-99E4A90C2462}"/>
          </ac:picMkLst>
        </pc:picChg>
      </pc:sldChg>
      <pc:sldChg chg="addSp modSp add">
        <pc:chgData name="diana fajarwati" userId="3c7b578798fa4979" providerId="LiveId" clId="{418C4C70-B5ED-4512-89BD-6B74AD88FD41}" dt="2019-05-08T21:13:48.279" v="1013" actId="14100"/>
        <pc:sldMkLst>
          <pc:docMk/>
          <pc:sldMk cId="3147419708" sldId="516"/>
        </pc:sldMkLst>
        <pc:spChg chg="mod">
          <ac:chgData name="diana fajarwati" userId="3c7b578798fa4979" providerId="LiveId" clId="{418C4C70-B5ED-4512-89BD-6B74AD88FD41}" dt="2019-05-08T21:12:37.672" v="1004" actId="403"/>
          <ac:spMkLst>
            <pc:docMk/>
            <pc:sldMk cId="3147419708" sldId="516"/>
            <ac:spMk id="2" creationId="{850CB2BB-26FE-4C8D-8E0E-1C59835F93CE}"/>
          </ac:spMkLst>
        </pc:spChg>
        <pc:picChg chg="add mod">
          <ac:chgData name="diana fajarwati" userId="3c7b578798fa4979" providerId="LiveId" clId="{418C4C70-B5ED-4512-89BD-6B74AD88FD41}" dt="2019-05-08T21:13:48.279" v="1013" actId="14100"/>
          <ac:picMkLst>
            <pc:docMk/>
            <pc:sldMk cId="3147419708" sldId="516"/>
            <ac:picMk id="3" creationId="{2E83CAD1-A3E6-4386-B8A6-F52419A015C7}"/>
          </ac:picMkLst>
        </pc:picChg>
      </pc:sldChg>
      <pc:sldChg chg="addSp delSp modSp add">
        <pc:chgData name="diana fajarwati" userId="3c7b578798fa4979" providerId="LiveId" clId="{418C4C70-B5ED-4512-89BD-6B74AD88FD41}" dt="2019-05-08T21:19:43.163" v="1376" actId="1076"/>
        <pc:sldMkLst>
          <pc:docMk/>
          <pc:sldMk cId="3832908260" sldId="517"/>
        </pc:sldMkLst>
        <pc:spChg chg="del">
          <ac:chgData name="diana fajarwati" userId="3c7b578798fa4979" providerId="LiveId" clId="{418C4C70-B5ED-4512-89BD-6B74AD88FD41}" dt="2019-05-08T21:17:19.194" v="1225"/>
          <ac:spMkLst>
            <pc:docMk/>
            <pc:sldMk cId="3832908260" sldId="517"/>
            <ac:spMk id="2" creationId="{BFB500FC-FD3D-49A6-9B37-7DE86499519B}"/>
          </ac:spMkLst>
        </pc:spChg>
        <pc:spChg chg="del">
          <ac:chgData name="diana fajarwati" userId="3c7b578798fa4979" providerId="LiveId" clId="{418C4C70-B5ED-4512-89BD-6B74AD88FD41}" dt="2019-05-08T21:17:19.194" v="1225"/>
          <ac:spMkLst>
            <pc:docMk/>
            <pc:sldMk cId="3832908260" sldId="517"/>
            <ac:spMk id="3" creationId="{27227409-DDEE-4360-87DD-A66D858445A5}"/>
          </ac:spMkLst>
        </pc:spChg>
        <pc:spChg chg="add mod">
          <ac:chgData name="diana fajarwati" userId="3c7b578798fa4979" providerId="LiveId" clId="{418C4C70-B5ED-4512-89BD-6B74AD88FD41}" dt="2019-05-08T21:18:54.841" v="1344" actId="404"/>
          <ac:spMkLst>
            <pc:docMk/>
            <pc:sldMk cId="3832908260" sldId="517"/>
            <ac:spMk id="4" creationId="{3FF8ED71-BD5E-4F2A-8D47-A9DA01E5239D}"/>
          </ac:spMkLst>
        </pc:spChg>
        <pc:spChg chg="add mod">
          <ac:chgData name="diana fajarwati" userId="3c7b578798fa4979" providerId="LiveId" clId="{418C4C70-B5ED-4512-89BD-6B74AD88FD41}" dt="2019-05-08T21:18:41.407" v="1340" actId="403"/>
          <ac:spMkLst>
            <pc:docMk/>
            <pc:sldMk cId="3832908260" sldId="517"/>
            <ac:spMk id="5" creationId="{BFA2E0E7-695D-4824-A412-066139BA72E4}"/>
          </ac:spMkLst>
        </pc:spChg>
        <pc:spChg chg="add mod">
          <ac:chgData name="diana fajarwati" userId="3c7b578798fa4979" providerId="LiveId" clId="{418C4C70-B5ED-4512-89BD-6B74AD88FD41}" dt="2019-05-08T21:19:43.163" v="1376" actId="1076"/>
          <ac:spMkLst>
            <pc:docMk/>
            <pc:sldMk cId="3832908260" sldId="517"/>
            <ac:spMk id="6" creationId="{B2ECCBDE-F4AF-4424-8A62-7638FB21F99F}"/>
          </ac:spMkLst>
        </pc:spChg>
      </pc:sldChg>
      <pc:sldChg chg="addSp delSp modSp add mod setBg">
        <pc:chgData name="diana fajarwati" userId="3c7b578798fa4979" providerId="LiveId" clId="{418C4C70-B5ED-4512-89BD-6B74AD88FD41}" dt="2019-05-08T21:24:51.369" v="1433" actId="26606"/>
        <pc:sldMkLst>
          <pc:docMk/>
          <pc:sldMk cId="16724694" sldId="518"/>
        </pc:sldMkLst>
        <pc:spChg chg="del">
          <ac:chgData name="diana fajarwati" userId="3c7b578798fa4979" providerId="LiveId" clId="{418C4C70-B5ED-4512-89BD-6B74AD88FD41}" dt="2019-05-08T21:20:57.109" v="1378"/>
          <ac:spMkLst>
            <pc:docMk/>
            <pc:sldMk cId="16724694" sldId="518"/>
            <ac:spMk id="2" creationId="{4DFFF89A-B109-455D-A94F-74E1AEDF9FFD}"/>
          </ac:spMkLst>
        </pc:spChg>
        <pc:spChg chg="del">
          <ac:chgData name="diana fajarwati" userId="3c7b578798fa4979" providerId="LiveId" clId="{418C4C70-B5ED-4512-89BD-6B74AD88FD41}" dt="2019-05-08T21:20:57.109" v="1378"/>
          <ac:spMkLst>
            <pc:docMk/>
            <pc:sldMk cId="16724694" sldId="518"/>
            <ac:spMk id="3" creationId="{554B94C7-11BB-488E-8ABE-68369BE3C6E8}"/>
          </ac:spMkLst>
        </pc:spChg>
        <pc:spChg chg="add mod">
          <ac:chgData name="diana fajarwati" userId="3c7b578798fa4979" providerId="LiveId" clId="{418C4C70-B5ED-4512-89BD-6B74AD88FD41}" dt="2019-05-08T21:24:51.369" v="1433" actId="26606"/>
          <ac:spMkLst>
            <pc:docMk/>
            <pc:sldMk cId="16724694" sldId="518"/>
            <ac:spMk id="4" creationId="{37999B0C-44D1-44AE-A680-097F3EEEB2FB}"/>
          </ac:spMkLst>
        </pc:spChg>
        <pc:spChg chg="add mod">
          <ac:chgData name="diana fajarwati" userId="3c7b578798fa4979" providerId="LiveId" clId="{418C4C70-B5ED-4512-89BD-6B74AD88FD41}" dt="2019-05-08T21:24:51.369" v="1433" actId="26606"/>
          <ac:spMkLst>
            <pc:docMk/>
            <pc:sldMk cId="16724694" sldId="518"/>
            <ac:spMk id="5" creationId="{46033E1E-7180-4147-ACCF-0ED3C296F88D}"/>
          </ac:spMkLst>
        </pc:spChg>
        <pc:spChg chg="add del">
          <ac:chgData name="diana fajarwati" userId="3c7b578798fa4979" providerId="LiveId" clId="{418C4C70-B5ED-4512-89BD-6B74AD88FD41}" dt="2019-05-08T21:24:51.369" v="1433" actId="26606"/>
          <ac:spMkLst>
            <pc:docMk/>
            <pc:sldMk cId="16724694" sldId="518"/>
            <ac:spMk id="11" creationId="{81AEB8A9-B768-4E30-BA55-D919E6687343}"/>
          </ac:spMkLst>
        </pc:spChg>
        <pc:picChg chg="add mod">
          <ac:chgData name="diana fajarwati" userId="3c7b578798fa4979" providerId="LiveId" clId="{418C4C70-B5ED-4512-89BD-6B74AD88FD41}" dt="2019-05-08T21:24:51.369" v="1433" actId="26606"/>
          <ac:picMkLst>
            <pc:docMk/>
            <pc:sldMk cId="16724694" sldId="518"/>
            <ac:picMk id="6" creationId="{BAC43685-BE3C-43DD-BCE4-601599392556}"/>
          </ac:picMkLst>
        </pc:picChg>
      </pc:sldChg>
      <pc:sldChg chg="modSp add">
        <pc:chgData name="diana fajarwati" userId="3c7b578798fa4979" providerId="LiveId" clId="{418C4C70-B5ED-4512-89BD-6B74AD88FD41}" dt="2019-05-08T21:30:36.844" v="1514" actId="5793"/>
        <pc:sldMkLst>
          <pc:docMk/>
          <pc:sldMk cId="444081437" sldId="519"/>
        </pc:sldMkLst>
        <pc:spChg chg="mod">
          <ac:chgData name="diana fajarwati" userId="3c7b578798fa4979" providerId="LiveId" clId="{418C4C70-B5ED-4512-89BD-6B74AD88FD41}" dt="2019-05-08T21:25:54.148" v="1458" actId="20577"/>
          <ac:spMkLst>
            <pc:docMk/>
            <pc:sldMk cId="444081437" sldId="519"/>
            <ac:spMk id="2" creationId="{962D0608-BAEA-4068-B305-66E04260000B}"/>
          </ac:spMkLst>
        </pc:spChg>
        <pc:spChg chg="mod">
          <ac:chgData name="diana fajarwati" userId="3c7b578798fa4979" providerId="LiveId" clId="{418C4C70-B5ED-4512-89BD-6B74AD88FD41}" dt="2019-05-08T21:30:36.844" v="1514" actId="5793"/>
          <ac:spMkLst>
            <pc:docMk/>
            <pc:sldMk cId="444081437" sldId="519"/>
            <ac:spMk id="3" creationId="{5121221A-0A2F-4CB3-81C1-C355FC1990D8}"/>
          </ac:spMkLst>
        </pc:spChg>
      </pc:sldChg>
      <pc:sldChg chg="modSp add">
        <pc:chgData name="diana fajarwati" userId="3c7b578798fa4979" providerId="LiveId" clId="{418C4C70-B5ED-4512-89BD-6B74AD88FD41}" dt="2019-05-08T21:31:33.554" v="1554" actId="113"/>
        <pc:sldMkLst>
          <pc:docMk/>
          <pc:sldMk cId="3330437153" sldId="520"/>
        </pc:sldMkLst>
        <pc:spChg chg="mod">
          <ac:chgData name="diana fajarwati" userId="3c7b578798fa4979" providerId="LiveId" clId="{418C4C70-B5ED-4512-89BD-6B74AD88FD41}" dt="2019-05-08T21:31:06.063" v="1546" actId="20577"/>
          <ac:spMkLst>
            <pc:docMk/>
            <pc:sldMk cId="3330437153" sldId="520"/>
            <ac:spMk id="2" creationId="{D268301C-D1A9-4983-A629-39FE90F19245}"/>
          </ac:spMkLst>
        </pc:spChg>
        <pc:spChg chg="mod">
          <ac:chgData name="diana fajarwati" userId="3c7b578798fa4979" providerId="LiveId" clId="{418C4C70-B5ED-4512-89BD-6B74AD88FD41}" dt="2019-05-08T21:31:33.554" v="1554" actId="113"/>
          <ac:spMkLst>
            <pc:docMk/>
            <pc:sldMk cId="3330437153" sldId="520"/>
            <ac:spMk id="3" creationId="{42F15237-5D0E-4925-81E6-A30122F5C109}"/>
          </ac:spMkLst>
        </pc:spChg>
      </pc:sldChg>
      <pc:sldChg chg="addSp delSp modSp add modNotesTx">
        <pc:chgData name="diana fajarwati" userId="3c7b578798fa4979" providerId="LiveId" clId="{418C4C70-B5ED-4512-89BD-6B74AD88FD41}" dt="2019-05-08T21:36:28.905" v="1631" actId="20577"/>
        <pc:sldMkLst>
          <pc:docMk/>
          <pc:sldMk cId="4072578639" sldId="521"/>
        </pc:sldMkLst>
        <pc:spChg chg="del">
          <ac:chgData name="diana fajarwati" userId="3c7b578798fa4979" providerId="LiveId" clId="{418C4C70-B5ED-4512-89BD-6B74AD88FD41}" dt="2019-05-08T21:32:24.978" v="1556"/>
          <ac:spMkLst>
            <pc:docMk/>
            <pc:sldMk cId="4072578639" sldId="521"/>
            <ac:spMk id="2" creationId="{A0E1F9E7-CCD3-450C-B19B-BD6A0884379D}"/>
          </ac:spMkLst>
        </pc:spChg>
        <pc:spChg chg="del">
          <ac:chgData name="diana fajarwati" userId="3c7b578798fa4979" providerId="LiveId" clId="{418C4C70-B5ED-4512-89BD-6B74AD88FD41}" dt="2019-05-08T21:32:24.978" v="1556"/>
          <ac:spMkLst>
            <pc:docMk/>
            <pc:sldMk cId="4072578639" sldId="521"/>
            <ac:spMk id="3" creationId="{32ACD254-885A-4851-A3E2-D58378DFB3ED}"/>
          </ac:spMkLst>
        </pc:spChg>
        <pc:spChg chg="add mod">
          <ac:chgData name="diana fajarwati" userId="3c7b578798fa4979" providerId="LiveId" clId="{418C4C70-B5ED-4512-89BD-6B74AD88FD41}" dt="2019-05-08T21:35:10.145" v="1625" actId="404"/>
          <ac:spMkLst>
            <pc:docMk/>
            <pc:sldMk cId="4072578639" sldId="521"/>
            <ac:spMk id="4" creationId="{57E971D5-410E-43C8-AC7A-3E7586819546}"/>
          </ac:spMkLst>
        </pc:spChg>
        <pc:picChg chg="add mod">
          <ac:chgData name="diana fajarwati" userId="3c7b578798fa4979" providerId="LiveId" clId="{418C4C70-B5ED-4512-89BD-6B74AD88FD41}" dt="2019-05-08T21:34:24.779" v="1586" actId="14100"/>
          <ac:picMkLst>
            <pc:docMk/>
            <pc:sldMk cId="4072578639" sldId="521"/>
            <ac:picMk id="5" creationId="{775E1BC6-4E74-4C8B-ACEA-6EE4E603A25F}"/>
          </ac:picMkLst>
        </pc:picChg>
      </pc:sldChg>
      <pc:sldChg chg="addSp delSp modSp add">
        <pc:chgData name="diana fajarwati" userId="3c7b578798fa4979" providerId="LiveId" clId="{418C4C70-B5ED-4512-89BD-6B74AD88FD41}" dt="2019-05-08T21:41:27.226" v="1747" actId="14100"/>
        <pc:sldMkLst>
          <pc:docMk/>
          <pc:sldMk cId="3770305343" sldId="522"/>
        </pc:sldMkLst>
        <pc:spChg chg="del">
          <ac:chgData name="diana fajarwati" userId="3c7b578798fa4979" providerId="LiveId" clId="{418C4C70-B5ED-4512-89BD-6B74AD88FD41}" dt="2019-05-08T21:36:59.648" v="1633"/>
          <ac:spMkLst>
            <pc:docMk/>
            <pc:sldMk cId="3770305343" sldId="522"/>
            <ac:spMk id="2" creationId="{7187BF74-443B-4206-9AF6-7F3A2F566D68}"/>
          </ac:spMkLst>
        </pc:spChg>
        <pc:spChg chg="add mod">
          <ac:chgData name="diana fajarwati" userId="3c7b578798fa4979" providerId="LiveId" clId="{418C4C70-B5ED-4512-89BD-6B74AD88FD41}" dt="2019-05-08T21:37:19.839" v="1654" actId="20577"/>
          <ac:spMkLst>
            <pc:docMk/>
            <pc:sldMk cId="3770305343" sldId="522"/>
            <ac:spMk id="3" creationId="{DA0C1B5C-6C7C-49B9-A89A-B24F2AF21E8B}"/>
          </ac:spMkLst>
        </pc:spChg>
        <pc:spChg chg="add mod">
          <ac:chgData name="diana fajarwati" userId="3c7b578798fa4979" providerId="LiveId" clId="{418C4C70-B5ED-4512-89BD-6B74AD88FD41}" dt="2019-05-08T21:41:27.226" v="1747" actId="14100"/>
          <ac:spMkLst>
            <pc:docMk/>
            <pc:sldMk cId="3770305343" sldId="522"/>
            <ac:spMk id="4" creationId="{F9683287-968E-43BD-945D-6EBA909ED276}"/>
          </ac:spMkLst>
        </pc:spChg>
      </pc:sldChg>
      <pc:sldChg chg="addSp delSp modSp add">
        <pc:chgData name="diana fajarwati" userId="3c7b578798fa4979" providerId="LiveId" clId="{418C4C70-B5ED-4512-89BD-6B74AD88FD41}" dt="2019-05-08T21:40:36.714" v="1727" actId="1076"/>
        <pc:sldMkLst>
          <pc:docMk/>
          <pc:sldMk cId="3197867073" sldId="523"/>
        </pc:sldMkLst>
        <pc:spChg chg="del">
          <ac:chgData name="diana fajarwati" userId="3c7b578798fa4979" providerId="LiveId" clId="{418C4C70-B5ED-4512-89BD-6B74AD88FD41}" dt="2019-05-08T21:38:27.304" v="1717"/>
          <ac:spMkLst>
            <pc:docMk/>
            <pc:sldMk cId="3197867073" sldId="523"/>
            <ac:spMk id="2" creationId="{D2193254-7721-4950-B5DB-9A4071550A93}"/>
          </ac:spMkLst>
        </pc:spChg>
        <pc:spChg chg="del">
          <ac:chgData name="diana fajarwati" userId="3c7b578798fa4979" providerId="LiveId" clId="{418C4C70-B5ED-4512-89BD-6B74AD88FD41}" dt="2019-05-08T21:38:27.304" v="1717"/>
          <ac:spMkLst>
            <pc:docMk/>
            <pc:sldMk cId="3197867073" sldId="523"/>
            <ac:spMk id="3" creationId="{D98621EB-596A-492E-AEE9-2A5918B50014}"/>
          </ac:spMkLst>
        </pc:spChg>
        <pc:picChg chg="add mod">
          <ac:chgData name="diana fajarwati" userId="3c7b578798fa4979" providerId="LiveId" clId="{418C4C70-B5ED-4512-89BD-6B74AD88FD41}" dt="2019-05-08T21:38:54.090" v="1720" actId="14100"/>
          <ac:picMkLst>
            <pc:docMk/>
            <pc:sldMk cId="3197867073" sldId="523"/>
            <ac:picMk id="4" creationId="{AD684398-B7A3-4799-B950-EEECF9607DE7}"/>
          </ac:picMkLst>
        </pc:picChg>
        <pc:picChg chg="add del">
          <ac:chgData name="diana fajarwati" userId="3c7b578798fa4979" providerId="LiveId" clId="{418C4C70-B5ED-4512-89BD-6B74AD88FD41}" dt="2019-05-08T21:39:47.082" v="1722" actId="478"/>
          <ac:picMkLst>
            <pc:docMk/>
            <pc:sldMk cId="3197867073" sldId="523"/>
            <ac:picMk id="5" creationId="{4F77CCDE-DE7A-4CC8-AC7F-FA2482BF7B89}"/>
          </ac:picMkLst>
        </pc:picChg>
        <pc:picChg chg="add mod">
          <ac:chgData name="diana fajarwati" userId="3c7b578798fa4979" providerId="LiveId" clId="{418C4C70-B5ED-4512-89BD-6B74AD88FD41}" dt="2019-05-08T21:40:14.574" v="1725" actId="14100"/>
          <ac:picMkLst>
            <pc:docMk/>
            <pc:sldMk cId="3197867073" sldId="523"/>
            <ac:picMk id="6" creationId="{A2E63623-5757-46D9-A443-66833A045FE6}"/>
          </ac:picMkLst>
        </pc:picChg>
        <pc:picChg chg="add mod">
          <ac:chgData name="diana fajarwati" userId="3c7b578798fa4979" providerId="LiveId" clId="{418C4C70-B5ED-4512-89BD-6B74AD88FD41}" dt="2019-05-08T21:40:36.714" v="1727" actId="1076"/>
          <ac:picMkLst>
            <pc:docMk/>
            <pc:sldMk cId="3197867073" sldId="523"/>
            <ac:picMk id="7" creationId="{FCCF338D-9634-4DFA-8C19-4190856F78F1}"/>
          </ac:picMkLst>
        </pc:picChg>
      </pc:sldChg>
      <pc:sldChg chg="addSp modSp add">
        <pc:chgData name="diana fajarwati" userId="3c7b578798fa4979" providerId="LiveId" clId="{418C4C70-B5ED-4512-89BD-6B74AD88FD41}" dt="2019-05-08T21:43:33.336" v="1834" actId="1076"/>
        <pc:sldMkLst>
          <pc:docMk/>
          <pc:sldMk cId="2189690618" sldId="524"/>
        </pc:sldMkLst>
        <pc:spChg chg="add mod">
          <ac:chgData name="diana fajarwati" userId="3c7b578798fa4979" providerId="LiveId" clId="{418C4C70-B5ED-4512-89BD-6B74AD88FD41}" dt="2019-05-08T21:42:27.385" v="1772" actId="20577"/>
          <ac:spMkLst>
            <pc:docMk/>
            <pc:sldMk cId="2189690618" sldId="524"/>
            <ac:spMk id="2" creationId="{085B3F03-A05A-4D65-846D-25914B121518}"/>
          </ac:spMkLst>
        </pc:spChg>
        <pc:spChg chg="add mod">
          <ac:chgData name="diana fajarwati" userId="3c7b578798fa4979" providerId="LiveId" clId="{418C4C70-B5ED-4512-89BD-6B74AD88FD41}" dt="2019-05-08T21:43:33.336" v="1834" actId="1076"/>
          <ac:spMkLst>
            <pc:docMk/>
            <pc:sldMk cId="2189690618" sldId="524"/>
            <ac:spMk id="3" creationId="{2DA7892B-80EF-45E6-AD8A-3A365EC1D5E1}"/>
          </ac:spMkLst>
        </pc:spChg>
      </pc:sldChg>
      <pc:sldChg chg="modSp add">
        <pc:chgData name="diana fajarwati" userId="3c7b578798fa4979" providerId="LiveId" clId="{418C4C70-B5ED-4512-89BD-6B74AD88FD41}" dt="2019-05-08T21:44:29.565" v="1851" actId="20577"/>
        <pc:sldMkLst>
          <pc:docMk/>
          <pc:sldMk cId="3032246744" sldId="525"/>
        </pc:sldMkLst>
        <pc:spChg chg="mod">
          <ac:chgData name="diana fajarwati" userId="3c7b578798fa4979" providerId="LiveId" clId="{418C4C70-B5ED-4512-89BD-6B74AD88FD41}" dt="2019-05-08T21:44:29.565" v="1851" actId="20577"/>
          <ac:spMkLst>
            <pc:docMk/>
            <pc:sldMk cId="3032246744" sldId="525"/>
            <ac:spMk id="2" creationId="{4DBEA209-E9E0-4715-BE99-C40EFC4F03C7}"/>
          </ac:spMkLst>
        </pc:spChg>
      </pc:sldChg>
      <pc:sldChg chg="addSp modSp add">
        <pc:chgData name="diana fajarwati" userId="3c7b578798fa4979" providerId="LiveId" clId="{418C4C70-B5ED-4512-89BD-6B74AD88FD41}" dt="2019-05-08T21:52:12.028" v="1985" actId="1036"/>
        <pc:sldMkLst>
          <pc:docMk/>
          <pc:sldMk cId="595613187" sldId="526"/>
        </pc:sldMkLst>
        <pc:spChg chg="mod">
          <ac:chgData name="diana fajarwati" userId="3c7b578798fa4979" providerId="LiveId" clId="{418C4C70-B5ED-4512-89BD-6B74AD88FD41}" dt="2019-05-08T21:45:29.888" v="1886" actId="20577"/>
          <ac:spMkLst>
            <pc:docMk/>
            <pc:sldMk cId="595613187" sldId="526"/>
            <ac:spMk id="2" creationId="{4DBEA209-E9E0-4715-BE99-C40EFC4F03C7}"/>
          </ac:spMkLst>
        </pc:spChg>
        <pc:spChg chg="mod">
          <ac:chgData name="diana fajarwati" userId="3c7b578798fa4979" providerId="LiveId" clId="{418C4C70-B5ED-4512-89BD-6B74AD88FD41}" dt="2019-05-08T21:52:12.028" v="1985" actId="1036"/>
          <ac:spMkLst>
            <pc:docMk/>
            <pc:sldMk cId="595613187" sldId="526"/>
            <ac:spMk id="3" creationId="{AFF18B3D-4985-4ACF-B63B-BC13825DD3E3}"/>
          </ac:spMkLst>
        </pc:spChg>
        <pc:spChg chg="add mod">
          <ac:chgData name="diana fajarwati" userId="3c7b578798fa4979" providerId="LiveId" clId="{418C4C70-B5ED-4512-89BD-6B74AD88FD41}" dt="2019-05-08T21:52:12.028" v="1985" actId="1036"/>
          <ac:spMkLst>
            <pc:docMk/>
            <pc:sldMk cId="595613187" sldId="526"/>
            <ac:spMk id="4" creationId="{45EB0BB1-7F93-4D9E-A8C0-D3525432EA24}"/>
          </ac:spMkLst>
        </pc:spChg>
        <pc:spChg chg="add mod">
          <ac:chgData name="diana fajarwati" userId="3c7b578798fa4979" providerId="LiveId" clId="{418C4C70-B5ED-4512-89BD-6B74AD88FD41}" dt="2019-05-08T21:52:12.028" v="1985" actId="1036"/>
          <ac:spMkLst>
            <pc:docMk/>
            <pc:sldMk cId="595613187" sldId="526"/>
            <ac:spMk id="5" creationId="{20B94D5F-D8FB-46DC-84C8-291DE002DA7B}"/>
          </ac:spMkLst>
        </pc:spChg>
      </pc:sldChg>
      <pc:sldChg chg="addSp delSp modSp add">
        <pc:chgData name="diana fajarwati" userId="3c7b578798fa4979" providerId="LiveId" clId="{418C4C70-B5ED-4512-89BD-6B74AD88FD41}" dt="2019-05-08T22:00:14.651" v="2236" actId="1076"/>
        <pc:sldMkLst>
          <pc:docMk/>
          <pc:sldMk cId="1133610767" sldId="527"/>
        </pc:sldMkLst>
        <pc:spChg chg="mod">
          <ac:chgData name="diana fajarwati" userId="3c7b578798fa4979" providerId="LiveId" clId="{418C4C70-B5ED-4512-89BD-6B74AD88FD41}" dt="2019-05-08T21:52:30.562" v="2013" actId="20577"/>
          <ac:spMkLst>
            <pc:docMk/>
            <pc:sldMk cId="1133610767" sldId="527"/>
            <ac:spMk id="2" creationId="{A19FD81C-94F0-4C4C-B0B0-AA093B081207}"/>
          </ac:spMkLst>
        </pc:spChg>
        <pc:spChg chg="del">
          <ac:chgData name="diana fajarwati" userId="3c7b578798fa4979" providerId="LiveId" clId="{418C4C70-B5ED-4512-89BD-6B74AD88FD41}" dt="2019-05-08T21:52:43.346" v="2014" actId="478"/>
          <ac:spMkLst>
            <pc:docMk/>
            <pc:sldMk cId="1133610767" sldId="527"/>
            <ac:spMk id="3" creationId="{04CB25D9-FEBC-4400-99F5-D7BCDE7ED161}"/>
          </ac:spMkLst>
        </pc:spChg>
        <pc:spChg chg="add mod">
          <ac:chgData name="diana fajarwati" userId="3c7b578798fa4979" providerId="LiveId" clId="{418C4C70-B5ED-4512-89BD-6B74AD88FD41}" dt="2019-05-08T21:54:56.633" v="2082" actId="403"/>
          <ac:spMkLst>
            <pc:docMk/>
            <pc:sldMk cId="1133610767" sldId="527"/>
            <ac:spMk id="5" creationId="{420E05B2-57B6-4013-8B28-179BA35D8E56}"/>
          </ac:spMkLst>
        </pc:spChg>
        <pc:spChg chg="add mod">
          <ac:chgData name="diana fajarwati" userId="3c7b578798fa4979" providerId="LiveId" clId="{418C4C70-B5ED-4512-89BD-6B74AD88FD41}" dt="2019-05-08T21:54:52.492" v="2080" actId="403"/>
          <ac:spMkLst>
            <pc:docMk/>
            <pc:sldMk cId="1133610767" sldId="527"/>
            <ac:spMk id="6" creationId="{473E0BBF-3594-4616-BD78-FED5A75FB825}"/>
          </ac:spMkLst>
        </pc:spChg>
        <pc:spChg chg="add mod">
          <ac:chgData name="diana fajarwati" userId="3c7b578798fa4979" providerId="LiveId" clId="{418C4C70-B5ED-4512-89BD-6B74AD88FD41}" dt="2019-05-08T21:55:21.286" v="2097" actId="1076"/>
          <ac:spMkLst>
            <pc:docMk/>
            <pc:sldMk cId="1133610767" sldId="527"/>
            <ac:spMk id="7" creationId="{391B7A58-CABC-437F-89EB-567A5F24AD25}"/>
          </ac:spMkLst>
        </pc:spChg>
        <pc:spChg chg="add mod">
          <ac:chgData name="diana fajarwati" userId="3c7b578798fa4979" providerId="LiveId" clId="{418C4C70-B5ED-4512-89BD-6B74AD88FD41}" dt="2019-05-08T21:55:36.559" v="2107" actId="14100"/>
          <ac:spMkLst>
            <pc:docMk/>
            <pc:sldMk cId="1133610767" sldId="527"/>
            <ac:spMk id="8" creationId="{A447A949-863A-44AA-9F80-36B73B045BB0}"/>
          </ac:spMkLst>
        </pc:spChg>
        <pc:spChg chg="add mod">
          <ac:chgData name="diana fajarwati" userId="3c7b578798fa4979" providerId="LiveId" clId="{418C4C70-B5ED-4512-89BD-6B74AD88FD41}" dt="2019-05-08T21:55:55.921" v="2116" actId="1076"/>
          <ac:spMkLst>
            <pc:docMk/>
            <pc:sldMk cId="1133610767" sldId="527"/>
            <ac:spMk id="9" creationId="{8295FBD4-43A2-4A72-888B-2E3BE40E4905}"/>
          </ac:spMkLst>
        </pc:spChg>
        <pc:spChg chg="add mod">
          <ac:chgData name="diana fajarwati" userId="3c7b578798fa4979" providerId="LiveId" clId="{418C4C70-B5ED-4512-89BD-6B74AD88FD41}" dt="2019-05-08T21:56:01.993" v="2121" actId="20577"/>
          <ac:spMkLst>
            <pc:docMk/>
            <pc:sldMk cId="1133610767" sldId="527"/>
            <ac:spMk id="10" creationId="{56E6B8C7-7E90-4283-8DAD-85CEB8D0EE6C}"/>
          </ac:spMkLst>
        </pc:spChg>
        <pc:spChg chg="add mod">
          <ac:chgData name="diana fajarwati" userId="3c7b578798fa4979" providerId="LiveId" clId="{418C4C70-B5ED-4512-89BD-6B74AD88FD41}" dt="2019-05-08T21:56:46.466" v="2169" actId="1076"/>
          <ac:spMkLst>
            <pc:docMk/>
            <pc:sldMk cId="1133610767" sldId="527"/>
            <ac:spMk id="11" creationId="{0BE6B828-5939-4E17-85BA-245D5449FB71}"/>
          </ac:spMkLst>
        </pc:spChg>
        <pc:spChg chg="add mod">
          <ac:chgData name="diana fajarwati" userId="3c7b578798fa4979" providerId="LiveId" clId="{418C4C70-B5ED-4512-89BD-6B74AD88FD41}" dt="2019-05-08T22:00:02.771" v="2233" actId="403"/>
          <ac:spMkLst>
            <pc:docMk/>
            <pc:sldMk cId="1133610767" sldId="527"/>
            <ac:spMk id="12" creationId="{419AE542-EB2F-4DAD-BC52-09F58653F9B0}"/>
          </ac:spMkLst>
        </pc:spChg>
        <pc:spChg chg="add mod">
          <ac:chgData name="diana fajarwati" userId="3c7b578798fa4979" providerId="LiveId" clId="{418C4C70-B5ED-4512-89BD-6B74AD88FD41}" dt="2019-05-08T22:00:02.771" v="2233" actId="403"/>
          <ac:spMkLst>
            <pc:docMk/>
            <pc:sldMk cId="1133610767" sldId="527"/>
            <ac:spMk id="13" creationId="{CE2A1C55-335A-4B12-9F1A-992F46ED579A}"/>
          </ac:spMkLst>
        </pc:spChg>
        <pc:spChg chg="add mod">
          <ac:chgData name="diana fajarwati" userId="3c7b578798fa4979" providerId="LiveId" clId="{418C4C70-B5ED-4512-89BD-6B74AD88FD41}" dt="2019-05-08T22:00:09.610" v="2234" actId="14100"/>
          <ac:spMkLst>
            <pc:docMk/>
            <pc:sldMk cId="1133610767" sldId="527"/>
            <ac:spMk id="14" creationId="{E01A559F-F33F-45CF-BD51-52224EFEAE27}"/>
          </ac:spMkLst>
        </pc:spChg>
        <pc:spChg chg="add mod">
          <ac:chgData name="diana fajarwati" userId="3c7b578798fa4979" providerId="LiveId" clId="{418C4C70-B5ED-4512-89BD-6B74AD88FD41}" dt="2019-05-08T22:00:14.651" v="2236" actId="1076"/>
          <ac:spMkLst>
            <pc:docMk/>
            <pc:sldMk cId="1133610767" sldId="527"/>
            <ac:spMk id="15" creationId="{B756A275-FEF9-42C6-A03C-D7F6A40F5599}"/>
          </ac:spMkLst>
        </pc:spChg>
        <pc:graphicFrameChg chg="add mod modGraphic">
          <ac:chgData name="diana fajarwati" userId="3c7b578798fa4979" providerId="LiveId" clId="{418C4C70-B5ED-4512-89BD-6B74AD88FD41}" dt="2019-05-08T21:57:03.357" v="2170" actId="207"/>
          <ac:graphicFrameMkLst>
            <pc:docMk/>
            <pc:sldMk cId="1133610767" sldId="527"/>
            <ac:graphicFrameMk id="4" creationId="{3BB2B338-9D70-4949-9D29-4F08BCCF4F36}"/>
          </ac:graphicFrameMkLst>
        </pc:graphicFrameChg>
        <pc:picChg chg="add mod">
          <ac:chgData name="diana fajarwati" userId="3c7b578798fa4979" providerId="LiveId" clId="{418C4C70-B5ED-4512-89BD-6B74AD88FD41}" dt="2019-05-08T21:58:57.411" v="2228" actId="1076"/>
          <ac:picMkLst>
            <pc:docMk/>
            <pc:sldMk cId="1133610767" sldId="527"/>
            <ac:picMk id="16" creationId="{8CCC5A4D-9DCF-4A70-9116-5EF3232D08E8}"/>
          </ac:picMkLst>
        </pc:picChg>
        <pc:picChg chg="add mod">
          <ac:chgData name="diana fajarwati" userId="3c7b578798fa4979" providerId="LiveId" clId="{418C4C70-B5ED-4512-89BD-6B74AD88FD41}" dt="2019-05-08T21:59:18.610" v="2231" actId="1076"/>
          <ac:picMkLst>
            <pc:docMk/>
            <pc:sldMk cId="1133610767" sldId="527"/>
            <ac:picMk id="17" creationId="{D8DE5DB8-2B46-4E02-B3EA-8189B91AB611}"/>
          </ac:picMkLst>
        </pc:picChg>
      </pc:sldChg>
      <pc:sldChg chg="addSp delSp modSp add">
        <pc:chgData name="diana fajarwati" userId="3c7b578798fa4979" providerId="LiveId" clId="{418C4C70-B5ED-4512-89BD-6B74AD88FD41}" dt="2019-05-08T22:09:17.668" v="2382" actId="404"/>
        <pc:sldMkLst>
          <pc:docMk/>
          <pc:sldMk cId="2400557331" sldId="528"/>
        </pc:sldMkLst>
        <pc:spChg chg="del">
          <ac:chgData name="diana fajarwati" userId="3c7b578798fa4979" providerId="LiveId" clId="{418C4C70-B5ED-4512-89BD-6B74AD88FD41}" dt="2019-05-08T22:06:32.582" v="2238"/>
          <ac:spMkLst>
            <pc:docMk/>
            <pc:sldMk cId="2400557331" sldId="528"/>
            <ac:spMk id="2" creationId="{427BC7B9-D729-4C59-A2F2-60B952D56357}"/>
          </ac:spMkLst>
        </pc:spChg>
        <pc:spChg chg="del">
          <ac:chgData name="diana fajarwati" userId="3c7b578798fa4979" providerId="LiveId" clId="{418C4C70-B5ED-4512-89BD-6B74AD88FD41}" dt="2019-05-08T22:06:32.582" v="2238"/>
          <ac:spMkLst>
            <pc:docMk/>
            <pc:sldMk cId="2400557331" sldId="528"/>
            <ac:spMk id="3" creationId="{206ED3B6-C9F1-47B4-A6F9-58AE1F523D4C}"/>
          </ac:spMkLst>
        </pc:spChg>
        <pc:spChg chg="add mod">
          <ac:chgData name="diana fajarwati" userId="3c7b578798fa4979" providerId="LiveId" clId="{418C4C70-B5ED-4512-89BD-6B74AD88FD41}" dt="2019-05-08T22:09:17.668" v="2382" actId="404"/>
          <ac:spMkLst>
            <pc:docMk/>
            <pc:sldMk cId="2400557331" sldId="528"/>
            <ac:spMk id="4" creationId="{8DCFD4B1-D15F-4620-9511-BB40455E77C4}"/>
          </ac:spMkLst>
        </pc:spChg>
        <pc:spChg chg="add del mod">
          <ac:chgData name="diana fajarwati" userId="3c7b578798fa4979" providerId="LiveId" clId="{418C4C70-B5ED-4512-89BD-6B74AD88FD41}" dt="2019-05-08T22:07:13.845" v="2305"/>
          <ac:spMkLst>
            <pc:docMk/>
            <pc:sldMk cId="2400557331" sldId="528"/>
            <ac:spMk id="5" creationId="{BBA2782A-7956-4605-949A-DBAF55C1F4AD}"/>
          </ac:spMkLst>
        </pc:spChg>
        <pc:spChg chg="add del mod">
          <ac:chgData name="diana fajarwati" userId="3c7b578798fa4979" providerId="LiveId" clId="{418C4C70-B5ED-4512-89BD-6B74AD88FD41}" dt="2019-05-08T22:07:24.977" v="2308" actId="478"/>
          <ac:spMkLst>
            <pc:docMk/>
            <pc:sldMk cId="2400557331" sldId="528"/>
            <ac:spMk id="6" creationId="{032D293B-C009-45C8-8EA7-D4BB32593EBE}"/>
          </ac:spMkLst>
        </pc:spChg>
      </pc:sldChg>
      <pc:sldChg chg="addSp delSp modSp add">
        <pc:chgData name="diana fajarwati" userId="3c7b578798fa4979" providerId="LiveId" clId="{418C4C70-B5ED-4512-89BD-6B74AD88FD41}" dt="2019-05-08T22:09:03.655" v="2377" actId="403"/>
        <pc:sldMkLst>
          <pc:docMk/>
          <pc:sldMk cId="384091075" sldId="529"/>
        </pc:sldMkLst>
        <pc:spChg chg="del">
          <ac:chgData name="diana fajarwati" userId="3c7b578798fa4979" providerId="LiveId" clId="{418C4C70-B5ED-4512-89BD-6B74AD88FD41}" dt="2019-05-08T22:08:08.469" v="2317"/>
          <ac:spMkLst>
            <pc:docMk/>
            <pc:sldMk cId="384091075" sldId="529"/>
            <ac:spMk id="2" creationId="{EC63EA9A-D6E4-49F5-A91A-C7FEDDAD7366}"/>
          </ac:spMkLst>
        </pc:spChg>
        <pc:spChg chg="del">
          <ac:chgData name="diana fajarwati" userId="3c7b578798fa4979" providerId="LiveId" clId="{418C4C70-B5ED-4512-89BD-6B74AD88FD41}" dt="2019-05-08T22:08:08.469" v="2317"/>
          <ac:spMkLst>
            <pc:docMk/>
            <pc:sldMk cId="384091075" sldId="529"/>
            <ac:spMk id="3" creationId="{4A932BDA-854A-42D3-9F68-43D9797F64C1}"/>
          </ac:spMkLst>
        </pc:spChg>
        <pc:spChg chg="add mod">
          <ac:chgData name="diana fajarwati" userId="3c7b578798fa4979" providerId="LiveId" clId="{418C4C70-B5ED-4512-89BD-6B74AD88FD41}" dt="2019-05-08T22:09:03.655" v="2377" actId="403"/>
          <ac:spMkLst>
            <pc:docMk/>
            <pc:sldMk cId="384091075" sldId="529"/>
            <ac:spMk id="4" creationId="{7AF13109-9460-464E-AB29-D38A41938F17}"/>
          </ac:spMkLst>
        </pc:spChg>
        <pc:spChg chg="add del mod">
          <ac:chgData name="diana fajarwati" userId="3c7b578798fa4979" providerId="LiveId" clId="{418C4C70-B5ED-4512-89BD-6B74AD88FD41}" dt="2019-05-08T22:08:56.571" v="2374" actId="478"/>
          <ac:spMkLst>
            <pc:docMk/>
            <pc:sldMk cId="384091075" sldId="529"/>
            <ac:spMk id="5" creationId="{98107B95-7480-49B9-B7FD-6CE34A3A48DB}"/>
          </ac:spMkLst>
        </pc:spChg>
      </pc:sldChg>
      <pc:sldChg chg="addSp modSp add">
        <pc:chgData name="diana fajarwati" userId="3c7b578798fa4979" providerId="LiveId" clId="{418C4C70-B5ED-4512-89BD-6B74AD88FD41}" dt="2019-05-08T22:12:10.354" v="2478" actId="1076"/>
        <pc:sldMkLst>
          <pc:docMk/>
          <pc:sldMk cId="1884991013" sldId="530"/>
        </pc:sldMkLst>
        <pc:spChg chg="mod">
          <ac:chgData name="diana fajarwati" userId="3c7b578798fa4979" providerId="LiveId" clId="{418C4C70-B5ED-4512-89BD-6B74AD88FD41}" dt="2019-05-08T22:10:01.839" v="2417" actId="20577"/>
          <ac:spMkLst>
            <pc:docMk/>
            <pc:sldMk cId="1884991013" sldId="530"/>
            <ac:spMk id="2" creationId="{DE412066-532B-4FD3-AEDC-F8B9475B881D}"/>
          </ac:spMkLst>
        </pc:spChg>
        <pc:spChg chg="mod">
          <ac:chgData name="diana fajarwati" userId="3c7b578798fa4979" providerId="LiveId" clId="{418C4C70-B5ED-4512-89BD-6B74AD88FD41}" dt="2019-05-08T22:12:10.354" v="2478" actId="1076"/>
          <ac:spMkLst>
            <pc:docMk/>
            <pc:sldMk cId="1884991013" sldId="530"/>
            <ac:spMk id="3" creationId="{4D1762E0-C12E-4C56-8679-FD8CA053F4A2}"/>
          </ac:spMkLst>
        </pc:spChg>
        <pc:spChg chg="add mod">
          <ac:chgData name="diana fajarwati" userId="3c7b578798fa4979" providerId="LiveId" clId="{418C4C70-B5ED-4512-89BD-6B74AD88FD41}" dt="2019-05-08T22:12:10.354" v="2478" actId="1076"/>
          <ac:spMkLst>
            <pc:docMk/>
            <pc:sldMk cId="1884991013" sldId="530"/>
            <ac:spMk id="4" creationId="{2EF9EA3F-C6EC-419B-933B-B12B7D9C3795}"/>
          </ac:spMkLst>
        </pc:spChg>
        <pc:spChg chg="add mod">
          <ac:chgData name="diana fajarwati" userId="3c7b578798fa4979" providerId="LiveId" clId="{418C4C70-B5ED-4512-89BD-6B74AD88FD41}" dt="2019-05-08T22:12:10.354" v="2478" actId="1076"/>
          <ac:spMkLst>
            <pc:docMk/>
            <pc:sldMk cId="1884991013" sldId="530"/>
            <ac:spMk id="5" creationId="{342CE6E1-5EB3-4339-9583-3A92BEFDE859}"/>
          </ac:spMkLst>
        </pc:spChg>
      </pc:sldChg>
      <pc:sldChg chg="addSp delSp modSp add">
        <pc:chgData name="diana fajarwati" userId="3c7b578798fa4979" providerId="LiveId" clId="{418C4C70-B5ED-4512-89BD-6B74AD88FD41}" dt="2019-05-08T22:14:39.913" v="2529" actId="20577"/>
        <pc:sldMkLst>
          <pc:docMk/>
          <pc:sldMk cId="527963961" sldId="531"/>
        </pc:sldMkLst>
        <pc:spChg chg="del">
          <ac:chgData name="diana fajarwati" userId="3c7b578798fa4979" providerId="LiveId" clId="{418C4C70-B5ED-4512-89BD-6B74AD88FD41}" dt="2019-05-08T22:12:20.766" v="2480"/>
          <ac:spMkLst>
            <pc:docMk/>
            <pc:sldMk cId="527963961" sldId="531"/>
            <ac:spMk id="2" creationId="{DE386A05-DE42-4761-852E-42A299518D21}"/>
          </ac:spMkLst>
        </pc:spChg>
        <pc:spChg chg="del">
          <ac:chgData name="diana fajarwati" userId="3c7b578798fa4979" providerId="LiveId" clId="{418C4C70-B5ED-4512-89BD-6B74AD88FD41}" dt="2019-05-08T22:12:20.766" v="2480"/>
          <ac:spMkLst>
            <pc:docMk/>
            <pc:sldMk cId="527963961" sldId="531"/>
            <ac:spMk id="3" creationId="{18FCDE09-322F-4218-B40F-9239687A270C}"/>
          </ac:spMkLst>
        </pc:spChg>
        <pc:spChg chg="add mod">
          <ac:chgData name="diana fajarwati" userId="3c7b578798fa4979" providerId="LiveId" clId="{418C4C70-B5ED-4512-89BD-6B74AD88FD41}" dt="2019-05-08T22:12:30.065" v="2490" actId="20577"/>
          <ac:spMkLst>
            <pc:docMk/>
            <pc:sldMk cId="527963961" sldId="531"/>
            <ac:spMk id="4" creationId="{15B53898-1558-4BE6-9F0A-A364E6880244}"/>
          </ac:spMkLst>
        </pc:spChg>
        <pc:spChg chg="add del mod">
          <ac:chgData name="diana fajarwati" userId="3c7b578798fa4979" providerId="LiveId" clId="{418C4C70-B5ED-4512-89BD-6B74AD88FD41}" dt="2019-05-08T22:14:39.913" v="2529" actId="20577"/>
          <ac:spMkLst>
            <pc:docMk/>
            <pc:sldMk cId="527963961" sldId="531"/>
            <ac:spMk id="5" creationId="{F0C2291E-381E-483E-B8B3-F54565E88E0B}"/>
          </ac:spMkLst>
        </pc:spChg>
        <pc:spChg chg="add del">
          <ac:chgData name="diana fajarwati" userId="3c7b578798fa4979" providerId="LiveId" clId="{418C4C70-B5ED-4512-89BD-6B74AD88FD41}" dt="2019-05-08T22:12:52.167" v="2493"/>
          <ac:spMkLst>
            <pc:docMk/>
            <pc:sldMk cId="527963961" sldId="531"/>
            <ac:spMk id="6" creationId="{DFA1197F-578C-4318-A841-1E375CDA6716}"/>
          </ac:spMkLst>
        </pc:spChg>
      </pc:sldChg>
      <pc:sldChg chg="addSp delSp modSp add">
        <pc:chgData name="diana fajarwati" userId="3c7b578798fa4979" providerId="LiveId" clId="{418C4C70-B5ED-4512-89BD-6B74AD88FD41}" dt="2019-05-08T22:17:19.032" v="2558" actId="12789"/>
        <pc:sldMkLst>
          <pc:docMk/>
          <pc:sldMk cId="4076978776" sldId="532"/>
        </pc:sldMkLst>
        <pc:spChg chg="del">
          <ac:chgData name="diana fajarwati" userId="3c7b578798fa4979" providerId="LiveId" clId="{418C4C70-B5ED-4512-89BD-6B74AD88FD41}" dt="2019-05-08T22:15:09.001" v="2531"/>
          <ac:spMkLst>
            <pc:docMk/>
            <pc:sldMk cId="4076978776" sldId="532"/>
            <ac:spMk id="2" creationId="{AC97C54A-722D-439E-8417-365118C32A7E}"/>
          </ac:spMkLst>
        </pc:spChg>
        <pc:spChg chg="del">
          <ac:chgData name="diana fajarwati" userId="3c7b578798fa4979" providerId="LiveId" clId="{418C4C70-B5ED-4512-89BD-6B74AD88FD41}" dt="2019-05-08T22:15:09.001" v="2531"/>
          <ac:spMkLst>
            <pc:docMk/>
            <pc:sldMk cId="4076978776" sldId="532"/>
            <ac:spMk id="3" creationId="{3842CE41-574E-41D6-B17F-A51073807ED8}"/>
          </ac:spMkLst>
        </pc:spChg>
        <pc:spChg chg="add mod">
          <ac:chgData name="diana fajarwati" userId="3c7b578798fa4979" providerId="LiveId" clId="{418C4C70-B5ED-4512-89BD-6B74AD88FD41}" dt="2019-05-08T22:15:18.486" v="2542" actId="20577"/>
          <ac:spMkLst>
            <pc:docMk/>
            <pc:sldMk cId="4076978776" sldId="532"/>
            <ac:spMk id="4" creationId="{37F58DCD-9CB6-4B9F-8649-BC961A97594D}"/>
          </ac:spMkLst>
        </pc:spChg>
        <pc:spChg chg="add del mod">
          <ac:chgData name="diana fajarwati" userId="3c7b578798fa4979" providerId="LiveId" clId="{418C4C70-B5ED-4512-89BD-6B74AD88FD41}" dt="2019-05-08T22:15:22.845" v="2543" actId="478"/>
          <ac:spMkLst>
            <pc:docMk/>
            <pc:sldMk cId="4076978776" sldId="532"/>
            <ac:spMk id="5" creationId="{296C9D45-143A-4043-B624-FCFC1156B462}"/>
          </ac:spMkLst>
        </pc:spChg>
        <pc:picChg chg="add mod">
          <ac:chgData name="diana fajarwati" userId="3c7b578798fa4979" providerId="LiveId" clId="{418C4C70-B5ED-4512-89BD-6B74AD88FD41}" dt="2019-05-08T22:17:19.032" v="2558" actId="12789"/>
          <ac:picMkLst>
            <pc:docMk/>
            <pc:sldMk cId="4076978776" sldId="532"/>
            <ac:picMk id="6" creationId="{82457D91-6282-4F75-BA4E-AE7D5C9C0C2C}"/>
          </ac:picMkLst>
        </pc:picChg>
        <pc:picChg chg="add mod">
          <ac:chgData name="diana fajarwati" userId="3c7b578798fa4979" providerId="LiveId" clId="{418C4C70-B5ED-4512-89BD-6B74AD88FD41}" dt="2019-05-08T22:17:19.032" v="2558" actId="12789"/>
          <ac:picMkLst>
            <pc:docMk/>
            <pc:sldMk cId="4076978776" sldId="532"/>
            <ac:picMk id="7" creationId="{D7D5793F-F8A3-49B5-8630-31026998F7D7}"/>
          </ac:picMkLst>
        </pc:picChg>
        <pc:picChg chg="add mod modCrop">
          <ac:chgData name="diana fajarwati" userId="3c7b578798fa4979" providerId="LiveId" clId="{418C4C70-B5ED-4512-89BD-6B74AD88FD41}" dt="2019-05-08T22:17:19.032" v="2558" actId="12789"/>
          <ac:picMkLst>
            <pc:docMk/>
            <pc:sldMk cId="4076978776" sldId="532"/>
            <ac:picMk id="8" creationId="{1CF2532E-8A4D-424C-944E-43EC9BB79765}"/>
          </ac:picMkLst>
        </pc:picChg>
      </pc:sldChg>
      <pc:sldChg chg="addSp delSp modSp add">
        <pc:chgData name="diana fajarwati" userId="3c7b578798fa4979" providerId="LiveId" clId="{418C4C70-B5ED-4512-89BD-6B74AD88FD41}" dt="2019-05-08T22:24:09.873" v="3033" actId="179"/>
        <pc:sldMkLst>
          <pc:docMk/>
          <pc:sldMk cId="2852398533" sldId="533"/>
        </pc:sldMkLst>
        <pc:spChg chg="del">
          <ac:chgData name="diana fajarwati" userId="3c7b578798fa4979" providerId="LiveId" clId="{418C4C70-B5ED-4512-89BD-6B74AD88FD41}" dt="2019-05-08T22:21:03.854" v="2790"/>
          <ac:spMkLst>
            <pc:docMk/>
            <pc:sldMk cId="2852398533" sldId="533"/>
            <ac:spMk id="2" creationId="{EBD61CFF-D37B-43B9-A4CC-5BD0969EFFBA}"/>
          </ac:spMkLst>
        </pc:spChg>
        <pc:spChg chg="del">
          <ac:chgData name="diana fajarwati" userId="3c7b578798fa4979" providerId="LiveId" clId="{418C4C70-B5ED-4512-89BD-6B74AD88FD41}" dt="2019-05-08T22:21:03.854" v="2790"/>
          <ac:spMkLst>
            <pc:docMk/>
            <pc:sldMk cId="2852398533" sldId="533"/>
            <ac:spMk id="3" creationId="{47A90BFA-5D87-4454-9C6B-AB0E1FCFE405}"/>
          </ac:spMkLst>
        </pc:spChg>
        <pc:spChg chg="add mod">
          <ac:chgData name="diana fajarwati" userId="3c7b578798fa4979" providerId="LiveId" clId="{418C4C70-B5ED-4512-89BD-6B74AD88FD41}" dt="2019-05-08T22:21:13.438" v="2801" actId="20577"/>
          <ac:spMkLst>
            <pc:docMk/>
            <pc:sldMk cId="2852398533" sldId="533"/>
            <ac:spMk id="4" creationId="{3BDB6821-06F5-4C76-B8BD-5F5F33213CF9}"/>
          </ac:spMkLst>
        </pc:spChg>
        <pc:spChg chg="add mod">
          <ac:chgData name="diana fajarwati" userId="3c7b578798fa4979" providerId="LiveId" clId="{418C4C70-B5ED-4512-89BD-6B74AD88FD41}" dt="2019-05-08T22:24:09.873" v="3033" actId="179"/>
          <ac:spMkLst>
            <pc:docMk/>
            <pc:sldMk cId="2852398533" sldId="533"/>
            <ac:spMk id="5" creationId="{4DDDCCB6-135D-4E17-8C82-F3577E4F3DD7}"/>
          </ac:spMkLst>
        </pc:spChg>
      </pc:sldChg>
      <pc:sldChg chg="addSp delSp modSp add ord">
        <pc:chgData name="diana fajarwati" userId="3c7b578798fa4979" providerId="LiveId" clId="{418C4C70-B5ED-4512-89BD-6B74AD88FD41}" dt="2019-05-08T22:20:18.218" v="2789" actId="14100"/>
        <pc:sldMkLst>
          <pc:docMk/>
          <pc:sldMk cId="515306475" sldId="534"/>
        </pc:sldMkLst>
        <pc:spChg chg="del">
          <ac:chgData name="diana fajarwati" userId="3c7b578798fa4979" providerId="LiveId" clId="{418C4C70-B5ED-4512-89BD-6B74AD88FD41}" dt="2019-05-08T22:18:49.170" v="2562" actId="478"/>
          <ac:spMkLst>
            <pc:docMk/>
            <pc:sldMk cId="515306475" sldId="534"/>
            <ac:spMk id="3" creationId="{4D1762E0-C12E-4C56-8679-FD8CA053F4A2}"/>
          </ac:spMkLst>
        </pc:spChg>
        <pc:spChg chg="del">
          <ac:chgData name="diana fajarwati" userId="3c7b578798fa4979" providerId="LiveId" clId="{418C4C70-B5ED-4512-89BD-6B74AD88FD41}" dt="2019-05-08T22:18:49.170" v="2562" actId="478"/>
          <ac:spMkLst>
            <pc:docMk/>
            <pc:sldMk cId="515306475" sldId="534"/>
            <ac:spMk id="4" creationId="{2EF9EA3F-C6EC-419B-933B-B12B7D9C3795}"/>
          </ac:spMkLst>
        </pc:spChg>
        <pc:spChg chg="del">
          <ac:chgData name="diana fajarwati" userId="3c7b578798fa4979" providerId="LiveId" clId="{418C4C70-B5ED-4512-89BD-6B74AD88FD41}" dt="2019-05-08T22:18:49.170" v="2562" actId="478"/>
          <ac:spMkLst>
            <pc:docMk/>
            <pc:sldMk cId="515306475" sldId="534"/>
            <ac:spMk id="5" creationId="{342CE6E1-5EB3-4339-9583-3A92BEFDE859}"/>
          </ac:spMkLst>
        </pc:spChg>
        <pc:spChg chg="add mod">
          <ac:chgData name="diana fajarwati" userId="3c7b578798fa4979" providerId="LiveId" clId="{418C4C70-B5ED-4512-89BD-6B74AD88FD41}" dt="2019-05-08T22:20:18.218" v="2789" actId="14100"/>
          <ac:spMkLst>
            <pc:docMk/>
            <pc:sldMk cId="515306475" sldId="534"/>
            <ac:spMk id="7" creationId="{6C6D83B3-97F3-47BB-BB2E-C10936BD7228}"/>
          </ac:spMkLst>
        </pc:spChg>
      </pc:sldChg>
      <pc:sldMasterChg chg="delSldLayout modSldLayout">
        <pc:chgData name="diana fajarwati" userId="3c7b578798fa4979" providerId="LiveId" clId="{418C4C70-B5ED-4512-89BD-6B74AD88FD41}" dt="2019-05-08T20:43:18.141" v="534" actId="207"/>
        <pc:sldMasterMkLst>
          <pc:docMk/>
          <pc:sldMasterMk cId="346893842" sldId="2147483660"/>
        </pc:sldMasterMkLst>
        <pc:sldLayoutChg chg="modSp">
          <pc:chgData name="diana fajarwati" userId="3c7b578798fa4979" providerId="LiveId" clId="{418C4C70-B5ED-4512-89BD-6B74AD88FD41}" dt="2019-05-08T20:43:18.141" v="534" actId="207"/>
          <pc:sldLayoutMkLst>
            <pc:docMk/>
            <pc:sldMasterMk cId="346893842" sldId="2147483660"/>
            <pc:sldLayoutMk cId="3151961880" sldId="2147483662"/>
          </pc:sldLayoutMkLst>
          <pc:spChg chg="mod">
            <ac:chgData name="diana fajarwati" userId="3c7b578798fa4979" providerId="LiveId" clId="{418C4C70-B5ED-4512-89BD-6B74AD88FD41}" dt="2019-05-08T20:43:18.141" v="534" actId="207"/>
            <ac:spMkLst>
              <pc:docMk/>
              <pc:sldMasterMk cId="346893842" sldId="2147483660"/>
              <pc:sldLayoutMk cId="3151961880" sldId="2147483662"/>
              <ac:spMk id="3" creationId="{00000000-0000-0000-0000-000000000000}"/>
            </ac:spMkLst>
          </pc:spChg>
          <pc:spChg chg="mod">
            <ac:chgData name="diana fajarwati" userId="3c7b578798fa4979" providerId="LiveId" clId="{418C4C70-B5ED-4512-89BD-6B74AD88FD41}" dt="2019-05-08T20:37:52.229" v="435" actId="207"/>
            <ac:spMkLst>
              <pc:docMk/>
              <pc:sldMasterMk cId="346893842" sldId="2147483660"/>
              <pc:sldLayoutMk cId="3151961880" sldId="2147483662"/>
              <ac:spMk id="11" creationId="{00000000-0000-0000-0000-000000000000}"/>
            </ac:spMkLst>
          </pc:spChg>
        </pc:sldLayoutChg>
        <pc:sldLayoutChg chg="modSp">
          <pc:chgData name="diana fajarwati" userId="3c7b578798fa4979" providerId="LiveId" clId="{418C4C70-B5ED-4512-89BD-6B74AD88FD41}" dt="2019-05-08T20:37:17.755" v="429" actId="207"/>
          <pc:sldLayoutMkLst>
            <pc:docMk/>
            <pc:sldMasterMk cId="346893842" sldId="2147483660"/>
            <pc:sldLayoutMk cId="3720983263" sldId="2147483665"/>
          </pc:sldLayoutMkLst>
          <pc:spChg chg="mod">
            <ac:chgData name="diana fajarwati" userId="3c7b578798fa4979" providerId="LiveId" clId="{418C4C70-B5ED-4512-89BD-6B74AD88FD41}" dt="2019-05-08T20:37:17.755" v="429" actId="207"/>
            <ac:spMkLst>
              <pc:docMk/>
              <pc:sldMasterMk cId="346893842" sldId="2147483660"/>
              <pc:sldLayoutMk cId="3720983263" sldId="2147483665"/>
              <ac:spMk id="9" creationId="{00000000-0000-0000-0000-000000000000}"/>
            </ac:spMkLst>
          </pc:spChg>
        </pc:sldLayoutChg>
        <pc:sldLayoutChg chg="modSp">
          <pc:chgData name="diana fajarwati" userId="3c7b578798fa4979" providerId="LiveId" clId="{418C4C70-B5ED-4512-89BD-6B74AD88FD41}" dt="2019-05-08T20:37:23.438" v="430" actId="207"/>
          <pc:sldLayoutMkLst>
            <pc:docMk/>
            <pc:sldMasterMk cId="346893842" sldId="2147483660"/>
            <pc:sldLayoutMk cId="3028942955" sldId="2147483666"/>
          </pc:sldLayoutMkLst>
          <pc:spChg chg="mod">
            <ac:chgData name="diana fajarwati" userId="3c7b578798fa4979" providerId="LiveId" clId="{418C4C70-B5ED-4512-89BD-6B74AD88FD41}" dt="2019-05-08T20:37:23.438" v="430" actId="207"/>
            <ac:spMkLst>
              <pc:docMk/>
              <pc:sldMasterMk cId="346893842" sldId="2147483660"/>
              <pc:sldLayoutMk cId="3028942955" sldId="2147483666"/>
              <ac:spMk id="7" creationId="{00000000-0000-0000-0000-000000000000}"/>
            </ac:spMkLst>
          </pc:spChg>
        </pc:sldLayoutChg>
        <pc:sldLayoutChg chg="modSp">
          <pc:chgData name="diana fajarwati" userId="3c7b578798fa4979" providerId="LiveId" clId="{418C4C70-B5ED-4512-89BD-6B74AD88FD41}" dt="2019-05-08T20:37:27.148" v="431" actId="207"/>
          <pc:sldLayoutMkLst>
            <pc:docMk/>
            <pc:sldMasterMk cId="346893842" sldId="2147483660"/>
            <pc:sldLayoutMk cId="715699844" sldId="2147483667"/>
          </pc:sldLayoutMkLst>
          <pc:spChg chg="mod">
            <ac:chgData name="diana fajarwati" userId="3c7b578798fa4979" providerId="LiveId" clId="{418C4C70-B5ED-4512-89BD-6B74AD88FD41}" dt="2019-05-08T20:37:27.148" v="431" actId="207"/>
            <ac:spMkLst>
              <pc:docMk/>
              <pc:sldMasterMk cId="346893842" sldId="2147483660"/>
              <pc:sldLayoutMk cId="715699844" sldId="2147483667"/>
              <ac:spMk id="6" creationId="{00000000-0000-0000-0000-000000000000}"/>
            </ac:spMkLst>
          </pc:spChg>
        </pc:sldLayoutChg>
        <pc:sldLayoutChg chg="modSp">
          <pc:chgData name="diana fajarwati" userId="3c7b578798fa4979" providerId="LiveId" clId="{418C4C70-B5ED-4512-89BD-6B74AD88FD41}" dt="2019-05-08T20:37:37.207" v="433" actId="207"/>
          <pc:sldLayoutMkLst>
            <pc:docMk/>
            <pc:sldMasterMk cId="346893842" sldId="2147483660"/>
            <pc:sldLayoutMk cId="2078386457" sldId="2147483668"/>
          </pc:sldLayoutMkLst>
          <pc:spChg chg="mod">
            <ac:chgData name="diana fajarwati" userId="3c7b578798fa4979" providerId="LiveId" clId="{418C4C70-B5ED-4512-89BD-6B74AD88FD41}" dt="2019-05-08T20:37:37.207" v="433" actId="207"/>
            <ac:spMkLst>
              <pc:docMk/>
              <pc:sldMasterMk cId="346893842" sldId="2147483660"/>
              <pc:sldLayoutMk cId="2078386457" sldId="2147483668"/>
              <ac:spMk id="9" creationId="{00000000-0000-0000-0000-000000000000}"/>
            </ac:spMkLst>
          </pc:spChg>
          <pc:spChg chg="mod">
            <ac:chgData name="diana fajarwati" userId="3c7b578798fa4979" providerId="LiveId" clId="{418C4C70-B5ED-4512-89BD-6B74AD88FD41}" dt="2019-05-08T20:37:31.513" v="432" actId="207"/>
            <ac:spMkLst>
              <pc:docMk/>
              <pc:sldMasterMk cId="346893842" sldId="2147483660"/>
              <pc:sldLayoutMk cId="2078386457" sldId="2147483668"/>
              <ac:spMk id="10" creationId="{00000000-0000-0000-0000-000000000000}"/>
            </ac:spMkLst>
          </pc:spChg>
        </pc:sldLayoutChg>
        <pc:sldLayoutChg chg="delSp modSp">
          <pc:chgData name="diana fajarwati" userId="3c7b578798fa4979" providerId="LiveId" clId="{418C4C70-B5ED-4512-89BD-6B74AD88FD41}" dt="2019-05-08T20:43:04.894" v="531" actId="207"/>
          <pc:sldLayoutMkLst>
            <pc:docMk/>
            <pc:sldMasterMk cId="346893842" sldId="2147483660"/>
            <pc:sldLayoutMk cId="2471927595" sldId="2147483672"/>
          </pc:sldLayoutMkLst>
          <pc:spChg chg="mod">
            <ac:chgData name="diana fajarwati" userId="3c7b578798fa4979" providerId="LiveId" clId="{418C4C70-B5ED-4512-89BD-6B74AD88FD41}" dt="2019-05-08T20:43:04.894" v="531" actId="207"/>
            <ac:spMkLst>
              <pc:docMk/>
              <pc:sldMasterMk cId="346893842" sldId="2147483660"/>
              <pc:sldLayoutMk cId="2471927595" sldId="2147483672"/>
              <ac:spMk id="3" creationId="{00000000-0000-0000-0000-000000000000}"/>
            </ac:spMkLst>
          </pc:spChg>
          <pc:spChg chg="mod">
            <ac:chgData name="diana fajarwati" userId="3c7b578798fa4979" providerId="LiveId" clId="{418C4C70-B5ED-4512-89BD-6B74AD88FD41}" dt="2019-05-08T20:38:02.351" v="436" actId="207"/>
            <ac:spMkLst>
              <pc:docMk/>
              <pc:sldMasterMk cId="346893842" sldId="2147483660"/>
              <pc:sldLayoutMk cId="2471927595" sldId="2147483672"/>
              <ac:spMk id="11" creationId="{00000000-0000-0000-0000-000000000000}"/>
            </ac:spMkLst>
          </pc:spChg>
          <pc:spChg chg="del">
            <ac:chgData name="diana fajarwati" userId="3c7b578798fa4979" providerId="LiveId" clId="{418C4C70-B5ED-4512-89BD-6B74AD88FD41}" dt="2019-05-08T20:38:17.791" v="437" actId="478"/>
            <ac:spMkLst>
              <pc:docMk/>
              <pc:sldMasterMk cId="346893842" sldId="2147483660"/>
              <pc:sldLayoutMk cId="2471927595" sldId="2147483672"/>
              <ac:spMk id="18" creationId="{00000000-0000-0000-0000-000000000000}"/>
            </ac:spMkLst>
          </pc:spChg>
        </pc:sldLayoutChg>
        <pc:sldLayoutChg chg="modSp">
          <pc:chgData name="diana fajarwati" userId="3c7b578798fa4979" providerId="LiveId" clId="{418C4C70-B5ED-4512-89BD-6B74AD88FD41}" dt="2019-05-08T20:37:44.358" v="434" actId="207"/>
          <pc:sldLayoutMkLst>
            <pc:docMk/>
            <pc:sldMasterMk cId="346893842" sldId="2147483660"/>
            <pc:sldLayoutMk cId="2573668527" sldId="2147483673"/>
          </pc:sldLayoutMkLst>
          <pc:spChg chg="mod">
            <ac:chgData name="diana fajarwati" userId="3c7b578798fa4979" providerId="LiveId" clId="{418C4C70-B5ED-4512-89BD-6B74AD88FD41}" dt="2019-05-08T20:37:44.358" v="434" actId="207"/>
            <ac:spMkLst>
              <pc:docMk/>
              <pc:sldMasterMk cId="346893842" sldId="2147483660"/>
              <pc:sldLayoutMk cId="2573668527" sldId="2147483673"/>
              <ac:spMk id="7" creationId="{00000000-0000-0000-0000-000000000000}"/>
            </ac:spMkLst>
          </pc:spChg>
        </pc:sldLayoutChg>
        <pc:sldLayoutChg chg="delSp modSp">
          <pc:chgData name="diana fajarwati" userId="3c7b578798fa4979" providerId="LiveId" clId="{418C4C70-B5ED-4512-89BD-6B74AD88FD41}" dt="2019-05-08T20:43:13.670" v="533" actId="207"/>
          <pc:sldLayoutMkLst>
            <pc:docMk/>
            <pc:sldMasterMk cId="346893842" sldId="2147483660"/>
            <pc:sldLayoutMk cId="189499690" sldId="2147483674"/>
          </pc:sldLayoutMkLst>
          <pc:spChg chg="del">
            <ac:chgData name="diana fajarwati" userId="3c7b578798fa4979" providerId="LiveId" clId="{418C4C70-B5ED-4512-89BD-6B74AD88FD41}" dt="2019-05-08T20:38:30.136" v="438" actId="478"/>
            <ac:spMkLst>
              <pc:docMk/>
              <pc:sldMasterMk cId="346893842" sldId="2147483660"/>
              <pc:sldLayoutMk cId="189499690" sldId="2147483674"/>
              <ac:spMk id="2" creationId="{00000000-0000-0000-0000-000000000000}"/>
            </ac:spMkLst>
          </pc:spChg>
          <pc:spChg chg="mod">
            <ac:chgData name="diana fajarwati" userId="3c7b578798fa4979" providerId="LiveId" clId="{418C4C70-B5ED-4512-89BD-6B74AD88FD41}" dt="2019-05-08T20:43:13.670" v="533" actId="207"/>
            <ac:spMkLst>
              <pc:docMk/>
              <pc:sldMasterMk cId="346893842" sldId="2147483660"/>
              <pc:sldLayoutMk cId="189499690" sldId="2147483674"/>
              <ac:spMk id="3" creationId="{00000000-0000-0000-0000-000000000000}"/>
            </ac:spMkLst>
          </pc:spChg>
          <pc:spChg chg="del">
            <ac:chgData name="diana fajarwati" userId="3c7b578798fa4979" providerId="LiveId" clId="{418C4C70-B5ED-4512-89BD-6B74AD88FD41}" dt="2019-05-08T20:38:30.136" v="438" actId="478"/>
            <ac:spMkLst>
              <pc:docMk/>
              <pc:sldMasterMk cId="346893842" sldId="2147483660"/>
              <pc:sldLayoutMk cId="189499690" sldId="2147483674"/>
              <ac:spMk id="13" creationId="{00000000-0000-0000-0000-000000000000}"/>
            </ac:spMkLst>
          </pc:spChg>
          <pc:spChg chg="del">
            <ac:chgData name="diana fajarwati" userId="3c7b578798fa4979" providerId="LiveId" clId="{418C4C70-B5ED-4512-89BD-6B74AD88FD41}" dt="2019-05-08T20:38:30.136" v="438" actId="478"/>
            <ac:spMkLst>
              <pc:docMk/>
              <pc:sldMasterMk cId="346893842" sldId="2147483660"/>
              <pc:sldLayoutMk cId="189499690" sldId="2147483674"/>
              <ac:spMk id="14" creationId="{00000000-0000-0000-0000-000000000000}"/>
            </ac:spMkLst>
          </pc:spChg>
          <pc:spChg chg="del">
            <ac:chgData name="diana fajarwati" userId="3c7b578798fa4979" providerId="LiveId" clId="{418C4C70-B5ED-4512-89BD-6B74AD88FD41}" dt="2019-05-08T20:38:30.136" v="438" actId="478"/>
            <ac:spMkLst>
              <pc:docMk/>
              <pc:sldMasterMk cId="346893842" sldId="2147483660"/>
              <pc:sldLayoutMk cId="189499690" sldId="2147483674"/>
              <ac:spMk id="15" creationId="{00000000-0000-0000-0000-000000000000}"/>
            </ac:spMkLst>
          </pc:spChg>
        </pc:sldLayoutChg>
        <pc:sldLayoutChg chg="del">
          <pc:chgData name="diana fajarwati" userId="3c7b578798fa4979" providerId="LiveId" clId="{418C4C70-B5ED-4512-89BD-6B74AD88FD41}" dt="2019-05-08T20:10:11.777" v="57" actId="2696"/>
          <pc:sldLayoutMkLst>
            <pc:docMk/>
            <pc:sldMasterMk cId="346893842" sldId="2147483660"/>
            <pc:sldLayoutMk cId="1551860444" sldId="2147483674"/>
          </pc:sldLayoutMkLst>
        </pc:sldLayoutChg>
        <pc:sldLayoutChg chg="addSp modSp">
          <pc:chgData name="diana fajarwati" userId="3c7b578798fa4979" providerId="LiveId" clId="{418C4C70-B5ED-4512-89BD-6B74AD88FD41}" dt="2019-05-08T20:43:09.120" v="532" actId="207"/>
          <pc:sldLayoutMkLst>
            <pc:docMk/>
            <pc:sldMasterMk cId="346893842" sldId="2147483660"/>
            <pc:sldLayoutMk cId="194709688" sldId="2147483675"/>
          </pc:sldLayoutMkLst>
          <pc:spChg chg="add mod">
            <ac:chgData name="diana fajarwati" userId="3c7b578798fa4979" providerId="LiveId" clId="{418C4C70-B5ED-4512-89BD-6B74AD88FD41}" dt="2019-05-08T20:39:00.789" v="446" actId="1076"/>
            <ac:spMkLst>
              <pc:docMk/>
              <pc:sldMasterMk cId="346893842" sldId="2147483660"/>
              <pc:sldLayoutMk cId="194709688" sldId="2147483675"/>
              <ac:spMk id="2" creationId="{DED88761-7DFE-4C63-9618-6F0018585E0A}"/>
            </ac:spMkLst>
          </pc:spChg>
          <pc:spChg chg="mod">
            <ac:chgData name="diana fajarwati" userId="3c7b578798fa4979" providerId="LiveId" clId="{418C4C70-B5ED-4512-89BD-6B74AD88FD41}" dt="2019-05-08T20:43:09.120" v="532" actId="207"/>
            <ac:spMkLst>
              <pc:docMk/>
              <pc:sldMasterMk cId="346893842" sldId="2147483660"/>
              <pc:sldLayoutMk cId="194709688" sldId="2147483675"/>
              <ac:spMk id="3" creationId="{00000000-0000-0000-0000-000000000000}"/>
            </ac:spMkLst>
          </pc:spChg>
          <pc:spChg chg="mod">
            <ac:chgData name="diana fajarwati" userId="3c7b578798fa4979" providerId="LiveId" clId="{418C4C70-B5ED-4512-89BD-6B74AD88FD41}" dt="2019-05-08T20:39:10.027" v="449" actId="14100"/>
            <ac:spMkLst>
              <pc:docMk/>
              <pc:sldMasterMk cId="346893842" sldId="2147483660"/>
              <pc:sldLayoutMk cId="194709688" sldId="2147483675"/>
              <ac:spMk id="7" creationId="{00000000-0000-0000-0000-000000000000}"/>
            </ac:spMkLst>
          </pc:spChg>
          <pc:spChg chg="mod">
            <ac:chgData name="diana fajarwati" userId="3c7b578798fa4979" providerId="LiveId" clId="{418C4C70-B5ED-4512-89BD-6B74AD88FD41}" dt="2019-05-08T20:39:06.734" v="448" actId="14100"/>
            <ac:spMkLst>
              <pc:docMk/>
              <pc:sldMasterMk cId="346893842" sldId="2147483660"/>
              <pc:sldLayoutMk cId="194709688" sldId="2147483675"/>
              <ac:spMk id="11" creationId="{00000000-0000-0000-0000-000000000000}"/>
            </ac:spMkLst>
          </pc:spChg>
        </pc:sldLayoutChg>
      </pc:sldMasterChg>
      <pc:sldMasterChg chg="del delSldLayout">
        <pc:chgData name="diana fajarwati" userId="3c7b578798fa4979" providerId="LiveId" clId="{418C4C70-B5ED-4512-89BD-6B74AD88FD41}" dt="2019-05-08T20:10:18.365" v="94" actId="2696"/>
        <pc:sldMasterMkLst>
          <pc:docMk/>
          <pc:sldMasterMk cId="2794922314" sldId="2147483675"/>
        </pc:sldMasterMkLst>
        <pc:sldLayoutChg chg="del">
          <pc:chgData name="diana fajarwati" userId="3c7b578798fa4979" providerId="LiveId" clId="{418C4C70-B5ED-4512-89BD-6B74AD88FD41}" dt="2019-05-08T20:10:18.365" v="85" actId="2696"/>
          <pc:sldLayoutMkLst>
            <pc:docMk/>
            <pc:sldMasterMk cId="2794922314" sldId="2147483675"/>
            <pc:sldLayoutMk cId="3227895649" sldId="2147483676"/>
          </pc:sldLayoutMkLst>
        </pc:sldLayoutChg>
        <pc:sldLayoutChg chg="del">
          <pc:chgData name="diana fajarwati" userId="3c7b578798fa4979" providerId="LiveId" clId="{418C4C70-B5ED-4512-89BD-6B74AD88FD41}" dt="2019-05-08T20:10:18.365" v="86" actId="2696"/>
          <pc:sldLayoutMkLst>
            <pc:docMk/>
            <pc:sldMasterMk cId="2794922314" sldId="2147483675"/>
            <pc:sldLayoutMk cId="808903127" sldId="2147483677"/>
          </pc:sldLayoutMkLst>
        </pc:sldLayoutChg>
        <pc:sldLayoutChg chg="del">
          <pc:chgData name="diana fajarwati" userId="3c7b578798fa4979" providerId="LiveId" clId="{418C4C70-B5ED-4512-89BD-6B74AD88FD41}" dt="2019-05-08T20:10:18.365" v="87" actId="2696"/>
          <pc:sldLayoutMkLst>
            <pc:docMk/>
            <pc:sldMasterMk cId="2794922314" sldId="2147483675"/>
            <pc:sldLayoutMk cId="426826623" sldId="2147483678"/>
          </pc:sldLayoutMkLst>
        </pc:sldLayoutChg>
        <pc:sldLayoutChg chg="del">
          <pc:chgData name="diana fajarwati" userId="3c7b578798fa4979" providerId="LiveId" clId="{418C4C70-B5ED-4512-89BD-6B74AD88FD41}" dt="2019-05-08T20:10:18.365" v="88" actId="2696"/>
          <pc:sldLayoutMkLst>
            <pc:docMk/>
            <pc:sldMasterMk cId="2794922314" sldId="2147483675"/>
            <pc:sldLayoutMk cId="259220718" sldId="2147483679"/>
          </pc:sldLayoutMkLst>
        </pc:sldLayoutChg>
        <pc:sldLayoutChg chg="del">
          <pc:chgData name="diana fajarwati" userId="3c7b578798fa4979" providerId="LiveId" clId="{418C4C70-B5ED-4512-89BD-6B74AD88FD41}" dt="2019-05-08T20:10:18.365" v="89" actId="2696"/>
          <pc:sldLayoutMkLst>
            <pc:docMk/>
            <pc:sldMasterMk cId="2794922314" sldId="2147483675"/>
            <pc:sldLayoutMk cId="3182036069" sldId="2147483680"/>
          </pc:sldLayoutMkLst>
        </pc:sldLayoutChg>
        <pc:sldLayoutChg chg="del">
          <pc:chgData name="diana fajarwati" userId="3c7b578798fa4979" providerId="LiveId" clId="{418C4C70-B5ED-4512-89BD-6B74AD88FD41}" dt="2019-05-08T20:10:18.365" v="90" actId="2696"/>
          <pc:sldLayoutMkLst>
            <pc:docMk/>
            <pc:sldMasterMk cId="2794922314" sldId="2147483675"/>
            <pc:sldLayoutMk cId="4082890773" sldId="2147483681"/>
          </pc:sldLayoutMkLst>
        </pc:sldLayoutChg>
        <pc:sldLayoutChg chg="del">
          <pc:chgData name="diana fajarwati" userId="3c7b578798fa4979" providerId="LiveId" clId="{418C4C70-B5ED-4512-89BD-6B74AD88FD41}" dt="2019-05-08T20:10:18.365" v="91" actId="2696"/>
          <pc:sldLayoutMkLst>
            <pc:docMk/>
            <pc:sldMasterMk cId="2794922314" sldId="2147483675"/>
            <pc:sldLayoutMk cId="118066726" sldId="2147483682"/>
          </pc:sldLayoutMkLst>
        </pc:sldLayoutChg>
        <pc:sldLayoutChg chg="del">
          <pc:chgData name="diana fajarwati" userId="3c7b578798fa4979" providerId="LiveId" clId="{418C4C70-B5ED-4512-89BD-6B74AD88FD41}" dt="2019-05-08T20:10:18.365" v="92" actId="2696"/>
          <pc:sldLayoutMkLst>
            <pc:docMk/>
            <pc:sldMasterMk cId="2794922314" sldId="2147483675"/>
            <pc:sldLayoutMk cId="192652642" sldId="2147483683"/>
          </pc:sldLayoutMkLst>
        </pc:sldLayoutChg>
        <pc:sldLayoutChg chg="del">
          <pc:chgData name="diana fajarwati" userId="3c7b578798fa4979" providerId="LiveId" clId="{418C4C70-B5ED-4512-89BD-6B74AD88FD41}" dt="2019-05-08T20:10:18.365" v="93" actId="2696"/>
          <pc:sldLayoutMkLst>
            <pc:docMk/>
            <pc:sldMasterMk cId="2794922314" sldId="2147483675"/>
            <pc:sldLayoutMk cId="3059801683" sldId="2147483684"/>
          </pc:sldLayoutMkLst>
        </pc:sldLayoutChg>
      </pc:sldMasterChg>
    </pc:docChg>
  </pc:docChgLst>
  <pc:docChgLst>
    <pc:chgData name="diana fajarwati" userId="3c7b578798fa4979" providerId="LiveId" clId="{4AC00F08-D28C-4CE8-849E-0DD5224EF77E}"/>
    <pc:docChg chg="undo custSel mod addSld delSld modSld sldOrd">
      <pc:chgData name="diana fajarwati" userId="3c7b578798fa4979" providerId="LiveId" clId="{4AC00F08-D28C-4CE8-849E-0DD5224EF77E}" dt="2019-05-03T14:40:56.500" v="2696" actId="313"/>
      <pc:docMkLst>
        <pc:docMk/>
      </pc:docMkLst>
      <pc:sldChg chg="addSp modSp">
        <pc:chgData name="diana fajarwati" userId="3c7b578798fa4979" providerId="LiveId" clId="{4AC00F08-D28C-4CE8-849E-0DD5224EF77E}" dt="2019-04-29T08:41:32.061" v="2400" actId="403"/>
        <pc:sldMkLst>
          <pc:docMk/>
          <pc:sldMk cId="3292102664" sldId="497"/>
        </pc:sldMkLst>
        <pc:spChg chg="mod">
          <ac:chgData name="diana fajarwati" userId="3c7b578798fa4979" providerId="LiveId" clId="{4AC00F08-D28C-4CE8-849E-0DD5224EF77E}" dt="2019-04-29T08:41:32.061" v="2400" actId="403"/>
          <ac:spMkLst>
            <pc:docMk/>
            <pc:sldMk cId="3292102664" sldId="497"/>
            <ac:spMk id="2" creationId="{00000000-0000-0000-0000-000000000000}"/>
          </ac:spMkLst>
        </pc:spChg>
        <pc:spChg chg="add mod">
          <ac:chgData name="diana fajarwati" userId="3c7b578798fa4979" providerId="LiveId" clId="{4AC00F08-D28C-4CE8-849E-0DD5224EF77E}" dt="2019-04-29T08:41:10.895" v="2362" actId="403"/>
          <ac:spMkLst>
            <pc:docMk/>
            <pc:sldMk cId="3292102664" sldId="497"/>
            <ac:spMk id="6" creationId="{990DF56A-4F46-469E-90F1-46F3E5E4325D}"/>
          </ac:spMkLst>
        </pc:spChg>
      </pc:sldChg>
    </pc:docChg>
  </pc:docChgLst>
  <pc:docChgLst>
    <pc:chgData name="diana fajarwati" userId="3c7b578798fa4979" providerId="LiveId" clId="{155FCC74-32FB-4B35-850F-A0E7A28E1D6F}"/>
    <pc:docChg chg="modSld">
      <pc:chgData name="diana fajarwati" userId="3c7b578798fa4979" providerId="LiveId" clId="{155FCC74-32FB-4B35-850F-A0E7A28E1D6F}" dt="2019-05-09T21:44:20.576" v="0" actId="207"/>
      <pc:docMkLst>
        <pc:docMk/>
      </pc:docMkLst>
      <pc:sldChg chg="modSp">
        <pc:chgData name="diana fajarwati" userId="3c7b578798fa4979" providerId="LiveId" clId="{155FCC74-32FB-4B35-850F-A0E7A28E1D6F}" dt="2019-05-09T21:44:20.576" v="0" actId="207"/>
        <pc:sldMkLst>
          <pc:docMk/>
          <pc:sldMk cId="0" sldId="1507"/>
        </pc:sldMkLst>
        <pc:spChg chg="mod">
          <ac:chgData name="diana fajarwati" userId="3c7b578798fa4979" providerId="LiveId" clId="{155FCC74-32FB-4B35-850F-A0E7A28E1D6F}" dt="2019-05-09T21:44:20.576" v="0" actId="207"/>
          <ac:spMkLst>
            <pc:docMk/>
            <pc:sldMk cId="0" sldId="1507"/>
            <ac:spMk id="23" creationId="{32109CE1-6A07-444F-87BE-C32FC62419A6}"/>
          </ac:spMkLst>
        </pc:spChg>
      </pc:sldChg>
    </pc:docChg>
  </pc:docChgLst>
  <pc:docChgLst>
    <pc:chgData name="diana fajarwati" userId="3c7b578798fa4979" providerId="LiveId" clId="{E3BC8B08-50B6-4657-826D-8E2A62D35A2C}"/>
    <pc:docChg chg="undo custSel addSld delSld modSld modMainMaster">
      <pc:chgData name="diana fajarwati" userId="3c7b578798fa4979" providerId="LiveId" clId="{E3BC8B08-50B6-4657-826D-8E2A62D35A2C}" dt="2019-05-09T01:47:55.520" v="3683" actId="1076"/>
      <pc:docMkLst>
        <pc:docMk/>
      </pc:docMkLst>
      <pc:sldChg chg="addSp delSp modSp">
        <pc:chgData name="diana fajarwati" userId="3c7b578798fa4979" providerId="LiveId" clId="{E3BC8B08-50B6-4657-826D-8E2A62D35A2C}" dt="2019-05-08T22:36:36.428" v="375"/>
        <pc:sldMkLst>
          <pc:docMk/>
          <pc:sldMk cId="3292102664" sldId="497"/>
        </pc:sldMkLst>
        <pc:spChg chg="mod">
          <ac:chgData name="diana fajarwati" userId="3c7b578798fa4979" providerId="LiveId" clId="{E3BC8B08-50B6-4657-826D-8E2A62D35A2C}" dt="2019-05-08T22:25:52.386" v="25" actId="20577"/>
          <ac:spMkLst>
            <pc:docMk/>
            <pc:sldMk cId="3292102664" sldId="497"/>
            <ac:spMk id="2" creationId="{00000000-0000-0000-0000-000000000000}"/>
          </ac:spMkLst>
        </pc:spChg>
        <pc:spChg chg="mod">
          <ac:chgData name="diana fajarwati" userId="3c7b578798fa4979" providerId="LiveId" clId="{E3BC8B08-50B6-4657-826D-8E2A62D35A2C}" dt="2019-05-08T22:25:37.178" v="0" actId="207"/>
          <ac:spMkLst>
            <pc:docMk/>
            <pc:sldMk cId="3292102664" sldId="497"/>
            <ac:spMk id="4" creationId="{00000000-0000-0000-0000-000000000000}"/>
          </ac:spMkLst>
        </pc:spChg>
        <pc:picChg chg="add mod ord modCrop">
          <ac:chgData name="diana fajarwati" userId="3c7b578798fa4979" providerId="LiveId" clId="{E3BC8B08-50B6-4657-826D-8E2A62D35A2C}" dt="2019-05-08T22:36:36.428" v="375"/>
          <ac:picMkLst>
            <pc:docMk/>
            <pc:sldMk cId="3292102664" sldId="497"/>
            <ac:picMk id="5" creationId="{3C30FFA4-DAF9-4D98-877F-CF83D723F6C2}"/>
          </ac:picMkLst>
        </pc:picChg>
        <pc:picChg chg="del">
          <ac:chgData name="diana fajarwati" userId="3c7b578798fa4979" providerId="LiveId" clId="{E3BC8B08-50B6-4657-826D-8E2A62D35A2C}" dt="2019-05-08T22:25:39.081" v="1" actId="478"/>
          <ac:picMkLst>
            <pc:docMk/>
            <pc:sldMk cId="3292102664" sldId="497"/>
            <ac:picMk id="7" creationId="{9D6A52AC-DFA1-4945-87B4-6858A3E033B9}"/>
          </ac:picMkLst>
        </pc:picChg>
      </pc:sldChg>
      <pc:sldChg chg="modSp">
        <pc:chgData name="diana fajarwati" userId="3c7b578798fa4979" providerId="LiveId" clId="{E3BC8B08-50B6-4657-826D-8E2A62D35A2C}" dt="2019-05-08T22:26:57.688" v="36" actId="207"/>
        <pc:sldMkLst>
          <pc:docMk/>
          <pc:sldMk cId="2235389346" sldId="506"/>
        </pc:sldMkLst>
        <pc:spChg chg="mod">
          <ac:chgData name="diana fajarwati" userId="3c7b578798fa4979" providerId="LiveId" clId="{E3BC8B08-50B6-4657-826D-8E2A62D35A2C}" dt="2019-05-08T22:26:39.280" v="33" actId="207"/>
          <ac:spMkLst>
            <pc:docMk/>
            <pc:sldMk cId="2235389346" sldId="506"/>
            <ac:spMk id="3" creationId="{9FA70E6C-2C41-43A9-9558-087BB5DCA892}"/>
          </ac:spMkLst>
        </pc:spChg>
        <pc:spChg chg="mod">
          <ac:chgData name="diana fajarwati" userId="3c7b578798fa4979" providerId="LiveId" clId="{E3BC8B08-50B6-4657-826D-8E2A62D35A2C}" dt="2019-05-08T22:26:09.716" v="27" actId="207"/>
          <ac:spMkLst>
            <pc:docMk/>
            <pc:sldMk cId="2235389346" sldId="506"/>
            <ac:spMk id="10" creationId="{7357466D-C53E-4675-A3E1-6C41181F218A}"/>
          </ac:spMkLst>
        </pc:spChg>
        <pc:spChg chg="mod">
          <ac:chgData name="diana fajarwati" userId="3c7b578798fa4979" providerId="LiveId" clId="{E3BC8B08-50B6-4657-826D-8E2A62D35A2C}" dt="2019-05-08T22:26:13.265" v="28" actId="207"/>
          <ac:spMkLst>
            <pc:docMk/>
            <pc:sldMk cId="2235389346" sldId="506"/>
            <ac:spMk id="11" creationId="{E590D651-0F13-4515-B88B-FE07D3927761}"/>
          </ac:spMkLst>
        </pc:spChg>
        <pc:spChg chg="mod">
          <ac:chgData name="diana fajarwati" userId="3c7b578798fa4979" providerId="LiveId" clId="{E3BC8B08-50B6-4657-826D-8E2A62D35A2C}" dt="2019-05-08T22:26:45.868" v="34" actId="207"/>
          <ac:spMkLst>
            <pc:docMk/>
            <pc:sldMk cId="2235389346" sldId="506"/>
            <ac:spMk id="13" creationId="{79DA4956-2823-41A6-8A9E-5E458AB429C2}"/>
          </ac:spMkLst>
        </pc:spChg>
        <pc:spChg chg="mod">
          <ac:chgData name="diana fajarwati" userId="3c7b578798fa4979" providerId="LiveId" clId="{E3BC8B08-50B6-4657-826D-8E2A62D35A2C}" dt="2019-05-08T22:26:52.042" v="35" actId="207"/>
          <ac:spMkLst>
            <pc:docMk/>
            <pc:sldMk cId="2235389346" sldId="506"/>
            <ac:spMk id="14" creationId="{F9A63C77-978D-4687-982D-221E7D4A15F4}"/>
          </ac:spMkLst>
        </pc:spChg>
        <pc:spChg chg="mod">
          <ac:chgData name="diana fajarwati" userId="3c7b578798fa4979" providerId="LiveId" clId="{E3BC8B08-50B6-4657-826D-8E2A62D35A2C}" dt="2019-05-08T22:26:24.511" v="30" actId="207"/>
          <ac:spMkLst>
            <pc:docMk/>
            <pc:sldMk cId="2235389346" sldId="506"/>
            <ac:spMk id="16" creationId="{087287F5-9223-4EA9-8C9B-63D041117E5B}"/>
          </ac:spMkLst>
        </pc:spChg>
        <pc:spChg chg="mod">
          <ac:chgData name="diana fajarwati" userId="3c7b578798fa4979" providerId="LiveId" clId="{E3BC8B08-50B6-4657-826D-8E2A62D35A2C}" dt="2019-05-08T22:26:57.688" v="36" actId="207"/>
          <ac:spMkLst>
            <pc:docMk/>
            <pc:sldMk cId="2235389346" sldId="506"/>
            <ac:spMk id="17" creationId="{B89E6F37-9882-4E56-9D15-87E2127D214F}"/>
          </ac:spMkLst>
        </pc:spChg>
      </pc:sldChg>
      <pc:sldChg chg="modSp">
        <pc:chgData name="diana fajarwati" userId="3c7b578798fa4979" providerId="LiveId" clId="{E3BC8B08-50B6-4657-826D-8E2A62D35A2C}" dt="2019-05-08T22:30:17.302" v="108" actId="313"/>
        <pc:sldMkLst>
          <pc:docMk/>
          <pc:sldMk cId="2456813540" sldId="507"/>
        </pc:sldMkLst>
        <pc:spChg chg="mod">
          <ac:chgData name="diana fajarwati" userId="3c7b578798fa4979" providerId="LiveId" clId="{E3BC8B08-50B6-4657-826D-8E2A62D35A2C}" dt="2019-05-08T22:28:27.069" v="45" actId="20577"/>
          <ac:spMkLst>
            <pc:docMk/>
            <pc:sldMk cId="2456813540" sldId="507"/>
            <ac:spMk id="3" creationId="{5C4BD2FA-8AFE-4FC7-8DAD-5DAD84131174}"/>
          </ac:spMkLst>
        </pc:spChg>
        <pc:spChg chg="mod">
          <ac:chgData name="diana fajarwati" userId="3c7b578798fa4979" providerId="LiveId" clId="{E3BC8B08-50B6-4657-826D-8E2A62D35A2C}" dt="2019-05-08T22:30:14.611" v="107" actId="207"/>
          <ac:spMkLst>
            <pc:docMk/>
            <pc:sldMk cId="2456813540" sldId="507"/>
            <ac:spMk id="4" creationId="{5CC0D9DF-F7FE-4B7B-BF6F-C03FB3DAE450}"/>
          </ac:spMkLst>
        </pc:spChg>
        <pc:spChg chg="mod">
          <ac:chgData name="diana fajarwati" userId="3c7b578798fa4979" providerId="LiveId" clId="{E3BC8B08-50B6-4657-826D-8E2A62D35A2C}" dt="2019-05-08T22:30:14.611" v="107" actId="207"/>
          <ac:spMkLst>
            <pc:docMk/>
            <pc:sldMk cId="2456813540" sldId="507"/>
            <ac:spMk id="5" creationId="{5378240B-78E6-40EA-B20A-FB990BC82A44}"/>
          </ac:spMkLst>
        </pc:spChg>
        <pc:spChg chg="mod">
          <ac:chgData name="diana fajarwati" userId="3c7b578798fa4979" providerId="LiveId" clId="{E3BC8B08-50B6-4657-826D-8E2A62D35A2C}" dt="2019-05-08T22:30:17.302" v="108" actId="313"/>
          <ac:spMkLst>
            <pc:docMk/>
            <pc:sldMk cId="2456813540" sldId="507"/>
            <ac:spMk id="6" creationId="{85058A9D-2C21-4D99-ACB3-00771BAE6634}"/>
          </ac:spMkLst>
        </pc:spChg>
      </pc:sldChg>
      <pc:sldChg chg="modSp">
        <pc:chgData name="diana fajarwati" userId="3c7b578798fa4979" providerId="LiveId" clId="{E3BC8B08-50B6-4657-826D-8E2A62D35A2C}" dt="2019-05-08T22:29:30.711" v="93" actId="207"/>
        <pc:sldMkLst>
          <pc:docMk/>
          <pc:sldMk cId="3179105658" sldId="508"/>
        </pc:sldMkLst>
        <pc:spChg chg="mod">
          <ac:chgData name="diana fajarwati" userId="3c7b578798fa4979" providerId="LiveId" clId="{E3BC8B08-50B6-4657-826D-8E2A62D35A2C}" dt="2019-05-08T22:29:30.711" v="93" actId="207"/>
          <ac:spMkLst>
            <pc:docMk/>
            <pc:sldMk cId="3179105658" sldId="508"/>
            <ac:spMk id="10" creationId="{9F2D79BF-FC5A-42F5-BC97-E0DDBE10F16B}"/>
          </ac:spMkLst>
        </pc:spChg>
        <pc:spChg chg="mod">
          <ac:chgData name="diana fajarwati" userId="3c7b578798fa4979" providerId="LiveId" clId="{E3BC8B08-50B6-4657-826D-8E2A62D35A2C}" dt="2019-05-08T22:29:30.711" v="93" actId="207"/>
          <ac:spMkLst>
            <pc:docMk/>
            <pc:sldMk cId="3179105658" sldId="508"/>
            <ac:spMk id="11" creationId="{6E497118-9C5E-4C3B-952D-2C4BC6B9986A}"/>
          </ac:spMkLst>
        </pc:spChg>
        <pc:spChg chg="mod">
          <ac:chgData name="diana fajarwati" userId="3c7b578798fa4979" providerId="LiveId" clId="{E3BC8B08-50B6-4657-826D-8E2A62D35A2C}" dt="2019-05-08T22:29:30.711" v="93" actId="207"/>
          <ac:spMkLst>
            <pc:docMk/>
            <pc:sldMk cId="3179105658" sldId="508"/>
            <ac:spMk id="15" creationId="{1A2D9FB7-A7ED-4CC3-8B7C-7E480CC6A8CA}"/>
          </ac:spMkLst>
        </pc:spChg>
        <pc:spChg chg="mod">
          <ac:chgData name="diana fajarwati" userId="3c7b578798fa4979" providerId="LiveId" clId="{E3BC8B08-50B6-4657-826D-8E2A62D35A2C}" dt="2019-05-08T22:29:30.711" v="93" actId="207"/>
          <ac:spMkLst>
            <pc:docMk/>
            <pc:sldMk cId="3179105658" sldId="508"/>
            <ac:spMk id="16" creationId="{EFF31896-89C7-4A63-92F5-D9D35306420C}"/>
          </ac:spMkLst>
        </pc:spChg>
        <pc:spChg chg="mod">
          <ac:chgData name="diana fajarwati" userId="3c7b578798fa4979" providerId="LiveId" clId="{E3BC8B08-50B6-4657-826D-8E2A62D35A2C}" dt="2019-05-08T22:29:30.711" v="93" actId="207"/>
          <ac:spMkLst>
            <pc:docMk/>
            <pc:sldMk cId="3179105658" sldId="508"/>
            <ac:spMk id="22" creationId="{9AB1E0F9-FDB7-4059-A01E-8131CE11F818}"/>
          </ac:spMkLst>
        </pc:spChg>
        <pc:spChg chg="mod">
          <ac:chgData name="diana fajarwati" userId="3c7b578798fa4979" providerId="LiveId" clId="{E3BC8B08-50B6-4657-826D-8E2A62D35A2C}" dt="2019-05-08T22:29:30.711" v="93" actId="207"/>
          <ac:spMkLst>
            <pc:docMk/>
            <pc:sldMk cId="3179105658" sldId="508"/>
            <ac:spMk id="23" creationId="{F25459DE-C4D6-43DD-A9F0-0EE222EC3EBD}"/>
          </ac:spMkLst>
        </pc:spChg>
        <pc:spChg chg="mod">
          <ac:chgData name="diana fajarwati" userId="3c7b578798fa4979" providerId="LiveId" clId="{E3BC8B08-50B6-4657-826D-8E2A62D35A2C}" dt="2019-05-08T22:29:30.711" v="93" actId="207"/>
          <ac:spMkLst>
            <pc:docMk/>
            <pc:sldMk cId="3179105658" sldId="508"/>
            <ac:spMk id="24" creationId="{CC8998B0-458A-406F-BB80-7377E7DE6CC2}"/>
          </ac:spMkLst>
        </pc:spChg>
        <pc:spChg chg="mod">
          <ac:chgData name="diana fajarwati" userId="3c7b578798fa4979" providerId="LiveId" clId="{E3BC8B08-50B6-4657-826D-8E2A62D35A2C}" dt="2019-05-08T22:29:30.711" v="93" actId="207"/>
          <ac:spMkLst>
            <pc:docMk/>
            <pc:sldMk cId="3179105658" sldId="508"/>
            <ac:spMk id="25" creationId="{FA648556-F0B8-4031-B186-B3E405D7F253}"/>
          </ac:spMkLst>
        </pc:spChg>
      </pc:sldChg>
      <pc:sldChg chg="del">
        <pc:chgData name="diana fajarwati" userId="3c7b578798fa4979" providerId="LiveId" clId="{E3BC8B08-50B6-4657-826D-8E2A62D35A2C}" dt="2019-05-08T22:34:04.428" v="334" actId="2696"/>
        <pc:sldMkLst>
          <pc:docMk/>
          <pc:sldMk cId="2494100764" sldId="509"/>
        </pc:sldMkLst>
      </pc:sldChg>
      <pc:sldChg chg="del">
        <pc:chgData name="diana fajarwati" userId="3c7b578798fa4979" providerId="LiveId" clId="{E3BC8B08-50B6-4657-826D-8E2A62D35A2C}" dt="2019-05-08T22:34:04.999" v="335" actId="2696"/>
        <pc:sldMkLst>
          <pc:docMk/>
          <pc:sldMk cId="511627062" sldId="510"/>
        </pc:sldMkLst>
      </pc:sldChg>
      <pc:sldChg chg="addSp delSp modSp">
        <pc:chgData name="diana fajarwati" userId="3c7b578798fa4979" providerId="LiveId" clId="{E3BC8B08-50B6-4657-826D-8E2A62D35A2C}" dt="2019-05-08T22:33:21.049" v="333" actId="1076"/>
        <pc:sldMkLst>
          <pc:docMk/>
          <pc:sldMk cId="2362058036" sldId="511"/>
        </pc:sldMkLst>
        <pc:spChg chg="mod">
          <ac:chgData name="diana fajarwati" userId="3c7b578798fa4979" providerId="LiveId" clId="{E3BC8B08-50B6-4657-826D-8E2A62D35A2C}" dt="2019-05-08T22:33:21.049" v="333" actId="1076"/>
          <ac:spMkLst>
            <pc:docMk/>
            <pc:sldMk cId="2362058036" sldId="511"/>
            <ac:spMk id="4" creationId="{BB7A118D-7FE2-4D87-81B7-BA09F376B4B5}"/>
          </ac:spMkLst>
        </pc:spChg>
        <pc:spChg chg="del">
          <ac:chgData name="diana fajarwati" userId="3c7b578798fa4979" providerId="LiveId" clId="{E3BC8B08-50B6-4657-826D-8E2A62D35A2C}" dt="2019-05-08T22:29:22.520" v="91" actId="478"/>
          <ac:spMkLst>
            <pc:docMk/>
            <pc:sldMk cId="2362058036" sldId="511"/>
            <ac:spMk id="10" creationId="{9F2D79BF-FC5A-42F5-BC97-E0DDBE10F16B}"/>
          </ac:spMkLst>
        </pc:spChg>
        <pc:spChg chg="del">
          <ac:chgData name="diana fajarwati" userId="3c7b578798fa4979" providerId="LiveId" clId="{E3BC8B08-50B6-4657-826D-8E2A62D35A2C}" dt="2019-05-08T22:29:22.520" v="91" actId="478"/>
          <ac:spMkLst>
            <pc:docMk/>
            <pc:sldMk cId="2362058036" sldId="511"/>
            <ac:spMk id="11" creationId="{6E497118-9C5E-4C3B-952D-2C4BC6B9986A}"/>
          </ac:spMkLst>
        </pc:spChg>
        <pc:spChg chg="add mod">
          <ac:chgData name="diana fajarwati" userId="3c7b578798fa4979" providerId="LiveId" clId="{E3BC8B08-50B6-4657-826D-8E2A62D35A2C}" dt="2019-05-08T22:29:51.134" v="96" actId="207"/>
          <ac:spMkLst>
            <pc:docMk/>
            <pc:sldMk cId="2362058036" sldId="511"/>
            <ac:spMk id="12" creationId="{DB7AB9A4-B5F2-4004-BDFC-07E85A034060}"/>
          </ac:spMkLst>
        </pc:spChg>
        <pc:spChg chg="add mod">
          <ac:chgData name="diana fajarwati" userId="3c7b578798fa4979" providerId="LiveId" clId="{E3BC8B08-50B6-4657-826D-8E2A62D35A2C}" dt="2019-05-08T22:29:46.610" v="95" actId="207"/>
          <ac:spMkLst>
            <pc:docMk/>
            <pc:sldMk cId="2362058036" sldId="511"/>
            <ac:spMk id="13" creationId="{B68C4138-5499-49C1-91C3-03ADD197383E}"/>
          </ac:spMkLst>
        </pc:spChg>
        <pc:spChg chg="add mod">
          <ac:chgData name="diana fajarwati" userId="3c7b578798fa4979" providerId="LiveId" clId="{E3BC8B08-50B6-4657-826D-8E2A62D35A2C}" dt="2019-05-08T22:29:46.610" v="95" actId="207"/>
          <ac:spMkLst>
            <pc:docMk/>
            <pc:sldMk cId="2362058036" sldId="511"/>
            <ac:spMk id="14" creationId="{4E360B89-4A06-438B-A27D-067E38472FF8}"/>
          </ac:spMkLst>
        </pc:spChg>
        <pc:spChg chg="del">
          <ac:chgData name="diana fajarwati" userId="3c7b578798fa4979" providerId="LiveId" clId="{E3BC8B08-50B6-4657-826D-8E2A62D35A2C}" dt="2019-05-08T22:29:25.014" v="92" actId="478"/>
          <ac:spMkLst>
            <pc:docMk/>
            <pc:sldMk cId="2362058036" sldId="511"/>
            <ac:spMk id="15" creationId="{1A2D9FB7-A7ED-4CC3-8B7C-7E480CC6A8CA}"/>
          </ac:spMkLst>
        </pc:spChg>
        <pc:spChg chg="del">
          <ac:chgData name="diana fajarwati" userId="3c7b578798fa4979" providerId="LiveId" clId="{E3BC8B08-50B6-4657-826D-8E2A62D35A2C}" dt="2019-05-08T22:29:25.014" v="92" actId="478"/>
          <ac:spMkLst>
            <pc:docMk/>
            <pc:sldMk cId="2362058036" sldId="511"/>
            <ac:spMk id="16" creationId="{EFF31896-89C7-4A63-92F5-D9D35306420C}"/>
          </ac:spMkLst>
        </pc:spChg>
        <pc:spChg chg="add mod">
          <ac:chgData name="diana fajarwati" userId="3c7b578798fa4979" providerId="LiveId" clId="{E3BC8B08-50B6-4657-826D-8E2A62D35A2C}" dt="2019-05-08T22:29:46.610" v="95" actId="207"/>
          <ac:spMkLst>
            <pc:docMk/>
            <pc:sldMk cId="2362058036" sldId="511"/>
            <ac:spMk id="17" creationId="{2F156603-B748-484A-AA29-2C09853474BF}"/>
          </ac:spMkLst>
        </pc:spChg>
        <pc:spChg chg="add mod">
          <ac:chgData name="diana fajarwati" userId="3c7b578798fa4979" providerId="LiveId" clId="{E3BC8B08-50B6-4657-826D-8E2A62D35A2C}" dt="2019-05-08T22:29:46.610" v="95" actId="207"/>
          <ac:spMkLst>
            <pc:docMk/>
            <pc:sldMk cId="2362058036" sldId="511"/>
            <ac:spMk id="18" creationId="{539C49CA-0C40-447B-A628-B641F2A7EC2D}"/>
          </ac:spMkLst>
        </pc:spChg>
        <pc:spChg chg="add mod">
          <ac:chgData name="diana fajarwati" userId="3c7b578798fa4979" providerId="LiveId" clId="{E3BC8B08-50B6-4657-826D-8E2A62D35A2C}" dt="2019-05-08T22:29:57.831" v="99" actId="113"/>
          <ac:spMkLst>
            <pc:docMk/>
            <pc:sldMk cId="2362058036" sldId="511"/>
            <ac:spMk id="19" creationId="{648BE86D-B490-41DB-A4C4-20A3E1BA5CD1}"/>
          </ac:spMkLst>
        </pc:spChg>
        <pc:spChg chg="add mod">
          <ac:chgData name="diana fajarwati" userId="3c7b578798fa4979" providerId="LiveId" clId="{E3BC8B08-50B6-4657-826D-8E2A62D35A2C}" dt="2019-05-08T22:29:46.610" v="95" actId="207"/>
          <ac:spMkLst>
            <pc:docMk/>
            <pc:sldMk cId="2362058036" sldId="511"/>
            <ac:spMk id="20" creationId="{E2C2005B-F422-4E25-AA1A-18A04C09E7E9}"/>
          </ac:spMkLst>
        </pc:spChg>
        <pc:spChg chg="add mod">
          <ac:chgData name="diana fajarwati" userId="3c7b578798fa4979" providerId="LiveId" clId="{E3BC8B08-50B6-4657-826D-8E2A62D35A2C}" dt="2019-05-08T22:29:46.610" v="95" actId="207"/>
          <ac:spMkLst>
            <pc:docMk/>
            <pc:sldMk cId="2362058036" sldId="511"/>
            <ac:spMk id="21" creationId="{656F8610-C84C-44B6-BFF4-A2A9F64FB15B}"/>
          </ac:spMkLst>
        </pc:spChg>
        <pc:spChg chg="del">
          <ac:chgData name="diana fajarwati" userId="3c7b578798fa4979" providerId="LiveId" clId="{E3BC8B08-50B6-4657-826D-8E2A62D35A2C}" dt="2019-05-08T22:29:22.520" v="91" actId="478"/>
          <ac:spMkLst>
            <pc:docMk/>
            <pc:sldMk cId="2362058036" sldId="511"/>
            <ac:spMk id="22" creationId="{9AB1E0F9-FDB7-4059-A01E-8131CE11F818}"/>
          </ac:spMkLst>
        </pc:spChg>
        <pc:spChg chg="del">
          <ac:chgData name="diana fajarwati" userId="3c7b578798fa4979" providerId="LiveId" clId="{E3BC8B08-50B6-4657-826D-8E2A62D35A2C}" dt="2019-05-08T22:29:22.520" v="91" actId="478"/>
          <ac:spMkLst>
            <pc:docMk/>
            <pc:sldMk cId="2362058036" sldId="511"/>
            <ac:spMk id="23" creationId="{F25459DE-C4D6-43DD-A9F0-0EE222EC3EBD}"/>
          </ac:spMkLst>
        </pc:spChg>
        <pc:spChg chg="del">
          <ac:chgData name="diana fajarwati" userId="3c7b578798fa4979" providerId="LiveId" clId="{E3BC8B08-50B6-4657-826D-8E2A62D35A2C}" dt="2019-05-08T22:29:22.520" v="91" actId="478"/>
          <ac:spMkLst>
            <pc:docMk/>
            <pc:sldMk cId="2362058036" sldId="511"/>
            <ac:spMk id="24" creationId="{CC8998B0-458A-406F-BB80-7377E7DE6CC2}"/>
          </ac:spMkLst>
        </pc:spChg>
        <pc:spChg chg="del">
          <ac:chgData name="diana fajarwati" userId="3c7b578798fa4979" providerId="LiveId" clId="{E3BC8B08-50B6-4657-826D-8E2A62D35A2C}" dt="2019-05-08T22:29:22.520" v="91" actId="478"/>
          <ac:spMkLst>
            <pc:docMk/>
            <pc:sldMk cId="2362058036" sldId="511"/>
            <ac:spMk id="25" creationId="{FA648556-F0B8-4031-B186-B3E405D7F253}"/>
          </ac:spMkLst>
        </pc:spChg>
      </pc:sldChg>
      <pc:sldChg chg="addSp modSp add">
        <pc:chgData name="diana fajarwati" userId="3c7b578798fa4979" providerId="LiveId" clId="{E3BC8B08-50B6-4657-826D-8E2A62D35A2C}" dt="2019-05-08T22:39:37.032" v="528" actId="403"/>
        <pc:sldMkLst>
          <pc:docMk/>
          <pc:sldMk cId="1682299220" sldId="512"/>
        </pc:sldMkLst>
        <pc:spChg chg="mod">
          <ac:chgData name="diana fajarwati" userId="3c7b578798fa4979" providerId="LiveId" clId="{E3BC8B08-50B6-4657-826D-8E2A62D35A2C}" dt="2019-05-08T22:38:48.739" v="505" actId="1076"/>
          <ac:spMkLst>
            <pc:docMk/>
            <pc:sldMk cId="1682299220" sldId="512"/>
            <ac:spMk id="2" creationId="{3B9C0DCD-57B1-4A2C-ACFE-8E366C43054D}"/>
          </ac:spMkLst>
        </pc:spChg>
        <pc:spChg chg="add mod">
          <ac:chgData name="diana fajarwati" userId="3c7b578798fa4979" providerId="LiveId" clId="{E3BC8B08-50B6-4657-826D-8E2A62D35A2C}" dt="2019-05-08T22:39:37.032" v="528" actId="403"/>
          <ac:spMkLst>
            <pc:docMk/>
            <pc:sldMk cId="1682299220" sldId="512"/>
            <ac:spMk id="4" creationId="{9437B33F-A848-4754-98C8-D2F675C6C774}"/>
          </ac:spMkLst>
        </pc:spChg>
        <pc:picChg chg="add mod">
          <ac:chgData name="diana fajarwati" userId="3c7b578798fa4979" providerId="LiveId" clId="{E3BC8B08-50B6-4657-826D-8E2A62D35A2C}" dt="2019-05-08T22:38:43.296" v="504" actId="1076"/>
          <ac:picMkLst>
            <pc:docMk/>
            <pc:sldMk cId="1682299220" sldId="512"/>
            <ac:picMk id="3" creationId="{7D16E244-75A8-436D-BBFC-D4D7F4424D03}"/>
          </ac:picMkLst>
        </pc:picChg>
      </pc:sldChg>
      <pc:sldChg chg="del">
        <pc:chgData name="diana fajarwati" userId="3c7b578798fa4979" providerId="LiveId" clId="{E3BC8B08-50B6-4657-826D-8E2A62D35A2C}" dt="2019-05-08T22:34:05.469" v="336" actId="2696"/>
        <pc:sldMkLst>
          <pc:docMk/>
          <pc:sldMk cId="2900534410" sldId="512"/>
        </pc:sldMkLst>
      </pc:sldChg>
      <pc:sldChg chg="del">
        <pc:chgData name="diana fajarwati" userId="3c7b578798fa4979" providerId="LiveId" clId="{E3BC8B08-50B6-4657-826D-8E2A62D35A2C}" dt="2019-05-08T22:34:05.686" v="337" actId="2696"/>
        <pc:sldMkLst>
          <pc:docMk/>
          <pc:sldMk cId="1260161202" sldId="513"/>
        </pc:sldMkLst>
      </pc:sldChg>
      <pc:sldChg chg="addSp delSp modSp add mod setBg">
        <pc:chgData name="diana fajarwati" userId="3c7b578798fa4979" providerId="LiveId" clId="{E3BC8B08-50B6-4657-826D-8E2A62D35A2C}" dt="2019-05-08T22:40:46.354" v="577" actId="403"/>
        <pc:sldMkLst>
          <pc:docMk/>
          <pc:sldMk cId="3995492113" sldId="513"/>
        </pc:sldMkLst>
        <pc:spChg chg="del">
          <ac:chgData name="diana fajarwati" userId="3c7b578798fa4979" providerId="LiveId" clId="{E3BC8B08-50B6-4657-826D-8E2A62D35A2C}" dt="2019-05-08T22:39:43.168" v="529"/>
          <ac:spMkLst>
            <pc:docMk/>
            <pc:sldMk cId="3995492113" sldId="513"/>
            <ac:spMk id="2" creationId="{E52E7267-CE07-464E-96A9-CD20B7B7F614}"/>
          </ac:spMkLst>
        </pc:spChg>
        <pc:spChg chg="add mod">
          <ac:chgData name="diana fajarwati" userId="3c7b578798fa4979" providerId="LiveId" clId="{E3BC8B08-50B6-4657-826D-8E2A62D35A2C}" dt="2019-05-08T22:40:46.354" v="577" actId="403"/>
          <ac:spMkLst>
            <pc:docMk/>
            <pc:sldMk cId="3995492113" sldId="513"/>
            <ac:spMk id="3" creationId="{0202E952-465E-45A0-B7B1-50DCE3B30D1D}"/>
          </ac:spMkLst>
        </pc:spChg>
        <pc:spChg chg="add del mod">
          <ac:chgData name="diana fajarwati" userId="3c7b578798fa4979" providerId="LiveId" clId="{E3BC8B08-50B6-4657-826D-8E2A62D35A2C}" dt="2019-05-08T22:40:28.367" v="573" actId="26606"/>
          <ac:spMkLst>
            <pc:docMk/>
            <pc:sldMk cId="3995492113" sldId="513"/>
            <ac:spMk id="4" creationId="{4D91E00B-B31C-4FA7-A31C-EDF73BC3FC12}"/>
          </ac:spMkLst>
        </pc:spChg>
        <pc:graphicFrameChg chg="add mod">
          <ac:chgData name="diana fajarwati" userId="3c7b578798fa4979" providerId="LiveId" clId="{E3BC8B08-50B6-4657-826D-8E2A62D35A2C}" dt="2019-05-08T22:40:34.812" v="574" actId="14100"/>
          <ac:graphicFrameMkLst>
            <pc:docMk/>
            <pc:sldMk cId="3995492113" sldId="513"/>
            <ac:graphicFrameMk id="6" creationId="{31472DE2-3144-4DEC-9936-AC2334C0A047}"/>
          </ac:graphicFrameMkLst>
        </pc:graphicFrameChg>
      </pc:sldChg>
      <pc:sldChg chg="addSp modSp add mod setBg">
        <pc:chgData name="diana fajarwati" userId="3c7b578798fa4979" providerId="LiveId" clId="{E3BC8B08-50B6-4657-826D-8E2A62D35A2C}" dt="2019-05-08T22:44:17.057" v="698" actId="948"/>
        <pc:sldMkLst>
          <pc:docMk/>
          <pc:sldMk cId="539625427" sldId="514"/>
        </pc:sldMkLst>
        <pc:spChg chg="mod">
          <ac:chgData name="diana fajarwati" userId="3c7b578798fa4979" providerId="LiveId" clId="{E3BC8B08-50B6-4657-826D-8E2A62D35A2C}" dt="2019-05-08T22:43:39.783" v="690" actId="26606"/>
          <ac:spMkLst>
            <pc:docMk/>
            <pc:sldMk cId="539625427" sldId="514"/>
            <ac:spMk id="2" creationId="{4A86B487-0FBE-4218-BD4F-F894BFEF33C4}"/>
          </ac:spMkLst>
        </pc:spChg>
        <pc:spChg chg="mod">
          <ac:chgData name="diana fajarwati" userId="3c7b578798fa4979" providerId="LiveId" clId="{E3BC8B08-50B6-4657-826D-8E2A62D35A2C}" dt="2019-05-08T22:44:17.057" v="698" actId="948"/>
          <ac:spMkLst>
            <pc:docMk/>
            <pc:sldMk cId="539625427" sldId="514"/>
            <ac:spMk id="3" creationId="{084A4858-5A4F-4957-A1FC-057ED9CF653F}"/>
          </ac:spMkLst>
        </pc:spChg>
        <pc:spChg chg="add">
          <ac:chgData name="diana fajarwati" userId="3c7b578798fa4979" providerId="LiveId" clId="{E3BC8B08-50B6-4657-826D-8E2A62D35A2C}" dt="2019-05-08T22:43:39.783" v="690" actId="26606"/>
          <ac:spMkLst>
            <pc:docMk/>
            <pc:sldMk cId="539625427" sldId="514"/>
            <ac:spMk id="9" creationId="{867D4867-5BA7-4462-B2F6-A23F4A622AA7}"/>
          </ac:spMkLst>
        </pc:spChg>
        <pc:picChg chg="add mod">
          <ac:chgData name="diana fajarwati" userId="3c7b578798fa4979" providerId="LiveId" clId="{E3BC8B08-50B6-4657-826D-8E2A62D35A2C}" dt="2019-05-08T22:43:45.494" v="691" actId="27614"/>
          <ac:picMkLst>
            <pc:docMk/>
            <pc:sldMk cId="539625427" sldId="514"/>
            <ac:picMk id="4" creationId="{A6032735-D73E-4CE6-A8D8-6836A99A2A28}"/>
          </ac:picMkLst>
        </pc:picChg>
      </pc:sldChg>
      <pc:sldChg chg="addSp delSp modSp add del">
        <pc:chgData name="diana fajarwati" userId="3c7b578798fa4979" providerId="LiveId" clId="{E3BC8B08-50B6-4657-826D-8E2A62D35A2C}" dt="2019-05-08T22:41:16.264" v="584" actId="2696"/>
        <pc:sldMkLst>
          <pc:docMk/>
          <pc:sldMk cId="710830231" sldId="514"/>
        </pc:sldMkLst>
        <pc:spChg chg="del">
          <ac:chgData name="diana fajarwati" userId="3c7b578798fa4979" providerId="LiveId" clId="{E3BC8B08-50B6-4657-826D-8E2A62D35A2C}" dt="2019-05-08T22:41:00.062" v="579"/>
          <ac:spMkLst>
            <pc:docMk/>
            <pc:sldMk cId="710830231" sldId="514"/>
            <ac:spMk id="2" creationId="{6814C937-754E-4D0F-B683-B4ADDC2DDDF7}"/>
          </ac:spMkLst>
        </pc:spChg>
        <pc:spChg chg="del">
          <ac:chgData name="diana fajarwati" userId="3c7b578798fa4979" providerId="LiveId" clId="{E3BC8B08-50B6-4657-826D-8E2A62D35A2C}" dt="2019-05-08T22:41:00.062" v="579"/>
          <ac:spMkLst>
            <pc:docMk/>
            <pc:sldMk cId="710830231" sldId="514"/>
            <ac:spMk id="3" creationId="{9BA6E82D-3957-42A0-B5B5-80616D6E5AC8}"/>
          </ac:spMkLst>
        </pc:spChg>
        <pc:spChg chg="add mod">
          <ac:chgData name="diana fajarwati" userId="3c7b578798fa4979" providerId="LiveId" clId="{E3BC8B08-50B6-4657-826D-8E2A62D35A2C}" dt="2019-05-08T22:41:10.069" v="583" actId="20577"/>
          <ac:spMkLst>
            <pc:docMk/>
            <pc:sldMk cId="710830231" sldId="514"/>
            <ac:spMk id="4" creationId="{3FF4B042-E359-426B-AAF9-B099839368D9}"/>
          </ac:spMkLst>
        </pc:spChg>
        <pc:spChg chg="add mod">
          <ac:chgData name="diana fajarwati" userId="3c7b578798fa4979" providerId="LiveId" clId="{E3BC8B08-50B6-4657-826D-8E2A62D35A2C}" dt="2019-05-08T22:41:00.062" v="579"/>
          <ac:spMkLst>
            <pc:docMk/>
            <pc:sldMk cId="710830231" sldId="514"/>
            <ac:spMk id="5" creationId="{66F8D428-3ADC-4C65-855B-1D4D28D533A1}"/>
          </ac:spMkLst>
        </pc:spChg>
      </pc:sldChg>
      <pc:sldChg chg="del">
        <pc:chgData name="diana fajarwati" userId="3c7b578798fa4979" providerId="LiveId" clId="{E3BC8B08-50B6-4657-826D-8E2A62D35A2C}" dt="2019-05-08T22:34:06.761" v="340" actId="2696"/>
        <pc:sldMkLst>
          <pc:docMk/>
          <pc:sldMk cId="3969480154" sldId="514"/>
        </pc:sldMkLst>
      </pc:sldChg>
      <pc:sldChg chg="del">
        <pc:chgData name="diana fajarwati" userId="3c7b578798fa4979" providerId="LiveId" clId="{E3BC8B08-50B6-4657-826D-8E2A62D35A2C}" dt="2019-05-08T22:34:05.871" v="338" actId="2696"/>
        <pc:sldMkLst>
          <pc:docMk/>
          <pc:sldMk cId="78470499" sldId="515"/>
        </pc:sldMkLst>
      </pc:sldChg>
      <pc:sldChg chg="modSp add">
        <pc:chgData name="diana fajarwati" userId="3c7b578798fa4979" providerId="LiveId" clId="{E3BC8B08-50B6-4657-826D-8E2A62D35A2C}" dt="2019-05-09T00:42:25.919" v="1109" actId="1076"/>
        <pc:sldMkLst>
          <pc:docMk/>
          <pc:sldMk cId="578672632" sldId="515"/>
        </pc:sldMkLst>
        <pc:spChg chg="mod">
          <ac:chgData name="diana fajarwati" userId="3c7b578798fa4979" providerId="LiveId" clId="{E3BC8B08-50B6-4657-826D-8E2A62D35A2C}" dt="2019-05-09T00:39:17.700" v="933" actId="20577"/>
          <ac:spMkLst>
            <pc:docMk/>
            <pc:sldMk cId="578672632" sldId="515"/>
            <ac:spMk id="2" creationId="{5E1F9AAE-517E-4D1C-9040-C15F4EB458C4}"/>
          </ac:spMkLst>
        </pc:spChg>
        <pc:spChg chg="mod">
          <ac:chgData name="diana fajarwati" userId="3c7b578798fa4979" providerId="LiveId" clId="{E3BC8B08-50B6-4657-826D-8E2A62D35A2C}" dt="2019-05-09T00:42:25.919" v="1109" actId="1076"/>
          <ac:spMkLst>
            <pc:docMk/>
            <pc:sldMk cId="578672632" sldId="515"/>
            <ac:spMk id="3" creationId="{B514565C-5AEB-4CBE-B47E-A0E50F78EB77}"/>
          </ac:spMkLst>
        </pc:spChg>
      </pc:sldChg>
      <pc:sldChg chg="addSp delSp modSp add">
        <pc:chgData name="diana fajarwati" userId="3c7b578798fa4979" providerId="LiveId" clId="{E3BC8B08-50B6-4657-826D-8E2A62D35A2C}" dt="2019-05-09T00:38:56.185" v="916" actId="1076"/>
        <pc:sldMkLst>
          <pc:docMk/>
          <pc:sldMk cId="2276942186" sldId="516"/>
        </pc:sldMkLst>
        <pc:spChg chg="mod">
          <ac:chgData name="diana fajarwati" userId="3c7b578798fa4979" providerId="LiveId" clId="{E3BC8B08-50B6-4657-826D-8E2A62D35A2C}" dt="2019-05-08T22:45:07.216" v="710" actId="20577"/>
          <ac:spMkLst>
            <pc:docMk/>
            <pc:sldMk cId="2276942186" sldId="516"/>
            <ac:spMk id="2" creationId="{4A86B487-0FBE-4218-BD4F-F894BFEF33C4}"/>
          </ac:spMkLst>
        </pc:spChg>
        <pc:spChg chg="mod">
          <ac:chgData name="diana fajarwati" userId="3c7b578798fa4979" providerId="LiveId" clId="{E3BC8B08-50B6-4657-826D-8E2A62D35A2C}" dt="2019-05-08T22:46:11.311" v="834" actId="403"/>
          <ac:spMkLst>
            <pc:docMk/>
            <pc:sldMk cId="2276942186" sldId="516"/>
            <ac:spMk id="3" creationId="{084A4858-5A4F-4957-A1FC-057ED9CF653F}"/>
          </ac:spMkLst>
        </pc:spChg>
        <pc:spChg chg="add mod">
          <ac:chgData name="diana fajarwati" userId="3c7b578798fa4979" providerId="LiveId" clId="{E3BC8B08-50B6-4657-826D-8E2A62D35A2C}" dt="2019-05-09T00:38:56.185" v="916" actId="1076"/>
          <ac:spMkLst>
            <pc:docMk/>
            <pc:sldMk cId="2276942186" sldId="516"/>
            <ac:spMk id="5" creationId="{D1253B3B-CF78-4A91-9A14-6F80BB062155}"/>
          </ac:spMkLst>
        </pc:spChg>
        <pc:picChg chg="del">
          <ac:chgData name="diana fajarwati" userId="3c7b578798fa4979" providerId="LiveId" clId="{E3BC8B08-50B6-4657-826D-8E2A62D35A2C}" dt="2019-05-08T22:46:15.947" v="835" actId="478"/>
          <ac:picMkLst>
            <pc:docMk/>
            <pc:sldMk cId="2276942186" sldId="516"/>
            <ac:picMk id="4" creationId="{A6032735-D73E-4CE6-A8D8-6836A99A2A28}"/>
          </ac:picMkLst>
        </pc:picChg>
      </pc:sldChg>
      <pc:sldChg chg="del">
        <pc:chgData name="diana fajarwati" userId="3c7b578798fa4979" providerId="LiveId" clId="{E3BC8B08-50B6-4657-826D-8E2A62D35A2C}" dt="2019-05-08T22:34:06.096" v="339" actId="2696"/>
        <pc:sldMkLst>
          <pc:docMk/>
          <pc:sldMk cId="3147419708" sldId="516"/>
        </pc:sldMkLst>
      </pc:sldChg>
      <pc:sldChg chg="addSp delSp modSp add mod setBg">
        <pc:chgData name="diana fajarwati" userId="3c7b578798fa4979" providerId="LiveId" clId="{E3BC8B08-50B6-4657-826D-8E2A62D35A2C}" dt="2019-05-09T00:39:58.371" v="949" actId="27614"/>
        <pc:sldMkLst>
          <pc:docMk/>
          <pc:sldMk cId="3581934522" sldId="517"/>
        </pc:sldMkLst>
        <pc:spChg chg="del">
          <ac:chgData name="diana fajarwati" userId="3c7b578798fa4979" providerId="LiveId" clId="{E3BC8B08-50B6-4657-826D-8E2A62D35A2C}" dt="2019-05-09T00:39:54.955" v="948" actId="26606"/>
          <ac:spMkLst>
            <pc:docMk/>
            <pc:sldMk cId="3581934522" sldId="517"/>
            <ac:spMk id="2" creationId="{7D2237CD-9BD9-458D-A1BF-163B8F1E9AD8}"/>
          </ac:spMkLst>
        </pc:spChg>
        <pc:spChg chg="del">
          <ac:chgData name="diana fajarwati" userId="3c7b578798fa4979" providerId="LiveId" clId="{E3BC8B08-50B6-4657-826D-8E2A62D35A2C}" dt="2019-05-09T00:39:54.955" v="948" actId="26606"/>
          <ac:spMkLst>
            <pc:docMk/>
            <pc:sldMk cId="3581934522" sldId="517"/>
            <ac:spMk id="3" creationId="{37971709-1CF9-4187-B953-DDE0D1AB44D9}"/>
          </ac:spMkLst>
        </pc:spChg>
        <pc:picChg chg="add del mod">
          <ac:chgData name="diana fajarwati" userId="3c7b578798fa4979" providerId="LiveId" clId="{E3BC8B08-50B6-4657-826D-8E2A62D35A2C}" dt="2019-05-09T00:39:54.955" v="948" actId="26606"/>
          <ac:picMkLst>
            <pc:docMk/>
            <pc:sldMk cId="3581934522" sldId="517"/>
            <ac:picMk id="4" creationId="{97B889C5-1FA8-445D-857B-E4337CC6920E}"/>
          </ac:picMkLst>
        </pc:picChg>
        <pc:picChg chg="add mod">
          <ac:chgData name="diana fajarwati" userId="3c7b578798fa4979" providerId="LiveId" clId="{E3BC8B08-50B6-4657-826D-8E2A62D35A2C}" dt="2019-05-09T00:39:58.371" v="949" actId="27614"/>
          <ac:picMkLst>
            <pc:docMk/>
            <pc:sldMk cId="3581934522" sldId="517"/>
            <ac:picMk id="7" creationId="{97B889C5-1FA8-445D-857B-E4337CC6920E}"/>
          </ac:picMkLst>
        </pc:picChg>
      </pc:sldChg>
      <pc:sldChg chg="del">
        <pc:chgData name="diana fajarwati" userId="3c7b578798fa4979" providerId="LiveId" clId="{E3BC8B08-50B6-4657-826D-8E2A62D35A2C}" dt="2019-05-08T22:34:07.310" v="341" actId="2696"/>
        <pc:sldMkLst>
          <pc:docMk/>
          <pc:sldMk cId="3832908260" sldId="517"/>
        </pc:sldMkLst>
      </pc:sldChg>
      <pc:sldChg chg="del">
        <pc:chgData name="diana fajarwati" userId="3c7b578798fa4979" providerId="LiveId" clId="{E3BC8B08-50B6-4657-826D-8E2A62D35A2C}" dt="2019-05-08T22:34:07.927" v="342" actId="2696"/>
        <pc:sldMkLst>
          <pc:docMk/>
          <pc:sldMk cId="16724694" sldId="518"/>
        </pc:sldMkLst>
      </pc:sldChg>
      <pc:sldChg chg="addSp delSp modSp add mod setBg">
        <pc:chgData name="diana fajarwati" userId="3c7b578798fa4979" providerId="LiveId" clId="{E3BC8B08-50B6-4657-826D-8E2A62D35A2C}" dt="2019-05-09T00:40:17.440" v="953" actId="26606"/>
        <pc:sldMkLst>
          <pc:docMk/>
          <pc:sldMk cId="1722773521" sldId="518"/>
        </pc:sldMkLst>
        <pc:spChg chg="del">
          <ac:chgData name="diana fajarwati" userId="3c7b578798fa4979" providerId="LiveId" clId="{E3BC8B08-50B6-4657-826D-8E2A62D35A2C}" dt="2019-05-09T00:40:17.440" v="953" actId="26606"/>
          <ac:spMkLst>
            <pc:docMk/>
            <pc:sldMk cId="1722773521" sldId="518"/>
            <ac:spMk id="2" creationId="{697BACBF-EC35-40C3-B49A-CF68755E2506}"/>
          </ac:spMkLst>
        </pc:spChg>
        <pc:spChg chg="del">
          <ac:chgData name="diana fajarwati" userId="3c7b578798fa4979" providerId="LiveId" clId="{E3BC8B08-50B6-4657-826D-8E2A62D35A2C}" dt="2019-05-09T00:40:17.440" v="953" actId="26606"/>
          <ac:spMkLst>
            <pc:docMk/>
            <pc:sldMk cId="1722773521" sldId="518"/>
            <ac:spMk id="3" creationId="{9C6942E3-CA2F-4172-9229-26BBD01585A8}"/>
          </ac:spMkLst>
        </pc:spChg>
        <pc:picChg chg="add del mod">
          <ac:chgData name="diana fajarwati" userId="3c7b578798fa4979" providerId="LiveId" clId="{E3BC8B08-50B6-4657-826D-8E2A62D35A2C}" dt="2019-05-09T00:40:17.440" v="953" actId="26606"/>
          <ac:picMkLst>
            <pc:docMk/>
            <pc:sldMk cId="1722773521" sldId="518"/>
            <ac:picMk id="4" creationId="{03BB1E50-E2AA-4111-B3E4-104104436ADC}"/>
          </ac:picMkLst>
        </pc:picChg>
        <pc:picChg chg="add">
          <ac:chgData name="diana fajarwati" userId="3c7b578798fa4979" providerId="LiveId" clId="{E3BC8B08-50B6-4657-826D-8E2A62D35A2C}" dt="2019-05-09T00:40:17.440" v="953" actId="26606"/>
          <ac:picMkLst>
            <pc:docMk/>
            <pc:sldMk cId="1722773521" sldId="518"/>
            <ac:picMk id="7" creationId="{03BB1E50-E2AA-4111-B3E4-104104436ADC}"/>
          </ac:picMkLst>
        </pc:picChg>
      </pc:sldChg>
      <pc:sldChg chg="addSp delSp modSp add">
        <pc:chgData name="diana fajarwati" userId="3c7b578798fa4979" providerId="LiveId" clId="{E3BC8B08-50B6-4657-826D-8E2A62D35A2C}" dt="2019-05-09T00:58:05.932" v="1758" actId="20577"/>
        <pc:sldMkLst>
          <pc:docMk/>
          <pc:sldMk cId="201633453" sldId="519"/>
        </pc:sldMkLst>
        <pc:spChg chg="del">
          <ac:chgData name="diana fajarwati" userId="3c7b578798fa4979" providerId="LiveId" clId="{E3BC8B08-50B6-4657-826D-8E2A62D35A2C}" dt="2019-05-09T00:42:48.124" v="1111"/>
          <ac:spMkLst>
            <pc:docMk/>
            <pc:sldMk cId="201633453" sldId="519"/>
            <ac:spMk id="2" creationId="{4A75233B-0381-40AA-A220-CC6826D9E282}"/>
          </ac:spMkLst>
        </pc:spChg>
        <pc:spChg chg="del">
          <ac:chgData name="diana fajarwati" userId="3c7b578798fa4979" providerId="LiveId" clId="{E3BC8B08-50B6-4657-826D-8E2A62D35A2C}" dt="2019-05-09T00:42:48.124" v="1111"/>
          <ac:spMkLst>
            <pc:docMk/>
            <pc:sldMk cId="201633453" sldId="519"/>
            <ac:spMk id="3" creationId="{AD7F7EEB-C43B-49B4-B220-603E10BD1438}"/>
          </ac:spMkLst>
        </pc:spChg>
        <pc:spChg chg="add mod">
          <ac:chgData name="diana fajarwati" userId="3c7b578798fa4979" providerId="LiveId" clId="{E3BC8B08-50B6-4657-826D-8E2A62D35A2C}" dt="2019-05-09T00:58:05.932" v="1758" actId="20577"/>
          <ac:spMkLst>
            <pc:docMk/>
            <pc:sldMk cId="201633453" sldId="519"/>
            <ac:spMk id="4" creationId="{AD3D50FF-B16C-4721-84A9-C9FCD369E753}"/>
          </ac:spMkLst>
        </pc:spChg>
        <pc:spChg chg="add mod">
          <ac:chgData name="diana fajarwati" userId="3c7b578798fa4979" providerId="LiveId" clId="{E3BC8B08-50B6-4657-826D-8E2A62D35A2C}" dt="2019-05-09T00:44:38.790" v="1273" actId="179"/>
          <ac:spMkLst>
            <pc:docMk/>
            <pc:sldMk cId="201633453" sldId="519"/>
            <ac:spMk id="5" creationId="{49DD94DA-205D-4634-867C-A71B5C5A7A43}"/>
          </ac:spMkLst>
        </pc:spChg>
      </pc:sldChg>
      <pc:sldChg chg="del">
        <pc:chgData name="diana fajarwati" userId="3c7b578798fa4979" providerId="LiveId" clId="{E3BC8B08-50B6-4657-826D-8E2A62D35A2C}" dt="2019-05-08T22:34:08.444" v="343" actId="2696"/>
        <pc:sldMkLst>
          <pc:docMk/>
          <pc:sldMk cId="444081437" sldId="519"/>
        </pc:sldMkLst>
      </pc:sldChg>
      <pc:sldChg chg="del">
        <pc:chgData name="diana fajarwati" userId="3c7b578798fa4979" providerId="LiveId" clId="{E3BC8B08-50B6-4657-826D-8E2A62D35A2C}" dt="2019-05-08T22:34:09.400" v="345" actId="2696"/>
        <pc:sldMkLst>
          <pc:docMk/>
          <pc:sldMk cId="3330437153" sldId="520"/>
        </pc:sldMkLst>
      </pc:sldChg>
      <pc:sldChg chg="addSp delSp modSp add">
        <pc:chgData name="diana fajarwati" userId="3c7b578798fa4979" providerId="LiveId" clId="{E3BC8B08-50B6-4657-826D-8E2A62D35A2C}" dt="2019-05-09T00:47:57.047" v="1489" actId="14100"/>
        <pc:sldMkLst>
          <pc:docMk/>
          <pc:sldMk cId="3684610754" sldId="520"/>
        </pc:sldMkLst>
        <pc:spChg chg="del">
          <ac:chgData name="diana fajarwati" userId="3c7b578798fa4979" providerId="LiveId" clId="{E3BC8B08-50B6-4657-826D-8E2A62D35A2C}" dt="2019-05-09T00:44:55.543" v="1275"/>
          <ac:spMkLst>
            <pc:docMk/>
            <pc:sldMk cId="3684610754" sldId="520"/>
            <ac:spMk id="2" creationId="{1019BCA0-9862-4FC5-B5B5-D7154B3697EA}"/>
          </ac:spMkLst>
        </pc:spChg>
        <pc:spChg chg="del">
          <ac:chgData name="diana fajarwati" userId="3c7b578798fa4979" providerId="LiveId" clId="{E3BC8B08-50B6-4657-826D-8E2A62D35A2C}" dt="2019-05-09T00:44:55.543" v="1275"/>
          <ac:spMkLst>
            <pc:docMk/>
            <pc:sldMk cId="3684610754" sldId="520"/>
            <ac:spMk id="3" creationId="{8163C04D-5418-4FCC-A65F-A6B91062183C}"/>
          </ac:spMkLst>
        </pc:spChg>
        <pc:spChg chg="add mod">
          <ac:chgData name="diana fajarwati" userId="3c7b578798fa4979" providerId="LiveId" clId="{E3BC8B08-50B6-4657-826D-8E2A62D35A2C}" dt="2019-05-09T00:45:09.259" v="1297" actId="20577"/>
          <ac:spMkLst>
            <pc:docMk/>
            <pc:sldMk cId="3684610754" sldId="520"/>
            <ac:spMk id="4" creationId="{9F16D6DE-94DE-45B1-B8A8-AB96883E311E}"/>
          </ac:spMkLst>
        </pc:spChg>
        <pc:spChg chg="add mod">
          <ac:chgData name="diana fajarwati" userId="3c7b578798fa4979" providerId="LiveId" clId="{E3BC8B08-50B6-4657-826D-8E2A62D35A2C}" dt="2019-05-09T00:47:57.047" v="1489" actId="14100"/>
          <ac:spMkLst>
            <pc:docMk/>
            <pc:sldMk cId="3684610754" sldId="520"/>
            <ac:spMk id="5" creationId="{B5EDF2E7-8B05-44A5-B162-9CB5E0E69EB4}"/>
          </ac:spMkLst>
        </pc:spChg>
        <pc:cxnChg chg="add mod">
          <ac:chgData name="diana fajarwati" userId="3c7b578798fa4979" providerId="LiveId" clId="{E3BC8B08-50B6-4657-826D-8E2A62D35A2C}" dt="2019-05-09T00:47:33.958" v="1487" actId="208"/>
          <ac:cxnSpMkLst>
            <pc:docMk/>
            <pc:sldMk cId="3684610754" sldId="520"/>
            <ac:cxnSpMk id="7" creationId="{0FE24731-893F-4C2F-BE26-CC9546FD5736}"/>
          </ac:cxnSpMkLst>
        </pc:cxnChg>
      </pc:sldChg>
      <pc:sldChg chg="modSp add">
        <pc:chgData name="diana fajarwati" userId="3c7b578798fa4979" providerId="LiveId" clId="{E3BC8B08-50B6-4657-826D-8E2A62D35A2C}" dt="2019-05-09T00:50:33.884" v="1637" actId="403"/>
        <pc:sldMkLst>
          <pc:docMk/>
          <pc:sldMk cId="1379481010" sldId="521"/>
        </pc:sldMkLst>
        <pc:spChg chg="mod">
          <ac:chgData name="diana fajarwati" userId="3c7b578798fa4979" providerId="LiveId" clId="{E3BC8B08-50B6-4657-826D-8E2A62D35A2C}" dt="2019-05-09T00:49:02.324" v="1516" actId="20577"/>
          <ac:spMkLst>
            <pc:docMk/>
            <pc:sldMk cId="1379481010" sldId="521"/>
            <ac:spMk id="2" creationId="{CB2C2701-D2DB-47E2-BB4F-E3859E02D984}"/>
          </ac:spMkLst>
        </pc:spChg>
        <pc:spChg chg="mod">
          <ac:chgData name="diana fajarwati" userId="3c7b578798fa4979" providerId="LiveId" clId="{E3BC8B08-50B6-4657-826D-8E2A62D35A2C}" dt="2019-05-09T00:50:33.884" v="1637" actId="403"/>
          <ac:spMkLst>
            <pc:docMk/>
            <pc:sldMk cId="1379481010" sldId="521"/>
            <ac:spMk id="3" creationId="{F1BFC02B-F988-446E-B2B5-ACEE33756836}"/>
          </ac:spMkLst>
        </pc:spChg>
      </pc:sldChg>
      <pc:sldChg chg="del">
        <pc:chgData name="diana fajarwati" userId="3c7b578798fa4979" providerId="LiveId" clId="{E3BC8B08-50B6-4657-826D-8E2A62D35A2C}" dt="2019-05-08T22:34:09.817" v="346" actId="2696"/>
        <pc:sldMkLst>
          <pc:docMk/>
          <pc:sldMk cId="4072578639" sldId="521"/>
        </pc:sldMkLst>
      </pc:sldChg>
      <pc:sldChg chg="del">
        <pc:chgData name="diana fajarwati" userId="3c7b578798fa4979" providerId="LiveId" clId="{E3BC8B08-50B6-4657-826D-8E2A62D35A2C}" dt="2019-05-08T22:34:10.257" v="347" actId="2696"/>
        <pc:sldMkLst>
          <pc:docMk/>
          <pc:sldMk cId="3770305343" sldId="522"/>
        </pc:sldMkLst>
      </pc:sldChg>
      <pc:sldChg chg="modSp add addCm delCm">
        <pc:chgData name="diana fajarwati" userId="3c7b578798fa4979" providerId="LiveId" clId="{E3BC8B08-50B6-4657-826D-8E2A62D35A2C}" dt="2019-05-09T00:57:40.435" v="1754" actId="14100"/>
        <pc:sldMkLst>
          <pc:docMk/>
          <pc:sldMk cId="4213106458" sldId="522"/>
        </pc:sldMkLst>
        <pc:spChg chg="mod">
          <ac:chgData name="diana fajarwati" userId="3c7b578798fa4979" providerId="LiveId" clId="{E3BC8B08-50B6-4657-826D-8E2A62D35A2C}" dt="2019-05-09T00:53:45.614" v="1662" actId="20577"/>
          <ac:spMkLst>
            <pc:docMk/>
            <pc:sldMk cId="4213106458" sldId="522"/>
            <ac:spMk id="2" creationId="{5DA0C7AE-1CA4-4485-B739-DCF654A4C450}"/>
          </ac:spMkLst>
        </pc:spChg>
        <pc:spChg chg="mod">
          <ac:chgData name="diana fajarwati" userId="3c7b578798fa4979" providerId="LiveId" clId="{E3BC8B08-50B6-4657-826D-8E2A62D35A2C}" dt="2019-05-09T00:57:40.435" v="1754" actId="14100"/>
          <ac:spMkLst>
            <pc:docMk/>
            <pc:sldMk cId="4213106458" sldId="522"/>
            <ac:spMk id="3" creationId="{A515CE27-A041-4A45-A3EE-C7F8925F234B}"/>
          </ac:spMkLst>
        </pc:spChg>
      </pc:sldChg>
      <pc:sldChg chg="addSp delSp modSp add">
        <pc:chgData name="diana fajarwati" userId="3c7b578798fa4979" providerId="LiveId" clId="{E3BC8B08-50B6-4657-826D-8E2A62D35A2C}" dt="2019-05-09T00:59:56.589" v="1822" actId="403"/>
        <pc:sldMkLst>
          <pc:docMk/>
          <pc:sldMk cId="1042111443" sldId="523"/>
        </pc:sldMkLst>
        <pc:spChg chg="del">
          <ac:chgData name="diana fajarwati" userId="3c7b578798fa4979" providerId="LiveId" clId="{E3BC8B08-50B6-4657-826D-8E2A62D35A2C}" dt="2019-05-09T00:58:32.288" v="1760"/>
          <ac:spMkLst>
            <pc:docMk/>
            <pc:sldMk cId="1042111443" sldId="523"/>
            <ac:spMk id="2" creationId="{EB5B1718-CCFD-46FE-B4F3-98F0BD900288}"/>
          </ac:spMkLst>
        </pc:spChg>
        <pc:spChg chg="del">
          <ac:chgData name="diana fajarwati" userId="3c7b578798fa4979" providerId="LiveId" clId="{E3BC8B08-50B6-4657-826D-8E2A62D35A2C}" dt="2019-05-09T00:58:32.288" v="1760"/>
          <ac:spMkLst>
            <pc:docMk/>
            <pc:sldMk cId="1042111443" sldId="523"/>
            <ac:spMk id="3" creationId="{A6B0B0EC-6068-47E7-B9CD-E48BD17506DB}"/>
          </ac:spMkLst>
        </pc:spChg>
        <pc:spChg chg="add mod">
          <ac:chgData name="diana fajarwati" userId="3c7b578798fa4979" providerId="LiveId" clId="{E3BC8B08-50B6-4657-826D-8E2A62D35A2C}" dt="2019-05-09T00:59:56.589" v="1822" actId="403"/>
          <ac:spMkLst>
            <pc:docMk/>
            <pc:sldMk cId="1042111443" sldId="523"/>
            <ac:spMk id="4" creationId="{826B07EF-F197-400B-AE6A-6D6EE8A85736}"/>
          </ac:spMkLst>
        </pc:spChg>
        <pc:spChg chg="add mod">
          <ac:chgData name="diana fajarwati" userId="3c7b578798fa4979" providerId="LiveId" clId="{E3BC8B08-50B6-4657-826D-8E2A62D35A2C}" dt="2019-05-09T00:58:32.288" v="1760"/>
          <ac:spMkLst>
            <pc:docMk/>
            <pc:sldMk cId="1042111443" sldId="523"/>
            <ac:spMk id="5" creationId="{FF61D43B-A98E-438B-950E-60C2DE592E40}"/>
          </ac:spMkLst>
        </pc:spChg>
      </pc:sldChg>
      <pc:sldChg chg="del">
        <pc:chgData name="diana fajarwati" userId="3c7b578798fa4979" providerId="LiveId" clId="{E3BC8B08-50B6-4657-826D-8E2A62D35A2C}" dt="2019-05-08T22:34:10.706" v="348" actId="2696"/>
        <pc:sldMkLst>
          <pc:docMk/>
          <pc:sldMk cId="3197867073" sldId="523"/>
        </pc:sldMkLst>
      </pc:sldChg>
      <pc:sldChg chg="addSp modSp add">
        <pc:chgData name="diana fajarwati" userId="3c7b578798fa4979" providerId="LiveId" clId="{E3BC8B08-50B6-4657-826D-8E2A62D35A2C}" dt="2019-05-09T01:02:50.638" v="1860" actId="1076"/>
        <pc:sldMkLst>
          <pc:docMk/>
          <pc:sldMk cId="1117709702" sldId="524"/>
        </pc:sldMkLst>
        <pc:spChg chg="mod">
          <ac:chgData name="diana fajarwati" userId="3c7b578798fa4979" providerId="LiveId" clId="{E3BC8B08-50B6-4657-826D-8E2A62D35A2C}" dt="2019-05-09T01:00:15.050" v="1842" actId="20577"/>
          <ac:spMkLst>
            <pc:docMk/>
            <pc:sldMk cId="1117709702" sldId="524"/>
            <ac:spMk id="2" creationId="{9FF5CF5E-747C-4762-8B66-B6ED2A8FFDA0}"/>
          </ac:spMkLst>
        </pc:spChg>
        <pc:spChg chg="mod">
          <ac:chgData name="diana fajarwati" userId="3c7b578798fa4979" providerId="LiveId" clId="{E3BC8B08-50B6-4657-826D-8E2A62D35A2C}" dt="2019-05-09T01:02:50.638" v="1860" actId="1076"/>
          <ac:spMkLst>
            <pc:docMk/>
            <pc:sldMk cId="1117709702" sldId="524"/>
            <ac:spMk id="3" creationId="{D256A8F0-F3B7-4D2D-95F2-140C8948728B}"/>
          </ac:spMkLst>
        </pc:spChg>
        <pc:picChg chg="add mod">
          <ac:chgData name="diana fajarwati" userId="3c7b578798fa4979" providerId="LiveId" clId="{E3BC8B08-50B6-4657-826D-8E2A62D35A2C}" dt="2019-05-09T01:02:03.200" v="1849" actId="1076"/>
          <ac:picMkLst>
            <pc:docMk/>
            <pc:sldMk cId="1117709702" sldId="524"/>
            <ac:picMk id="4" creationId="{BFD94E96-06F3-4A4D-B31E-5EAD54D37FF0}"/>
          </ac:picMkLst>
        </pc:picChg>
      </pc:sldChg>
      <pc:sldChg chg="del">
        <pc:chgData name="diana fajarwati" userId="3c7b578798fa4979" providerId="LiveId" clId="{E3BC8B08-50B6-4657-826D-8E2A62D35A2C}" dt="2019-05-08T22:34:11.176" v="349" actId="2696"/>
        <pc:sldMkLst>
          <pc:docMk/>
          <pc:sldMk cId="2189690618" sldId="524"/>
        </pc:sldMkLst>
      </pc:sldChg>
      <pc:sldChg chg="addSp delSp modSp add">
        <pc:chgData name="diana fajarwati" userId="3c7b578798fa4979" providerId="LiveId" clId="{E3BC8B08-50B6-4657-826D-8E2A62D35A2C}" dt="2019-05-09T01:04:43.766" v="2082" actId="1076"/>
        <pc:sldMkLst>
          <pc:docMk/>
          <pc:sldMk cId="1878720746" sldId="525"/>
        </pc:sldMkLst>
        <pc:spChg chg="del">
          <ac:chgData name="diana fajarwati" userId="3c7b578798fa4979" providerId="LiveId" clId="{E3BC8B08-50B6-4657-826D-8E2A62D35A2C}" dt="2019-05-09T01:02:59.613" v="1862"/>
          <ac:spMkLst>
            <pc:docMk/>
            <pc:sldMk cId="1878720746" sldId="525"/>
            <ac:spMk id="2" creationId="{B644B2FA-7D58-4362-8CB5-0E316966D015}"/>
          </ac:spMkLst>
        </pc:spChg>
        <pc:spChg chg="del">
          <ac:chgData name="diana fajarwati" userId="3c7b578798fa4979" providerId="LiveId" clId="{E3BC8B08-50B6-4657-826D-8E2A62D35A2C}" dt="2019-05-09T01:02:59.613" v="1862"/>
          <ac:spMkLst>
            <pc:docMk/>
            <pc:sldMk cId="1878720746" sldId="525"/>
            <ac:spMk id="3" creationId="{B219889A-1769-4DFB-834A-04408DCC5D32}"/>
          </ac:spMkLst>
        </pc:spChg>
        <pc:spChg chg="add mod">
          <ac:chgData name="diana fajarwati" userId="3c7b578798fa4979" providerId="LiveId" clId="{E3BC8B08-50B6-4657-826D-8E2A62D35A2C}" dt="2019-05-09T01:03:07.279" v="1874" actId="20577"/>
          <ac:spMkLst>
            <pc:docMk/>
            <pc:sldMk cId="1878720746" sldId="525"/>
            <ac:spMk id="4" creationId="{C410D3C7-0692-4672-8703-D4D83F7BDCC7}"/>
          </ac:spMkLst>
        </pc:spChg>
        <pc:spChg chg="add mod">
          <ac:chgData name="diana fajarwati" userId="3c7b578798fa4979" providerId="LiveId" clId="{E3BC8B08-50B6-4657-826D-8E2A62D35A2C}" dt="2019-05-09T01:04:43.766" v="2082" actId="1076"/>
          <ac:spMkLst>
            <pc:docMk/>
            <pc:sldMk cId="1878720746" sldId="525"/>
            <ac:spMk id="5" creationId="{A2495FB0-AFB7-44B2-A754-CEF8F6CB69D6}"/>
          </ac:spMkLst>
        </pc:spChg>
      </pc:sldChg>
      <pc:sldChg chg="del">
        <pc:chgData name="diana fajarwati" userId="3c7b578798fa4979" providerId="LiveId" clId="{E3BC8B08-50B6-4657-826D-8E2A62D35A2C}" dt="2019-05-08T22:34:11.693" v="350" actId="2696"/>
        <pc:sldMkLst>
          <pc:docMk/>
          <pc:sldMk cId="3032246744" sldId="525"/>
        </pc:sldMkLst>
      </pc:sldChg>
      <pc:sldChg chg="del">
        <pc:chgData name="diana fajarwati" userId="3c7b578798fa4979" providerId="LiveId" clId="{E3BC8B08-50B6-4657-826D-8E2A62D35A2C}" dt="2019-05-08T22:34:12.195" v="351" actId="2696"/>
        <pc:sldMkLst>
          <pc:docMk/>
          <pc:sldMk cId="595613187" sldId="526"/>
        </pc:sldMkLst>
      </pc:sldChg>
      <pc:sldChg chg="addSp delSp modSp add">
        <pc:chgData name="diana fajarwati" userId="3c7b578798fa4979" providerId="LiveId" clId="{E3BC8B08-50B6-4657-826D-8E2A62D35A2C}" dt="2019-05-09T01:08:50.322" v="2237" actId="1076"/>
        <pc:sldMkLst>
          <pc:docMk/>
          <pc:sldMk cId="2378379391" sldId="526"/>
        </pc:sldMkLst>
        <pc:spChg chg="del">
          <ac:chgData name="diana fajarwati" userId="3c7b578798fa4979" providerId="LiveId" clId="{E3BC8B08-50B6-4657-826D-8E2A62D35A2C}" dt="2019-05-09T01:06:55.700" v="2104"/>
          <ac:spMkLst>
            <pc:docMk/>
            <pc:sldMk cId="2378379391" sldId="526"/>
            <ac:spMk id="2" creationId="{EE80BA37-B88D-4270-9670-224F99EE9608}"/>
          </ac:spMkLst>
        </pc:spChg>
        <pc:spChg chg="del">
          <ac:chgData name="diana fajarwati" userId="3c7b578798fa4979" providerId="LiveId" clId="{E3BC8B08-50B6-4657-826D-8E2A62D35A2C}" dt="2019-05-09T01:06:55.700" v="2104"/>
          <ac:spMkLst>
            <pc:docMk/>
            <pc:sldMk cId="2378379391" sldId="526"/>
            <ac:spMk id="3" creationId="{DB727126-368F-420A-87E5-EAD967F70C68}"/>
          </ac:spMkLst>
        </pc:spChg>
        <pc:spChg chg="add mod">
          <ac:chgData name="diana fajarwati" userId="3c7b578798fa4979" providerId="LiveId" clId="{E3BC8B08-50B6-4657-826D-8E2A62D35A2C}" dt="2019-05-09T01:07:11.948" v="2117" actId="113"/>
          <ac:spMkLst>
            <pc:docMk/>
            <pc:sldMk cId="2378379391" sldId="526"/>
            <ac:spMk id="4" creationId="{C4E5E045-E22C-4CDB-AD2D-6E693BD7E8D4}"/>
          </ac:spMkLst>
        </pc:spChg>
        <pc:spChg chg="add mod">
          <ac:chgData name="diana fajarwati" userId="3c7b578798fa4979" providerId="LiveId" clId="{E3BC8B08-50B6-4657-826D-8E2A62D35A2C}" dt="2019-05-09T01:08:50.322" v="2237" actId="1076"/>
          <ac:spMkLst>
            <pc:docMk/>
            <pc:sldMk cId="2378379391" sldId="526"/>
            <ac:spMk id="6" creationId="{81F3127E-3319-4687-9924-92C875556BED}"/>
          </ac:spMkLst>
        </pc:spChg>
        <pc:picChg chg="add mod">
          <ac:chgData name="diana fajarwati" userId="3c7b578798fa4979" providerId="LiveId" clId="{E3BC8B08-50B6-4657-826D-8E2A62D35A2C}" dt="2019-05-09T01:07:58.646" v="2124" actId="14100"/>
          <ac:picMkLst>
            <pc:docMk/>
            <pc:sldMk cId="2378379391" sldId="526"/>
            <ac:picMk id="5" creationId="{F042A2E1-C59A-4E87-9BE2-2594583C5459}"/>
          </ac:picMkLst>
        </pc:picChg>
      </pc:sldChg>
      <pc:sldChg chg="addSp delSp modSp add del">
        <pc:chgData name="diana fajarwati" userId="3c7b578798fa4979" providerId="LiveId" clId="{E3BC8B08-50B6-4657-826D-8E2A62D35A2C}" dt="2019-05-09T01:06:28.773" v="2102" actId="2696"/>
        <pc:sldMkLst>
          <pc:docMk/>
          <pc:sldMk cId="4253477043" sldId="526"/>
        </pc:sldMkLst>
        <pc:spChg chg="del">
          <ac:chgData name="diana fajarwati" userId="3c7b578798fa4979" providerId="LiveId" clId="{E3BC8B08-50B6-4657-826D-8E2A62D35A2C}" dt="2019-05-09T01:05:09.269" v="2084"/>
          <ac:spMkLst>
            <pc:docMk/>
            <pc:sldMk cId="4253477043" sldId="526"/>
            <ac:spMk id="2" creationId="{85C08367-5556-4EF9-88D3-DC800F0FB94F}"/>
          </ac:spMkLst>
        </pc:spChg>
        <pc:spChg chg="del">
          <ac:chgData name="diana fajarwati" userId="3c7b578798fa4979" providerId="LiveId" clId="{E3BC8B08-50B6-4657-826D-8E2A62D35A2C}" dt="2019-05-09T01:05:09.269" v="2084"/>
          <ac:spMkLst>
            <pc:docMk/>
            <pc:sldMk cId="4253477043" sldId="526"/>
            <ac:spMk id="3" creationId="{0A13DF06-DB2B-4531-96E7-36000CDED712}"/>
          </ac:spMkLst>
        </pc:spChg>
        <pc:spChg chg="add mod">
          <ac:chgData name="diana fajarwati" userId="3c7b578798fa4979" providerId="LiveId" clId="{E3BC8B08-50B6-4657-826D-8E2A62D35A2C}" dt="2019-05-09T01:05:21.359" v="2101" actId="1076"/>
          <ac:spMkLst>
            <pc:docMk/>
            <pc:sldMk cId="4253477043" sldId="526"/>
            <ac:spMk id="4" creationId="{A952C67A-D803-4899-8B8B-6669439A5E93}"/>
          </ac:spMkLst>
        </pc:spChg>
      </pc:sldChg>
      <pc:sldChg chg="del">
        <pc:chgData name="diana fajarwati" userId="3c7b578798fa4979" providerId="LiveId" clId="{E3BC8B08-50B6-4657-826D-8E2A62D35A2C}" dt="2019-05-08T22:34:12.643" v="352" actId="2696"/>
        <pc:sldMkLst>
          <pc:docMk/>
          <pc:sldMk cId="1133610767" sldId="527"/>
        </pc:sldMkLst>
      </pc:sldChg>
      <pc:sldChg chg="addSp delSp modSp add">
        <pc:chgData name="diana fajarwati" userId="3c7b578798fa4979" providerId="LiveId" clId="{E3BC8B08-50B6-4657-826D-8E2A62D35A2C}" dt="2019-05-09T01:11:40.225" v="2511" actId="20577"/>
        <pc:sldMkLst>
          <pc:docMk/>
          <pc:sldMk cId="3330909546" sldId="527"/>
        </pc:sldMkLst>
        <pc:spChg chg="del">
          <ac:chgData name="diana fajarwati" userId="3c7b578798fa4979" providerId="LiveId" clId="{E3BC8B08-50B6-4657-826D-8E2A62D35A2C}" dt="2019-05-09T01:09:34.863" v="2239"/>
          <ac:spMkLst>
            <pc:docMk/>
            <pc:sldMk cId="3330909546" sldId="527"/>
            <ac:spMk id="2" creationId="{694DC0C8-FF37-46CA-9C44-C6E41011D7C6}"/>
          </ac:spMkLst>
        </pc:spChg>
        <pc:spChg chg="add mod">
          <ac:chgData name="diana fajarwati" userId="3c7b578798fa4979" providerId="LiveId" clId="{E3BC8B08-50B6-4657-826D-8E2A62D35A2C}" dt="2019-05-09T01:09:51.743" v="2273" actId="20577"/>
          <ac:spMkLst>
            <pc:docMk/>
            <pc:sldMk cId="3330909546" sldId="527"/>
            <ac:spMk id="3" creationId="{F7D94FE2-A912-4403-8B4C-1FB05AEE4AB8}"/>
          </ac:spMkLst>
        </pc:spChg>
        <pc:spChg chg="add mod">
          <ac:chgData name="diana fajarwati" userId="3c7b578798fa4979" providerId="LiveId" clId="{E3BC8B08-50B6-4657-826D-8E2A62D35A2C}" dt="2019-05-09T01:11:40.225" v="2511" actId="20577"/>
          <ac:spMkLst>
            <pc:docMk/>
            <pc:sldMk cId="3330909546" sldId="527"/>
            <ac:spMk id="4" creationId="{1871866C-C402-4F1B-80E7-840338924F88}"/>
          </ac:spMkLst>
        </pc:spChg>
      </pc:sldChg>
      <pc:sldChg chg="del">
        <pc:chgData name="diana fajarwati" userId="3c7b578798fa4979" providerId="LiveId" clId="{E3BC8B08-50B6-4657-826D-8E2A62D35A2C}" dt="2019-05-08T22:34:13.081" v="353" actId="2696"/>
        <pc:sldMkLst>
          <pc:docMk/>
          <pc:sldMk cId="2400557331" sldId="528"/>
        </pc:sldMkLst>
      </pc:sldChg>
      <pc:sldChg chg="addSp delSp modSp add">
        <pc:chgData name="diana fajarwati" userId="3c7b578798fa4979" providerId="LiveId" clId="{E3BC8B08-50B6-4657-826D-8E2A62D35A2C}" dt="2019-05-09T01:13:29.722" v="2693" actId="14100"/>
        <pc:sldMkLst>
          <pc:docMk/>
          <pc:sldMk cId="2810437339" sldId="528"/>
        </pc:sldMkLst>
        <pc:spChg chg="del">
          <ac:chgData name="diana fajarwati" userId="3c7b578798fa4979" providerId="LiveId" clId="{E3BC8B08-50B6-4657-826D-8E2A62D35A2C}" dt="2019-05-09T01:11:52.784" v="2513"/>
          <ac:spMkLst>
            <pc:docMk/>
            <pc:sldMk cId="2810437339" sldId="528"/>
            <ac:spMk id="2" creationId="{A31474AA-B78E-4987-B525-9FDC4C316A6A}"/>
          </ac:spMkLst>
        </pc:spChg>
        <pc:spChg chg="del">
          <ac:chgData name="diana fajarwati" userId="3c7b578798fa4979" providerId="LiveId" clId="{E3BC8B08-50B6-4657-826D-8E2A62D35A2C}" dt="2019-05-09T01:11:52.784" v="2513"/>
          <ac:spMkLst>
            <pc:docMk/>
            <pc:sldMk cId="2810437339" sldId="528"/>
            <ac:spMk id="3" creationId="{E1451D1F-9F16-4FE2-9448-FD2A85FA9CF2}"/>
          </ac:spMkLst>
        </pc:spChg>
        <pc:spChg chg="add mod">
          <ac:chgData name="diana fajarwati" userId="3c7b578798fa4979" providerId="LiveId" clId="{E3BC8B08-50B6-4657-826D-8E2A62D35A2C}" dt="2019-05-09T01:12:23.307" v="2546" actId="20577"/>
          <ac:spMkLst>
            <pc:docMk/>
            <pc:sldMk cId="2810437339" sldId="528"/>
            <ac:spMk id="4" creationId="{3EFFCEE7-5576-46D5-B258-E3FABA2B5D9A}"/>
          </ac:spMkLst>
        </pc:spChg>
        <pc:spChg chg="add mod">
          <ac:chgData name="diana fajarwati" userId="3c7b578798fa4979" providerId="LiveId" clId="{E3BC8B08-50B6-4657-826D-8E2A62D35A2C}" dt="2019-05-09T01:13:29.722" v="2693" actId="14100"/>
          <ac:spMkLst>
            <pc:docMk/>
            <pc:sldMk cId="2810437339" sldId="528"/>
            <ac:spMk id="5" creationId="{9D3A7179-DF5C-40F4-995D-803DD48555C0}"/>
          </ac:spMkLst>
        </pc:spChg>
      </pc:sldChg>
      <pc:sldChg chg="del">
        <pc:chgData name="diana fajarwati" userId="3c7b578798fa4979" providerId="LiveId" clId="{E3BC8B08-50B6-4657-826D-8E2A62D35A2C}" dt="2019-05-08T22:34:08.952" v="344" actId="2696"/>
        <pc:sldMkLst>
          <pc:docMk/>
          <pc:sldMk cId="384091075" sldId="529"/>
        </pc:sldMkLst>
      </pc:sldChg>
      <pc:sldChg chg="addSp delSp modSp add">
        <pc:chgData name="diana fajarwati" userId="3c7b578798fa4979" providerId="LiveId" clId="{E3BC8B08-50B6-4657-826D-8E2A62D35A2C}" dt="2019-05-09T01:18:14.534" v="2878" actId="14100"/>
        <pc:sldMkLst>
          <pc:docMk/>
          <pc:sldMk cId="2783402978" sldId="529"/>
        </pc:sldMkLst>
        <pc:spChg chg="del">
          <ac:chgData name="diana fajarwati" userId="3c7b578798fa4979" providerId="LiveId" clId="{E3BC8B08-50B6-4657-826D-8E2A62D35A2C}" dt="2019-05-09T01:13:43.064" v="2695"/>
          <ac:spMkLst>
            <pc:docMk/>
            <pc:sldMk cId="2783402978" sldId="529"/>
            <ac:spMk id="2" creationId="{404B2CFC-A459-4F18-ACE7-336357AF0119}"/>
          </ac:spMkLst>
        </pc:spChg>
        <pc:spChg chg="del">
          <ac:chgData name="diana fajarwati" userId="3c7b578798fa4979" providerId="LiveId" clId="{E3BC8B08-50B6-4657-826D-8E2A62D35A2C}" dt="2019-05-09T01:13:43.064" v="2695"/>
          <ac:spMkLst>
            <pc:docMk/>
            <pc:sldMk cId="2783402978" sldId="529"/>
            <ac:spMk id="3" creationId="{FB597CB3-84C2-4FB0-A979-E0CCCB5A9630}"/>
          </ac:spMkLst>
        </pc:spChg>
        <pc:spChg chg="add mod">
          <ac:chgData name="diana fajarwati" userId="3c7b578798fa4979" providerId="LiveId" clId="{E3BC8B08-50B6-4657-826D-8E2A62D35A2C}" dt="2019-05-09T01:14:02.275" v="2732" actId="404"/>
          <ac:spMkLst>
            <pc:docMk/>
            <pc:sldMk cId="2783402978" sldId="529"/>
            <ac:spMk id="4" creationId="{D5405F3C-659A-4494-A893-DD2206BD97B6}"/>
          </ac:spMkLst>
        </pc:spChg>
        <pc:spChg chg="add mod">
          <ac:chgData name="diana fajarwati" userId="3c7b578798fa4979" providerId="LiveId" clId="{E3BC8B08-50B6-4657-826D-8E2A62D35A2C}" dt="2019-05-09T01:18:14.534" v="2878" actId="14100"/>
          <ac:spMkLst>
            <pc:docMk/>
            <pc:sldMk cId="2783402978" sldId="529"/>
            <ac:spMk id="5" creationId="{CF7D8358-47D9-4915-933C-E0D19A94EC3B}"/>
          </ac:spMkLst>
        </pc:spChg>
      </pc:sldChg>
      <pc:sldChg chg="del">
        <pc:chgData name="diana fajarwati" userId="3c7b578798fa4979" providerId="LiveId" clId="{E3BC8B08-50B6-4657-826D-8E2A62D35A2C}" dt="2019-05-08T22:34:13.444" v="354" actId="2696"/>
        <pc:sldMkLst>
          <pc:docMk/>
          <pc:sldMk cId="1884991013" sldId="530"/>
        </pc:sldMkLst>
      </pc:sldChg>
      <pc:sldChg chg="addSp delSp modSp add">
        <pc:chgData name="diana fajarwati" userId="3c7b578798fa4979" providerId="LiveId" clId="{E3BC8B08-50B6-4657-826D-8E2A62D35A2C}" dt="2019-05-09T01:27:04.760" v="3092" actId="1076"/>
        <pc:sldMkLst>
          <pc:docMk/>
          <pc:sldMk cId="2723525011" sldId="530"/>
        </pc:sldMkLst>
        <pc:spChg chg="del">
          <ac:chgData name="diana fajarwati" userId="3c7b578798fa4979" providerId="LiveId" clId="{E3BC8B08-50B6-4657-826D-8E2A62D35A2C}" dt="2019-05-09T01:20:42.870" v="2913"/>
          <ac:spMkLst>
            <pc:docMk/>
            <pc:sldMk cId="2723525011" sldId="530"/>
            <ac:spMk id="2" creationId="{82AFE7C0-494C-4D77-A7C0-0A66D8D49A41}"/>
          </ac:spMkLst>
        </pc:spChg>
        <pc:spChg chg="del">
          <ac:chgData name="diana fajarwati" userId="3c7b578798fa4979" providerId="LiveId" clId="{E3BC8B08-50B6-4657-826D-8E2A62D35A2C}" dt="2019-05-09T01:20:42.870" v="2913"/>
          <ac:spMkLst>
            <pc:docMk/>
            <pc:sldMk cId="2723525011" sldId="530"/>
            <ac:spMk id="3" creationId="{13ADBC2E-3DB1-44E2-BE17-71424923BBF8}"/>
          </ac:spMkLst>
        </pc:spChg>
        <pc:spChg chg="add mod">
          <ac:chgData name="diana fajarwati" userId="3c7b578798fa4979" providerId="LiveId" clId="{E3BC8B08-50B6-4657-826D-8E2A62D35A2C}" dt="2019-05-09T01:20:53.271" v="2934" actId="20577"/>
          <ac:spMkLst>
            <pc:docMk/>
            <pc:sldMk cId="2723525011" sldId="530"/>
            <ac:spMk id="4" creationId="{60C059BE-C771-427D-89B4-35EA42ACF23E}"/>
          </ac:spMkLst>
        </pc:spChg>
        <pc:spChg chg="add mod">
          <ac:chgData name="diana fajarwati" userId="3c7b578798fa4979" providerId="LiveId" clId="{E3BC8B08-50B6-4657-826D-8E2A62D35A2C}" dt="2019-05-09T01:22:51.327" v="2965" actId="14100"/>
          <ac:spMkLst>
            <pc:docMk/>
            <pc:sldMk cId="2723525011" sldId="530"/>
            <ac:spMk id="5" creationId="{E2447FD8-8037-4ACB-8149-5F0C43E4287E}"/>
          </ac:spMkLst>
        </pc:spChg>
        <pc:spChg chg="add mod">
          <ac:chgData name="diana fajarwati" userId="3c7b578798fa4979" providerId="LiveId" clId="{E3BC8B08-50B6-4657-826D-8E2A62D35A2C}" dt="2019-05-09T01:23:27.395" v="2993" actId="1076"/>
          <ac:spMkLst>
            <pc:docMk/>
            <pc:sldMk cId="2723525011" sldId="530"/>
            <ac:spMk id="6" creationId="{CA70FD3D-DF48-4373-BB98-15898672FA7D}"/>
          </ac:spMkLst>
        </pc:spChg>
        <pc:spChg chg="add mod">
          <ac:chgData name="diana fajarwati" userId="3c7b578798fa4979" providerId="LiveId" clId="{E3BC8B08-50B6-4657-826D-8E2A62D35A2C}" dt="2019-05-09T01:23:45.007" v="3037" actId="20577"/>
          <ac:spMkLst>
            <pc:docMk/>
            <pc:sldMk cId="2723525011" sldId="530"/>
            <ac:spMk id="7" creationId="{486947DA-C87F-4302-8D30-3DBC03DC5F16}"/>
          </ac:spMkLst>
        </pc:spChg>
        <pc:spChg chg="add mod">
          <ac:chgData name="diana fajarwati" userId="3c7b578798fa4979" providerId="LiveId" clId="{E3BC8B08-50B6-4657-826D-8E2A62D35A2C}" dt="2019-05-09T01:24:03.412" v="3058" actId="20577"/>
          <ac:spMkLst>
            <pc:docMk/>
            <pc:sldMk cId="2723525011" sldId="530"/>
            <ac:spMk id="8" creationId="{ABB013E9-B1B0-4B28-A233-A18A9480972F}"/>
          </ac:spMkLst>
        </pc:spChg>
        <pc:picChg chg="add mod">
          <ac:chgData name="diana fajarwati" userId="3c7b578798fa4979" providerId="LiveId" clId="{E3BC8B08-50B6-4657-826D-8E2A62D35A2C}" dt="2019-05-09T01:24:39.733" v="3063" actId="1076"/>
          <ac:picMkLst>
            <pc:docMk/>
            <pc:sldMk cId="2723525011" sldId="530"/>
            <ac:picMk id="9" creationId="{0E8B7975-7253-44F7-81A3-4FF253D05C88}"/>
          </ac:picMkLst>
        </pc:picChg>
        <pc:picChg chg="add mod">
          <ac:chgData name="diana fajarwati" userId="3c7b578798fa4979" providerId="LiveId" clId="{E3BC8B08-50B6-4657-826D-8E2A62D35A2C}" dt="2019-05-09T01:25:07.435" v="3069" actId="14100"/>
          <ac:picMkLst>
            <pc:docMk/>
            <pc:sldMk cId="2723525011" sldId="530"/>
            <ac:picMk id="10" creationId="{9552F2D7-9201-49CB-8473-91EAA13146C3}"/>
          </ac:picMkLst>
        </pc:picChg>
        <pc:picChg chg="add mod">
          <ac:chgData name="diana fajarwati" userId="3c7b578798fa4979" providerId="LiveId" clId="{E3BC8B08-50B6-4657-826D-8E2A62D35A2C}" dt="2019-05-09T01:25:42.899" v="3074" actId="1076"/>
          <ac:picMkLst>
            <pc:docMk/>
            <pc:sldMk cId="2723525011" sldId="530"/>
            <ac:picMk id="11" creationId="{0F2B7E2D-B960-44E4-BFC7-AEA14FB12508}"/>
          </ac:picMkLst>
        </pc:picChg>
        <pc:picChg chg="add mod">
          <ac:chgData name="diana fajarwati" userId="3c7b578798fa4979" providerId="LiveId" clId="{E3BC8B08-50B6-4657-826D-8E2A62D35A2C}" dt="2019-05-09T01:26:59.829" v="3089" actId="1076"/>
          <ac:picMkLst>
            <pc:docMk/>
            <pc:sldMk cId="2723525011" sldId="530"/>
            <ac:picMk id="12" creationId="{8D1695F0-3EBB-4456-A7B3-55AABB645E91}"/>
          </ac:picMkLst>
        </pc:picChg>
        <pc:picChg chg="add mod">
          <ac:chgData name="diana fajarwati" userId="3c7b578798fa4979" providerId="LiveId" clId="{E3BC8B08-50B6-4657-826D-8E2A62D35A2C}" dt="2019-05-09T01:27:02.792" v="3091" actId="1076"/>
          <ac:picMkLst>
            <pc:docMk/>
            <pc:sldMk cId="2723525011" sldId="530"/>
            <ac:picMk id="13" creationId="{AB05645B-8EF8-437B-B664-F282A023B7CA}"/>
          </ac:picMkLst>
        </pc:picChg>
        <pc:picChg chg="add mod">
          <ac:chgData name="diana fajarwati" userId="3c7b578798fa4979" providerId="LiveId" clId="{E3BC8B08-50B6-4657-826D-8E2A62D35A2C}" dt="2019-05-09T01:27:04.760" v="3092" actId="1076"/>
          <ac:picMkLst>
            <pc:docMk/>
            <pc:sldMk cId="2723525011" sldId="530"/>
            <ac:picMk id="14" creationId="{C9408F0E-A9F2-4767-BA8D-BE50CB72AA98}"/>
          </ac:picMkLst>
        </pc:picChg>
      </pc:sldChg>
      <pc:sldChg chg="del">
        <pc:chgData name="diana fajarwati" userId="3c7b578798fa4979" providerId="LiveId" clId="{E3BC8B08-50B6-4657-826D-8E2A62D35A2C}" dt="2019-05-08T22:34:13.783" v="355" actId="2696"/>
        <pc:sldMkLst>
          <pc:docMk/>
          <pc:sldMk cId="527963961" sldId="531"/>
        </pc:sldMkLst>
      </pc:sldChg>
      <pc:sldChg chg="delSp modSp modNotesTx">
        <pc:chgData name="diana fajarwati" userId="3c7b578798fa4979" providerId="LiveId" clId="{E3BC8B08-50B6-4657-826D-8E2A62D35A2C}" dt="2019-05-09T01:20:34.465" v="2912" actId="404"/>
        <pc:sldMkLst>
          <pc:docMk/>
          <pc:sldMk cId="1715199327" sldId="531"/>
        </pc:sldMkLst>
        <pc:spChg chg="mod">
          <ac:chgData name="diana fajarwati" userId="3c7b578798fa4979" providerId="LiveId" clId="{E3BC8B08-50B6-4657-826D-8E2A62D35A2C}" dt="2019-05-09T01:20:34.465" v="2912" actId="404"/>
          <ac:spMkLst>
            <pc:docMk/>
            <pc:sldMk cId="1715199327" sldId="531"/>
            <ac:spMk id="4" creationId="{826B07EF-F197-400B-AE6A-6D6EE8A85736}"/>
          </ac:spMkLst>
        </pc:spChg>
        <pc:spChg chg="del">
          <ac:chgData name="diana fajarwati" userId="3c7b578798fa4979" providerId="LiveId" clId="{E3BC8B08-50B6-4657-826D-8E2A62D35A2C}" dt="2019-05-09T01:19:41.444" v="2911" actId="478"/>
          <ac:spMkLst>
            <pc:docMk/>
            <pc:sldMk cId="1715199327" sldId="531"/>
            <ac:spMk id="5" creationId="{FF61D43B-A98E-438B-950E-60C2DE592E40}"/>
          </ac:spMkLst>
        </pc:spChg>
      </pc:sldChg>
      <pc:sldChg chg="del">
        <pc:chgData name="diana fajarwati" userId="3c7b578798fa4979" providerId="LiveId" clId="{E3BC8B08-50B6-4657-826D-8E2A62D35A2C}" dt="2019-05-08T22:34:14.231" v="356" actId="2696"/>
        <pc:sldMkLst>
          <pc:docMk/>
          <pc:sldMk cId="4076978776" sldId="532"/>
        </pc:sldMkLst>
      </pc:sldChg>
      <pc:sldChg chg="addSp delSp modSp add">
        <pc:chgData name="diana fajarwati" userId="3c7b578798fa4979" providerId="LiveId" clId="{E3BC8B08-50B6-4657-826D-8E2A62D35A2C}" dt="2019-05-09T01:47:55.520" v="3683" actId="1076"/>
        <pc:sldMkLst>
          <pc:docMk/>
          <pc:sldMk cId="4154429909" sldId="532"/>
        </pc:sldMkLst>
        <pc:spChg chg="del">
          <ac:chgData name="diana fajarwati" userId="3c7b578798fa4979" providerId="LiveId" clId="{E3BC8B08-50B6-4657-826D-8E2A62D35A2C}" dt="2019-05-09T01:28:30.282" v="3094"/>
          <ac:spMkLst>
            <pc:docMk/>
            <pc:sldMk cId="4154429909" sldId="532"/>
            <ac:spMk id="2" creationId="{6046E2FB-8712-4A8D-8BE0-CA0A327D3BBE}"/>
          </ac:spMkLst>
        </pc:spChg>
        <pc:spChg chg="del">
          <ac:chgData name="diana fajarwati" userId="3c7b578798fa4979" providerId="LiveId" clId="{E3BC8B08-50B6-4657-826D-8E2A62D35A2C}" dt="2019-05-09T01:28:30.282" v="3094"/>
          <ac:spMkLst>
            <pc:docMk/>
            <pc:sldMk cId="4154429909" sldId="532"/>
            <ac:spMk id="3" creationId="{079F6DAA-119F-4011-BA31-EEC1DEB564FD}"/>
          </ac:spMkLst>
        </pc:spChg>
        <pc:spChg chg="add del mod">
          <ac:chgData name="diana fajarwati" userId="3c7b578798fa4979" providerId="LiveId" clId="{E3BC8B08-50B6-4657-826D-8E2A62D35A2C}" dt="2019-05-09T01:29:08.445" v="3095"/>
          <ac:spMkLst>
            <pc:docMk/>
            <pc:sldMk cId="4154429909" sldId="532"/>
            <ac:spMk id="4" creationId="{8F8D87B5-36D5-4905-8F64-D10AA13998A8}"/>
          </ac:spMkLst>
        </pc:spChg>
        <pc:spChg chg="add del mod">
          <ac:chgData name="diana fajarwati" userId="3c7b578798fa4979" providerId="LiveId" clId="{E3BC8B08-50B6-4657-826D-8E2A62D35A2C}" dt="2019-05-09T01:29:08.445" v="3095"/>
          <ac:spMkLst>
            <pc:docMk/>
            <pc:sldMk cId="4154429909" sldId="532"/>
            <ac:spMk id="5" creationId="{B1D702DE-26C7-4BA7-B86F-15958AC6F0F5}"/>
          </ac:spMkLst>
        </pc:spChg>
        <pc:spChg chg="add mod">
          <ac:chgData name="diana fajarwati" userId="3c7b578798fa4979" providerId="LiveId" clId="{E3BC8B08-50B6-4657-826D-8E2A62D35A2C}" dt="2019-05-09T01:30:17.119" v="3156" actId="404"/>
          <ac:spMkLst>
            <pc:docMk/>
            <pc:sldMk cId="4154429909" sldId="532"/>
            <ac:spMk id="6" creationId="{ACC3A2C2-0816-4BEB-85DA-1F10A1F16EAE}"/>
          </ac:spMkLst>
        </pc:spChg>
        <pc:picChg chg="add mod">
          <ac:chgData name="diana fajarwati" userId="3c7b578798fa4979" providerId="LiveId" clId="{E3BC8B08-50B6-4657-826D-8E2A62D35A2C}" dt="2019-05-09T01:47:55.520" v="3683" actId="1076"/>
          <ac:picMkLst>
            <pc:docMk/>
            <pc:sldMk cId="4154429909" sldId="532"/>
            <ac:picMk id="7" creationId="{4AD48888-BA9B-4406-8D65-6B1ABCE45E6E}"/>
          </ac:picMkLst>
        </pc:picChg>
      </pc:sldChg>
      <pc:sldChg chg="del">
        <pc:chgData name="diana fajarwati" userId="3c7b578798fa4979" providerId="LiveId" clId="{E3BC8B08-50B6-4657-826D-8E2A62D35A2C}" dt="2019-05-08T22:34:15.072" v="358" actId="2696"/>
        <pc:sldMkLst>
          <pc:docMk/>
          <pc:sldMk cId="2852398533" sldId="533"/>
        </pc:sldMkLst>
      </pc:sldChg>
      <pc:sldChg chg="addSp delSp modSp add">
        <pc:chgData name="diana fajarwati" userId="3c7b578798fa4979" providerId="LiveId" clId="{E3BC8B08-50B6-4657-826D-8E2A62D35A2C}" dt="2019-05-09T01:35:05.729" v="3239" actId="14100"/>
        <pc:sldMkLst>
          <pc:docMk/>
          <pc:sldMk cId="3745716396" sldId="533"/>
        </pc:sldMkLst>
        <pc:spChg chg="mod">
          <ac:chgData name="diana fajarwati" userId="3c7b578798fa4979" providerId="LiveId" clId="{E3BC8B08-50B6-4657-826D-8E2A62D35A2C}" dt="2019-05-09T01:33:55.098" v="3217" actId="207"/>
          <ac:spMkLst>
            <pc:docMk/>
            <pc:sldMk cId="3745716396" sldId="533"/>
            <ac:spMk id="6" creationId="{ACC3A2C2-0816-4BEB-85DA-1F10A1F16EAE}"/>
          </ac:spMkLst>
        </pc:spChg>
        <pc:picChg chg="add mod">
          <ac:chgData name="diana fajarwati" userId="3c7b578798fa4979" providerId="LiveId" clId="{E3BC8B08-50B6-4657-826D-8E2A62D35A2C}" dt="2019-05-09T01:35:00.626" v="3237" actId="14100"/>
          <ac:picMkLst>
            <pc:docMk/>
            <pc:sldMk cId="3745716396" sldId="533"/>
            <ac:picMk id="2" creationId="{9C8A8618-A612-4993-8011-F2435DBF0CC3}"/>
          </ac:picMkLst>
        </pc:picChg>
        <pc:picChg chg="add mod">
          <ac:chgData name="diana fajarwati" userId="3c7b578798fa4979" providerId="LiveId" clId="{E3BC8B08-50B6-4657-826D-8E2A62D35A2C}" dt="2019-05-09T01:35:05.729" v="3239" actId="14100"/>
          <ac:picMkLst>
            <pc:docMk/>
            <pc:sldMk cId="3745716396" sldId="533"/>
            <ac:picMk id="3" creationId="{8472F59A-1629-4C51-80B4-65FBC7253524}"/>
          </ac:picMkLst>
        </pc:picChg>
        <pc:picChg chg="del">
          <ac:chgData name="diana fajarwati" userId="3c7b578798fa4979" providerId="LiveId" clId="{E3BC8B08-50B6-4657-826D-8E2A62D35A2C}" dt="2019-05-09T01:31:21.503" v="3185" actId="478"/>
          <ac:picMkLst>
            <pc:docMk/>
            <pc:sldMk cId="3745716396" sldId="533"/>
            <ac:picMk id="7" creationId="{4AD48888-BA9B-4406-8D65-6B1ABCE45E6E}"/>
          </ac:picMkLst>
        </pc:picChg>
      </pc:sldChg>
      <pc:sldChg chg="del">
        <pc:chgData name="diana fajarwati" userId="3c7b578798fa4979" providerId="LiveId" clId="{E3BC8B08-50B6-4657-826D-8E2A62D35A2C}" dt="2019-05-08T22:34:14.717" v="357" actId="2696"/>
        <pc:sldMkLst>
          <pc:docMk/>
          <pc:sldMk cId="515306475" sldId="534"/>
        </pc:sldMkLst>
      </pc:sldChg>
      <pc:sldChg chg="addSp delSp modSp add">
        <pc:chgData name="diana fajarwati" userId="3c7b578798fa4979" providerId="LiveId" clId="{E3BC8B08-50B6-4657-826D-8E2A62D35A2C}" dt="2019-05-09T01:38:07.135" v="3401" actId="1076"/>
        <pc:sldMkLst>
          <pc:docMk/>
          <pc:sldMk cId="2949613946" sldId="534"/>
        </pc:sldMkLst>
        <pc:spChg chg="del">
          <ac:chgData name="diana fajarwati" userId="3c7b578798fa4979" providerId="LiveId" clId="{E3BC8B08-50B6-4657-826D-8E2A62D35A2C}" dt="2019-05-09T01:35:26.626" v="3241"/>
          <ac:spMkLst>
            <pc:docMk/>
            <pc:sldMk cId="2949613946" sldId="534"/>
            <ac:spMk id="2" creationId="{9ECBF289-C8C1-4C20-A45A-1FC6217B5950}"/>
          </ac:spMkLst>
        </pc:spChg>
        <pc:spChg chg="add del mod">
          <ac:chgData name="diana fajarwati" userId="3c7b578798fa4979" providerId="LiveId" clId="{E3BC8B08-50B6-4657-826D-8E2A62D35A2C}" dt="2019-05-09T01:35:40.867" v="3242"/>
          <ac:spMkLst>
            <pc:docMk/>
            <pc:sldMk cId="2949613946" sldId="534"/>
            <ac:spMk id="3" creationId="{74CF23FF-777A-4ABB-93CB-5287A03210CF}"/>
          </ac:spMkLst>
        </pc:spChg>
        <pc:spChg chg="add del mod">
          <ac:chgData name="diana fajarwati" userId="3c7b578798fa4979" providerId="LiveId" clId="{E3BC8B08-50B6-4657-826D-8E2A62D35A2C}" dt="2019-05-09T01:35:40.867" v="3242"/>
          <ac:spMkLst>
            <pc:docMk/>
            <pc:sldMk cId="2949613946" sldId="534"/>
            <ac:spMk id="4" creationId="{CE867635-1ACA-4996-ACFF-DACB02CB3A67}"/>
          </ac:spMkLst>
        </pc:spChg>
        <pc:spChg chg="add mod">
          <ac:chgData name="diana fajarwati" userId="3c7b578798fa4979" providerId="LiveId" clId="{E3BC8B08-50B6-4657-826D-8E2A62D35A2C}" dt="2019-05-09T01:36:03.565" v="3270" actId="20577"/>
          <ac:spMkLst>
            <pc:docMk/>
            <pc:sldMk cId="2949613946" sldId="534"/>
            <ac:spMk id="5" creationId="{A9F5C4E0-BB24-4799-8A45-6F880A875FF5}"/>
          </ac:spMkLst>
        </pc:spChg>
        <pc:spChg chg="add mod">
          <ac:chgData name="diana fajarwati" userId="3c7b578798fa4979" providerId="LiveId" clId="{E3BC8B08-50B6-4657-826D-8E2A62D35A2C}" dt="2019-05-09T01:36:48.206" v="3284" actId="14100"/>
          <ac:spMkLst>
            <pc:docMk/>
            <pc:sldMk cId="2949613946" sldId="534"/>
            <ac:spMk id="6" creationId="{7B6DFA92-F76F-4A44-8576-277CA6C452B9}"/>
          </ac:spMkLst>
        </pc:spChg>
        <pc:spChg chg="add mod">
          <ac:chgData name="diana fajarwati" userId="3c7b578798fa4979" providerId="LiveId" clId="{E3BC8B08-50B6-4657-826D-8E2A62D35A2C}" dt="2019-05-09T01:38:07.135" v="3401" actId="1076"/>
          <ac:spMkLst>
            <pc:docMk/>
            <pc:sldMk cId="2949613946" sldId="534"/>
            <ac:spMk id="7" creationId="{F9C7D389-02C9-4F8F-9E57-23435CB04B9F}"/>
          </ac:spMkLst>
        </pc:spChg>
      </pc:sldChg>
      <pc:sldChg chg="delSp modSp add del">
        <pc:chgData name="diana fajarwati" userId="3c7b578798fa4979" providerId="LiveId" clId="{E3BC8B08-50B6-4657-826D-8E2A62D35A2C}" dt="2019-05-09T01:34:46.046" v="3234" actId="2696"/>
        <pc:sldMkLst>
          <pc:docMk/>
          <pc:sldMk cId="3260955259" sldId="534"/>
        </pc:sldMkLst>
        <pc:spChg chg="mod">
          <ac:chgData name="diana fajarwati" userId="3c7b578798fa4979" providerId="LiveId" clId="{E3BC8B08-50B6-4657-826D-8E2A62D35A2C}" dt="2019-05-09T01:34:28.567" v="3231" actId="20577"/>
          <ac:spMkLst>
            <pc:docMk/>
            <pc:sldMk cId="3260955259" sldId="534"/>
            <ac:spMk id="6" creationId="{ACC3A2C2-0816-4BEB-85DA-1F10A1F16EAE}"/>
          </ac:spMkLst>
        </pc:spChg>
        <pc:picChg chg="del">
          <ac:chgData name="diana fajarwati" userId="3c7b578798fa4979" providerId="LiveId" clId="{E3BC8B08-50B6-4657-826D-8E2A62D35A2C}" dt="2019-05-09T01:34:35.750" v="3233" actId="478"/>
          <ac:picMkLst>
            <pc:docMk/>
            <pc:sldMk cId="3260955259" sldId="534"/>
            <ac:picMk id="2" creationId="{9C8A8618-A612-4993-8011-F2435DBF0CC3}"/>
          </ac:picMkLst>
        </pc:picChg>
        <pc:picChg chg="del">
          <ac:chgData name="diana fajarwati" userId="3c7b578798fa4979" providerId="LiveId" clId="{E3BC8B08-50B6-4657-826D-8E2A62D35A2C}" dt="2019-05-09T01:34:32.447" v="3232" actId="478"/>
          <ac:picMkLst>
            <pc:docMk/>
            <pc:sldMk cId="3260955259" sldId="534"/>
            <ac:picMk id="3" creationId="{8472F59A-1629-4C51-80B4-65FBC7253524}"/>
          </ac:picMkLst>
        </pc:picChg>
      </pc:sldChg>
      <pc:sldChg chg="addSp delSp modSp add">
        <pc:chgData name="diana fajarwati" userId="3c7b578798fa4979" providerId="LiveId" clId="{E3BC8B08-50B6-4657-826D-8E2A62D35A2C}" dt="2019-05-09T01:40:36.884" v="3569" actId="179"/>
        <pc:sldMkLst>
          <pc:docMk/>
          <pc:sldMk cId="2445382108" sldId="535"/>
        </pc:sldMkLst>
        <pc:spChg chg="del">
          <ac:chgData name="diana fajarwati" userId="3c7b578798fa4979" providerId="LiveId" clId="{E3BC8B08-50B6-4657-826D-8E2A62D35A2C}" dt="2019-05-09T01:38:20.996" v="3403"/>
          <ac:spMkLst>
            <pc:docMk/>
            <pc:sldMk cId="2445382108" sldId="535"/>
            <ac:spMk id="2" creationId="{5F779EEB-1B1A-4E7E-B404-E4C4C26AA6AD}"/>
          </ac:spMkLst>
        </pc:spChg>
        <pc:spChg chg="del">
          <ac:chgData name="diana fajarwati" userId="3c7b578798fa4979" providerId="LiveId" clId="{E3BC8B08-50B6-4657-826D-8E2A62D35A2C}" dt="2019-05-09T01:38:20.996" v="3403"/>
          <ac:spMkLst>
            <pc:docMk/>
            <pc:sldMk cId="2445382108" sldId="535"/>
            <ac:spMk id="3" creationId="{E2E01C20-3624-488F-BA14-AA150957C7DE}"/>
          </ac:spMkLst>
        </pc:spChg>
        <pc:spChg chg="add mod">
          <ac:chgData name="diana fajarwati" userId="3c7b578798fa4979" providerId="LiveId" clId="{E3BC8B08-50B6-4657-826D-8E2A62D35A2C}" dt="2019-05-09T01:39:04.141" v="3451" actId="14100"/>
          <ac:spMkLst>
            <pc:docMk/>
            <pc:sldMk cId="2445382108" sldId="535"/>
            <ac:spMk id="4" creationId="{0B82641B-7F48-42A6-8E6C-E50FE6A05361}"/>
          </ac:spMkLst>
        </pc:spChg>
        <pc:spChg chg="add mod">
          <ac:chgData name="diana fajarwati" userId="3c7b578798fa4979" providerId="LiveId" clId="{E3BC8B08-50B6-4657-826D-8E2A62D35A2C}" dt="2019-05-09T01:40:36.884" v="3569" actId="179"/>
          <ac:spMkLst>
            <pc:docMk/>
            <pc:sldMk cId="2445382108" sldId="535"/>
            <ac:spMk id="5" creationId="{5C8D9853-865F-4F4E-874E-BAEADC2CDA63}"/>
          </ac:spMkLst>
        </pc:spChg>
      </pc:sldChg>
      <pc:sldChg chg="addSp delSp modSp add">
        <pc:chgData name="diana fajarwati" userId="3c7b578798fa4979" providerId="LiveId" clId="{E3BC8B08-50B6-4657-826D-8E2A62D35A2C}" dt="2019-05-09T01:45:54.825" v="3666" actId="1076"/>
        <pc:sldMkLst>
          <pc:docMk/>
          <pc:sldMk cId="2117525349" sldId="536"/>
        </pc:sldMkLst>
        <pc:spChg chg="add mod">
          <ac:chgData name="diana fajarwati" userId="3c7b578798fa4979" providerId="LiveId" clId="{E3BC8B08-50B6-4657-826D-8E2A62D35A2C}" dt="2019-05-09T01:43:55.759" v="3636" actId="1076"/>
          <ac:spMkLst>
            <pc:docMk/>
            <pc:sldMk cId="2117525349" sldId="536"/>
            <ac:spMk id="3" creationId="{EB74A2D7-815B-4464-8E77-BAEB486D3906}"/>
          </ac:spMkLst>
        </pc:spChg>
        <pc:spChg chg="mod">
          <ac:chgData name="diana fajarwati" userId="3c7b578798fa4979" providerId="LiveId" clId="{E3BC8B08-50B6-4657-826D-8E2A62D35A2C}" dt="2019-05-09T01:41:25.623" v="3598" actId="20577"/>
          <ac:spMkLst>
            <pc:docMk/>
            <pc:sldMk cId="2117525349" sldId="536"/>
            <ac:spMk id="4" creationId="{0B82641B-7F48-42A6-8E6C-E50FE6A05361}"/>
          </ac:spMkLst>
        </pc:spChg>
        <pc:spChg chg="del mod">
          <ac:chgData name="diana fajarwati" userId="3c7b578798fa4979" providerId="LiveId" clId="{E3BC8B08-50B6-4657-826D-8E2A62D35A2C}" dt="2019-05-09T01:41:30.322" v="3600" actId="478"/>
          <ac:spMkLst>
            <pc:docMk/>
            <pc:sldMk cId="2117525349" sldId="536"/>
            <ac:spMk id="5" creationId="{5C8D9853-865F-4F4E-874E-BAEADC2CDA63}"/>
          </ac:spMkLst>
        </pc:spChg>
        <pc:spChg chg="add mod">
          <ac:chgData name="diana fajarwati" userId="3c7b578798fa4979" providerId="LiveId" clId="{E3BC8B08-50B6-4657-826D-8E2A62D35A2C}" dt="2019-05-09T01:44:42.168" v="3661" actId="20577"/>
          <ac:spMkLst>
            <pc:docMk/>
            <pc:sldMk cId="2117525349" sldId="536"/>
            <ac:spMk id="8" creationId="{88CFFB66-E489-4DFE-8E04-4C91FDFFABE5}"/>
          </ac:spMkLst>
        </pc:spChg>
        <pc:picChg chg="add del mod">
          <ac:chgData name="diana fajarwati" userId="3c7b578798fa4979" providerId="LiveId" clId="{E3BC8B08-50B6-4657-826D-8E2A62D35A2C}" dt="2019-05-09T01:43:50.311" v="3635" actId="478"/>
          <ac:picMkLst>
            <pc:docMk/>
            <pc:sldMk cId="2117525349" sldId="536"/>
            <ac:picMk id="6" creationId="{DA34996D-7C08-464B-A79D-1A70E8EA1E19}"/>
          </ac:picMkLst>
        </pc:picChg>
        <pc:picChg chg="add mod">
          <ac:chgData name="diana fajarwati" userId="3c7b578798fa4979" providerId="LiveId" clId="{E3BC8B08-50B6-4657-826D-8E2A62D35A2C}" dt="2019-05-09T01:44:14.962" v="3640" actId="1076"/>
          <ac:picMkLst>
            <pc:docMk/>
            <pc:sldMk cId="2117525349" sldId="536"/>
            <ac:picMk id="7" creationId="{2F266E02-9E8E-4505-8C4B-21D86AEDB2A7}"/>
          </ac:picMkLst>
        </pc:picChg>
        <pc:picChg chg="add mod">
          <ac:chgData name="diana fajarwati" userId="3c7b578798fa4979" providerId="LiveId" clId="{E3BC8B08-50B6-4657-826D-8E2A62D35A2C}" dt="2019-05-09T01:45:54.825" v="3666" actId="1076"/>
          <ac:picMkLst>
            <pc:docMk/>
            <pc:sldMk cId="2117525349" sldId="536"/>
            <ac:picMk id="9" creationId="{F246E84D-C11C-44C6-B8DD-A8B0E193942A}"/>
          </ac:picMkLst>
        </pc:picChg>
      </pc:sldChg>
      <pc:sldMasterChg chg="modSldLayout">
        <pc:chgData name="diana fajarwati" userId="3c7b578798fa4979" providerId="LiveId" clId="{E3BC8B08-50B6-4657-826D-8E2A62D35A2C}" dt="2019-05-09T01:47:42.758" v="3681" actId="207"/>
        <pc:sldMasterMkLst>
          <pc:docMk/>
          <pc:sldMasterMk cId="346893842" sldId="2147483660"/>
        </pc:sldMasterMkLst>
        <pc:sldLayoutChg chg="modSp">
          <pc:chgData name="diana fajarwati" userId="3c7b578798fa4979" providerId="LiveId" clId="{E3BC8B08-50B6-4657-826D-8E2A62D35A2C}" dt="2019-05-09T01:46:33.968" v="3668" actId="207"/>
          <pc:sldLayoutMkLst>
            <pc:docMk/>
            <pc:sldMasterMk cId="346893842" sldId="2147483660"/>
            <pc:sldLayoutMk cId="3151961880" sldId="2147483662"/>
          </pc:sldLayoutMkLst>
          <pc:spChg chg="mod">
            <ac:chgData name="diana fajarwati" userId="3c7b578798fa4979" providerId="LiveId" clId="{E3BC8B08-50B6-4657-826D-8E2A62D35A2C}" dt="2019-05-09T01:46:33.968" v="3668" actId="207"/>
            <ac:spMkLst>
              <pc:docMk/>
              <pc:sldMasterMk cId="346893842" sldId="2147483660"/>
              <pc:sldLayoutMk cId="3151961880" sldId="2147483662"/>
              <ac:spMk id="3" creationId="{00000000-0000-0000-0000-000000000000}"/>
            </ac:spMkLst>
          </pc:spChg>
        </pc:sldLayoutChg>
        <pc:sldLayoutChg chg="modSp">
          <pc:chgData name="diana fajarwati" userId="3c7b578798fa4979" providerId="LiveId" clId="{E3BC8B08-50B6-4657-826D-8E2A62D35A2C}" dt="2019-05-09T01:46:56.154" v="3672" actId="207"/>
          <pc:sldLayoutMkLst>
            <pc:docMk/>
            <pc:sldMasterMk cId="346893842" sldId="2147483660"/>
            <pc:sldLayoutMk cId="3720983263" sldId="2147483665"/>
          </pc:sldLayoutMkLst>
          <pc:spChg chg="mod">
            <ac:chgData name="diana fajarwati" userId="3c7b578798fa4979" providerId="LiveId" clId="{E3BC8B08-50B6-4657-826D-8E2A62D35A2C}" dt="2019-05-09T01:46:56.154" v="3672" actId="207"/>
            <ac:spMkLst>
              <pc:docMk/>
              <pc:sldMasterMk cId="346893842" sldId="2147483660"/>
              <pc:sldLayoutMk cId="3720983263" sldId="2147483665"/>
              <ac:spMk id="9" creationId="{00000000-0000-0000-0000-000000000000}"/>
            </ac:spMkLst>
          </pc:spChg>
        </pc:sldLayoutChg>
        <pc:sldLayoutChg chg="modSp">
          <pc:chgData name="diana fajarwati" userId="3c7b578798fa4979" providerId="LiveId" clId="{E3BC8B08-50B6-4657-826D-8E2A62D35A2C}" dt="2019-05-09T01:47:00.014" v="3673" actId="207"/>
          <pc:sldLayoutMkLst>
            <pc:docMk/>
            <pc:sldMasterMk cId="346893842" sldId="2147483660"/>
            <pc:sldLayoutMk cId="3028942955" sldId="2147483666"/>
          </pc:sldLayoutMkLst>
          <pc:spChg chg="mod">
            <ac:chgData name="diana fajarwati" userId="3c7b578798fa4979" providerId="LiveId" clId="{E3BC8B08-50B6-4657-826D-8E2A62D35A2C}" dt="2019-05-09T01:47:00.014" v="3673" actId="207"/>
            <ac:spMkLst>
              <pc:docMk/>
              <pc:sldMasterMk cId="346893842" sldId="2147483660"/>
              <pc:sldLayoutMk cId="3028942955" sldId="2147483666"/>
              <ac:spMk id="7" creationId="{00000000-0000-0000-0000-000000000000}"/>
            </ac:spMkLst>
          </pc:spChg>
        </pc:sldLayoutChg>
        <pc:sldLayoutChg chg="modSp">
          <pc:chgData name="diana fajarwati" userId="3c7b578798fa4979" providerId="LiveId" clId="{E3BC8B08-50B6-4657-826D-8E2A62D35A2C}" dt="2019-05-09T01:47:03.985" v="3674" actId="207"/>
          <pc:sldLayoutMkLst>
            <pc:docMk/>
            <pc:sldMasterMk cId="346893842" sldId="2147483660"/>
            <pc:sldLayoutMk cId="715699844" sldId="2147483667"/>
          </pc:sldLayoutMkLst>
          <pc:spChg chg="mod">
            <ac:chgData name="diana fajarwati" userId="3c7b578798fa4979" providerId="LiveId" clId="{E3BC8B08-50B6-4657-826D-8E2A62D35A2C}" dt="2019-05-09T01:47:03.985" v="3674" actId="207"/>
            <ac:spMkLst>
              <pc:docMk/>
              <pc:sldMasterMk cId="346893842" sldId="2147483660"/>
              <pc:sldLayoutMk cId="715699844" sldId="2147483667"/>
              <ac:spMk id="6" creationId="{00000000-0000-0000-0000-000000000000}"/>
            </ac:spMkLst>
          </pc:spChg>
        </pc:sldLayoutChg>
        <pc:sldLayoutChg chg="modSp">
          <pc:chgData name="diana fajarwati" userId="3c7b578798fa4979" providerId="LiveId" clId="{E3BC8B08-50B6-4657-826D-8E2A62D35A2C}" dt="2019-05-09T01:47:08.481" v="3675" actId="207"/>
          <pc:sldLayoutMkLst>
            <pc:docMk/>
            <pc:sldMasterMk cId="346893842" sldId="2147483660"/>
            <pc:sldLayoutMk cId="2078386457" sldId="2147483668"/>
          </pc:sldLayoutMkLst>
          <pc:spChg chg="mod">
            <ac:chgData name="diana fajarwati" userId="3c7b578798fa4979" providerId="LiveId" clId="{E3BC8B08-50B6-4657-826D-8E2A62D35A2C}" dt="2019-05-09T01:47:08.481" v="3675" actId="207"/>
            <ac:spMkLst>
              <pc:docMk/>
              <pc:sldMasterMk cId="346893842" sldId="2147483660"/>
              <pc:sldLayoutMk cId="2078386457" sldId="2147483668"/>
              <ac:spMk id="9" creationId="{00000000-0000-0000-0000-000000000000}"/>
            </ac:spMkLst>
          </pc:spChg>
        </pc:sldLayoutChg>
        <pc:sldLayoutChg chg="modSp">
          <pc:chgData name="diana fajarwati" userId="3c7b578798fa4979" providerId="LiveId" clId="{E3BC8B08-50B6-4657-826D-8E2A62D35A2C}" dt="2019-05-09T01:46:49.711" v="3671" actId="207"/>
          <pc:sldLayoutMkLst>
            <pc:docMk/>
            <pc:sldMasterMk cId="346893842" sldId="2147483660"/>
            <pc:sldLayoutMk cId="2471927595" sldId="2147483672"/>
          </pc:sldLayoutMkLst>
          <pc:spChg chg="mod">
            <ac:chgData name="diana fajarwati" userId="3c7b578798fa4979" providerId="LiveId" clId="{E3BC8B08-50B6-4657-826D-8E2A62D35A2C}" dt="2019-05-09T01:46:49.711" v="3671" actId="207"/>
            <ac:spMkLst>
              <pc:docMk/>
              <pc:sldMasterMk cId="346893842" sldId="2147483660"/>
              <pc:sldLayoutMk cId="2471927595" sldId="2147483672"/>
              <ac:spMk id="3" creationId="{00000000-0000-0000-0000-000000000000}"/>
            </ac:spMkLst>
          </pc:spChg>
        </pc:sldLayoutChg>
        <pc:sldLayoutChg chg="modSp">
          <pc:chgData name="diana fajarwati" userId="3c7b578798fa4979" providerId="LiveId" clId="{E3BC8B08-50B6-4657-826D-8E2A62D35A2C}" dt="2019-05-09T01:47:42.758" v="3681" actId="207"/>
          <pc:sldLayoutMkLst>
            <pc:docMk/>
            <pc:sldMasterMk cId="346893842" sldId="2147483660"/>
            <pc:sldLayoutMk cId="2573668527" sldId="2147483673"/>
          </pc:sldLayoutMkLst>
          <pc:spChg chg="mod">
            <ac:chgData name="diana fajarwati" userId="3c7b578798fa4979" providerId="LiveId" clId="{E3BC8B08-50B6-4657-826D-8E2A62D35A2C}" dt="2019-05-09T01:47:42.758" v="3681" actId="207"/>
            <ac:spMkLst>
              <pc:docMk/>
              <pc:sldMasterMk cId="346893842" sldId="2147483660"/>
              <pc:sldLayoutMk cId="2573668527" sldId="2147483673"/>
              <ac:spMk id="7" creationId="{00000000-0000-0000-0000-000000000000}"/>
            </ac:spMkLst>
          </pc:spChg>
          <pc:spChg chg="mod">
            <ac:chgData name="diana fajarwati" userId="3c7b578798fa4979" providerId="LiveId" clId="{E3BC8B08-50B6-4657-826D-8E2A62D35A2C}" dt="2019-05-09T01:47:35.286" v="3680" actId="207"/>
            <ac:spMkLst>
              <pc:docMk/>
              <pc:sldMasterMk cId="346893842" sldId="2147483660"/>
              <pc:sldLayoutMk cId="2573668527" sldId="2147483673"/>
              <ac:spMk id="16" creationId="{00000000-0000-0000-0000-000000000000}"/>
            </ac:spMkLst>
          </pc:spChg>
          <pc:spChg chg="mod">
            <ac:chgData name="diana fajarwati" userId="3c7b578798fa4979" providerId="LiveId" clId="{E3BC8B08-50B6-4657-826D-8E2A62D35A2C}" dt="2019-05-09T01:47:23.645" v="3679" actId="207"/>
            <ac:spMkLst>
              <pc:docMk/>
              <pc:sldMasterMk cId="346893842" sldId="2147483660"/>
              <pc:sldLayoutMk cId="2573668527" sldId="2147483673"/>
              <ac:spMk id="17" creationId="{00000000-0000-0000-0000-000000000000}"/>
            </ac:spMkLst>
          </pc:spChg>
        </pc:sldLayoutChg>
        <pc:sldLayoutChg chg="modSp">
          <pc:chgData name="diana fajarwati" userId="3c7b578798fa4979" providerId="LiveId" clId="{E3BC8B08-50B6-4657-826D-8E2A62D35A2C}" dt="2019-05-09T01:46:40.802" v="3669" actId="207"/>
          <pc:sldLayoutMkLst>
            <pc:docMk/>
            <pc:sldMasterMk cId="346893842" sldId="2147483660"/>
            <pc:sldLayoutMk cId="189499690" sldId="2147483674"/>
          </pc:sldLayoutMkLst>
          <pc:spChg chg="mod">
            <ac:chgData name="diana fajarwati" userId="3c7b578798fa4979" providerId="LiveId" clId="{E3BC8B08-50B6-4657-826D-8E2A62D35A2C}" dt="2019-05-09T01:46:40.802" v="3669" actId="207"/>
            <ac:spMkLst>
              <pc:docMk/>
              <pc:sldMasterMk cId="346893842" sldId="2147483660"/>
              <pc:sldLayoutMk cId="189499690" sldId="2147483674"/>
              <ac:spMk id="3" creationId="{00000000-0000-0000-0000-000000000000}"/>
            </ac:spMkLst>
          </pc:spChg>
        </pc:sldLayoutChg>
        <pc:sldLayoutChg chg="modSp">
          <pc:chgData name="diana fajarwati" userId="3c7b578798fa4979" providerId="LiveId" clId="{E3BC8B08-50B6-4657-826D-8E2A62D35A2C}" dt="2019-05-09T01:46:45.300" v="3670" actId="207"/>
          <pc:sldLayoutMkLst>
            <pc:docMk/>
            <pc:sldMasterMk cId="346893842" sldId="2147483660"/>
            <pc:sldLayoutMk cId="194709688" sldId="2147483675"/>
          </pc:sldLayoutMkLst>
          <pc:spChg chg="mod">
            <ac:chgData name="diana fajarwati" userId="3c7b578798fa4979" providerId="LiveId" clId="{E3BC8B08-50B6-4657-826D-8E2A62D35A2C}" dt="2019-05-09T01:46:28.838" v="3667" actId="207"/>
            <ac:spMkLst>
              <pc:docMk/>
              <pc:sldMasterMk cId="346893842" sldId="2147483660"/>
              <pc:sldLayoutMk cId="194709688" sldId="2147483675"/>
              <ac:spMk id="2" creationId="{DED88761-7DFE-4C63-9618-6F0018585E0A}"/>
            </ac:spMkLst>
          </pc:spChg>
          <pc:spChg chg="mod">
            <ac:chgData name="diana fajarwati" userId="3c7b578798fa4979" providerId="LiveId" clId="{E3BC8B08-50B6-4657-826D-8E2A62D35A2C}" dt="2019-05-09T01:46:45.300" v="3670" actId="207"/>
            <ac:spMkLst>
              <pc:docMk/>
              <pc:sldMasterMk cId="346893842" sldId="2147483660"/>
              <pc:sldLayoutMk cId="194709688" sldId="2147483675"/>
              <ac:spMk id="3" creationId="{00000000-0000-0000-0000-000000000000}"/>
            </ac:spMkLst>
          </pc:spChg>
        </pc:sldLayoutChg>
      </pc:sldMasterChg>
    </pc:docChg>
  </pc:docChgLst>
  <pc:docChgLst>
    <pc:chgData name="diana fajarwati" userId="3c7b578798fa4979" providerId="LiveId" clId="{ED6FB351-C5D0-49BA-AB44-EB5E85F71625}"/>
    <pc:docChg chg="undo custSel delSld modSld">
      <pc:chgData name="diana fajarwati" userId="3c7b578798fa4979" providerId="LiveId" clId="{ED6FB351-C5D0-49BA-AB44-EB5E85F71625}" dt="2019-05-08T20:07:18.741" v="93" actId="2696"/>
      <pc:docMkLst>
        <pc:docMk/>
      </pc:docMkLst>
      <pc:sldChg chg="del">
        <pc:chgData name="diana fajarwati" userId="3c7b578798fa4979" providerId="LiveId" clId="{ED6FB351-C5D0-49BA-AB44-EB5E85F71625}" dt="2019-05-08T20:04:39.182" v="55" actId="2696"/>
        <pc:sldMkLst>
          <pc:docMk/>
          <pc:sldMk cId="2514576311" sldId="341"/>
        </pc:sldMkLst>
      </pc:sldChg>
      <pc:sldChg chg="del">
        <pc:chgData name="diana fajarwati" userId="3c7b578798fa4979" providerId="LiveId" clId="{ED6FB351-C5D0-49BA-AB44-EB5E85F71625}" dt="2019-05-08T20:04:39.710" v="56" actId="2696"/>
        <pc:sldMkLst>
          <pc:docMk/>
          <pc:sldMk cId="3126885101" sldId="342"/>
        </pc:sldMkLst>
      </pc:sldChg>
      <pc:sldChg chg="del">
        <pc:chgData name="diana fajarwati" userId="3c7b578798fa4979" providerId="LiveId" clId="{ED6FB351-C5D0-49BA-AB44-EB5E85F71625}" dt="2019-05-08T20:04:39.932" v="57" actId="2696"/>
        <pc:sldMkLst>
          <pc:docMk/>
          <pc:sldMk cId="1904087690" sldId="343"/>
        </pc:sldMkLst>
      </pc:sldChg>
      <pc:sldChg chg="del">
        <pc:chgData name="diana fajarwati" userId="3c7b578798fa4979" providerId="LiveId" clId="{ED6FB351-C5D0-49BA-AB44-EB5E85F71625}" dt="2019-05-08T20:04:40.519" v="58" actId="2696"/>
        <pc:sldMkLst>
          <pc:docMk/>
          <pc:sldMk cId="61406414" sldId="344"/>
        </pc:sldMkLst>
      </pc:sldChg>
      <pc:sldChg chg="del">
        <pc:chgData name="diana fajarwati" userId="3c7b578798fa4979" providerId="LiveId" clId="{ED6FB351-C5D0-49BA-AB44-EB5E85F71625}" dt="2019-05-08T20:04:40.983" v="59" actId="2696"/>
        <pc:sldMkLst>
          <pc:docMk/>
          <pc:sldMk cId="572062137" sldId="345"/>
        </pc:sldMkLst>
      </pc:sldChg>
      <pc:sldChg chg="del">
        <pc:chgData name="diana fajarwati" userId="3c7b578798fa4979" providerId="LiveId" clId="{ED6FB351-C5D0-49BA-AB44-EB5E85F71625}" dt="2019-05-08T20:04:41.253" v="60" actId="2696"/>
        <pc:sldMkLst>
          <pc:docMk/>
          <pc:sldMk cId="3566253886" sldId="346"/>
        </pc:sldMkLst>
      </pc:sldChg>
      <pc:sldChg chg="del">
        <pc:chgData name="diana fajarwati" userId="3c7b578798fa4979" providerId="LiveId" clId="{ED6FB351-C5D0-49BA-AB44-EB5E85F71625}" dt="2019-05-08T20:04:41.485" v="61" actId="2696"/>
        <pc:sldMkLst>
          <pc:docMk/>
          <pc:sldMk cId="610402924" sldId="347"/>
        </pc:sldMkLst>
      </pc:sldChg>
      <pc:sldChg chg="del">
        <pc:chgData name="diana fajarwati" userId="3c7b578798fa4979" providerId="LiveId" clId="{ED6FB351-C5D0-49BA-AB44-EB5E85F71625}" dt="2019-05-08T20:04:41.754" v="62" actId="2696"/>
        <pc:sldMkLst>
          <pc:docMk/>
          <pc:sldMk cId="1865861021" sldId="348"/>
        </pc:sldMkLst>
      </pc:sldChg>
      <pc:sldChg chg="del">
        <pc:chgData name="diana fajarwati" userId="3c7b578798fa4979" providerId="LiveId" clId="{ED6FB351-C5D0-49BA-AB44-EB5E85F71625}" dt="2019-05-08T20:04:42.001" v="63" actId="2696"/>
        <pc:sldMkLst>
          <pc:docMk/>
          <pc:sldMk cId="1869945694" sldId="349"/>
        </pc:sldMkLst>
      </pc:sldChg>
      <pc:sldChg chg="del delDesignElem">
        <pc:chgData name="diana fajarwati" userId="3c7b578798fa4979" providerId="LiveId" clId="{ED6FB351-C5D0-49BA-AB44-EB5E85F71625}" dt="2019-05-08T20:04:42.270" v="64" actId="2696"/>
        <pc:sldMkLst>
          <pc:docMk/>
          <pc:sldMk cId="3917927092" sldId="350"/>
        </pc:sldMkLst>
      </pc:sldChg>
      <pc:sldChg chg="del setBg delDesignElem">
        <pc:chgData name="diana fajarwati" userId="3c7b578798fa4979" providerId="LiveId" clId="{ED6FB351-C5D0-49BA-AB44-EB5E85F71625}" dt="2019-05-08T20:04:42.518" v="65" actId="2696"/>
        <pc:sldMkLst>
          <pc:docMk/>
          <pc:sldMk cId="3623294180" sldId="351"/>
        </pc:sldMkLst>
      </pc:sldChg>
      <pc:sldChg chg="del">
        <pc:chgData name="diana fajarwati" userId="3c7b578798fa4979" providerId="LiveId" clId="{ED6FB351-C5D0-49BA-AB44-EB5E85F71625}" dt="2019-05-08T20:04:42.905" v="66" actId="2696"/>
        <pc:sldMkLst>
          <pc:docMk/>
          <pc:sldMk cId="2735115220" sldId="352"/>
        </pc:sldMkLst>
      </pc:sldChg>
      <pc:sldChg chg="del setBg delDesignElem">
        <pc:chgData name="diana fajarwati" userId="3c7b578798fa4979" providerId="LiveId" clId="{ED6FB351-C5D0-49BA-AB44-EB5E85F71625}" dt="2019-05-08T20:04:43.144" v="67" actId="2696"/>
        <pc:sldMkLst>
          <pc:docMk/>
          <pc:sldMk cId="501990609" sldId="353"/>
        </pc:sldMkLst>
      </pc:sldChg>
      <pc:sldChg chg="addSp delSp modSp del">
        <pc:chgData name="diana fajarwati" userId="3c7b578798fa4979" providerId="LiveId" clId="{ED6FB351-C5D0-49BA-AB44-EB5E85F71625}" dt="2019-05-08T20:06:43.988" v="89" actId="2696"/>
        <pc:sldMkLst>
          <pc:docMk/>
          <pc:sldMk cId="2461243381" sldId="354"/>
        </pc:sldMkLst>
        <pc:spChg chg="add del mod">
          <ac:chgData name="diana fajarwati" userId="3c7b578798fa4979" providerId="LiveId" clId="{ED6FB351-C5D0-49BA-AB44-EB5E85F71625}" dt="2019-05-08T20:06:11.914" v="86" actId="478"/>
          <ac:spMkLst>
            <pc:docMk/>
            <pc:sldMk cId="2461243381" sldId="354"/>
            <ac:spMk id="2" creationId="{910250CF-2203-44DB-86CC-886C58A25349}"/>
          </ac:spMkLst>
        </pc:spChg>
        <pc:spChg chg="mod">
          <ac:chgData name="diana fajarwati" userId="3c7b578798fa4979" providerId="LiveId" clId="{ED6FB351-C5D0-49BA-AB44-EB5E85F71625}" dt="2019-05-08T20:06:35.539" v="87"/>
          <ac:spMkLst>
            <pc:docMk/>
            <pc:sldMk cId="2461243381" sldId="354"/>
            <ac:spMk id="4" creationId="{13148E8E-278B-4273-BC0C-475CAB235D8E}"/>
          </ac:spMkLst>
        </pc:spChg>
        <pc:spChg chg="del">
          <ac:chgData name="diana fajarwati" userId="3c7b578798fa4979" providerId="LiveId" clId="{ED6FB351-C5D0-49BA-AB44-EB5E85F71625}" dt="2019-05-08T20:05:58.896" v="85"/>
          <ac:spMkLst>
            <pc:docMk/>
            <pc:sldMk cId="2461243381" sldId="354"/>
            <ac:spMk id="5" creationId="{0122D7F1-0452-4A9C-A77A-6F10682E97D4}"/>
          </ac:spMkLst>
        </pc:spChg>
      </pc:sldChg>
      <pc:sldChg chg="modSp del delDesignElem">
        <pc:chgData name="diana fajarwati" userId="3c7b578798fa4979" providerId="LiveId" clId="{ED6FB351-C5D0-49BA-AB44-EB5E85F71625}" dt="2019-05-08T20:04:43.593" v="69" actId="2696"/>
        <pc:sldMkLst>
          <pc:docMk/>
          <pc:sldMk cId="1575772849" sldId="355"/>
        </pc:sldMkLst>
        <pc:picChg chg="mod">
          <ac:chgData name="diana fajarwati" userId="3c7b578798fa4979" providerId="LiveId" clId="{ED6FB351-C5D0-49BA-AB44-EB5E85F71625}" dt="2019-05-08T20:02:56.706" v="49" actId="207"/>
          <ac:picMkLst>
            <pc:docMk/>
            <pc:sldMk cId="1575772849" sldId="355"/>
            <ac:picMk id="6" creationId="{C1F36F0A-C85D-4D4C-990F-FECABD86036A}"/>
          </ac:picMkLst>
        </pc:picChg>
      </pc:sldChg>
      <pc:sldChg chg="del setBg delDesignElem">
        <pc:chgData name="diana fajarwati" userId="3c7b578798fa4979" providerId="LiveId" clId="{ED6FB351-C5D0-49BA-AB44-EB5E85F71625}" dt="2019-05-08T20:04:44.248" v="70" actId="2696"/>
        <pc:sldMkLst>
          <pc:docMk/>
          <pc:sldMk cId="1441843439" sldId="356"/>
        </pc:sldMkLst>
      </pc:sldChg>
      <pc:sldChg chg="del">
        <pc:chgData name="diana fajarwati" userId="3c7b578798fa4979" providerId="LiveId" clId="{ED6FB351-C5D0-49BA-AB44-EB5E85F71625}" dt="2019-05-08T20:04:44.750" v="71" actId="2696"/>
        <pc:sldMkLst>
          <pc:docMk/>
          <pc:sldMk cId="2342078237" sldId="357"/>
        </pc:sldMkLst>
      </pc:sldChg>
      <pc:sldChg chg="del">
        <pc:chgData name="diana fajarwati" userId="3c7b578798fa4979" providerId="LiveId" clId="{ED6FB351-C5D0-49BA-AB44-EB5E85F71625}" dt="2019-05-08T20:04:45.213" v="72" actId="2696"/>
        <pc:sldMkLst>
          <pc:docMk/>
          <pc:sldMk cId="4085077772" sldId="358"/>
        </pc:sldMkLst>
      </pc:sldChg>
      <pc:sldChg chg="delSp del">
        <pc:chgData name="diana fajarwati" userId="3c7b578798fa4979" providerId="LiveId" clId="{ED6FB351-C5D0-49BA-AB44-EB5E85F71625}" dt="2019-05-08T20:06:56.093" v="90"/>
        <pc:sldMkLst>
          <pc:docMk/>
          <pc:sldMk cId="1473891059" sldId="359"/>
        </pc:sldMkLst>
        <pc:spChg chg="del">
          <ac:chgData name="diana fajarwati" userId="3c7b578798fa4979" providerId="LiveId" clId="{ED6FB351-C5D0-49BA-AB44-EB5E85F71625}" dt="2019-05-08T20:06:56.093" v="90"/>
          <ac:spMkLst>
            <pc:docMk/>
            <pc:sldMk cId="1473891059" sldId="359"/>
            <ac:spMk id="4" creationId="{16D95646-3D2C-4F2F-93DD-EA2053FFE6F8}"/>
          </ac:spMkLst>
        </pc:spChg>
      </pc:sldChg>
      <pc:sldChg chg="modSp del">
        <pc:chgData name="diana fajarwati" userId="3c7b578798fa4979" providerId="LiveId" clId="{ED6FB351-C5D0-49BA-AB44-EB5E85F71625}" dt="2019-05-08T20:07:18.741" v="93" actId="2696"/>
        <pc:sldMkLst>
          <pc:docMk/>
          <pc:sldMk cId="1857664373" sldId="360"/>
        </pc:sldMkLst>
        <pc:spChg chg="mod">
          <ac:chgData name="diana fajarwati" userId="3c7b578798fa4979" providerId="LiveId" clId="{ED6FB351-C5D0-49BA-AB44-EB5E85F71625}" dt="2019-05-08T20:07:10.952" v="91"/>
          <ac:spMkLst>
            <pc:docMk/>
            <pc:sldMk cId="1857664373" sldId="360"/>
            <ac:spMk id="4" creationId="{13148E8E-278B-4273-BC0C-475CAB235D8E}"/>
          </ac:spMkLst>
        </pc:spChg>
      </pc:sldChg>
      <pc:sldChg chg="del delDesignElem">
        <pc:chgData name="diana fajarwati" userId="3c7b578798fa4979" providerId="LiveId" clId="{ED6FB351-C5D0-49BA-AB44-EB5E85F71625}" dt="2019-05-08T20:04:46.601" v="75" actId="2696"/>
        <pc:sldMkLst>
          <pc:docMk/>
          <pc:sldMk cId="1192435437" sldId="361"/>
        </pc:sldMkLst>
      </pc:sldChg>
      <pc:sldChg chg="del">
        <pc:chgData name="diana fajarwati" userId="3c7b578798fa4979" providerId="LiveId" clId="{ED6FB351-C5D0-49BA-AB44-EB5E85F71625}" dt="2019-05-08T20:04:47.040" v="76" actId="2696"/>
        <pc:sldMkLst>
          <pc:docMk/>
          <pc:sldMk cId="1009005161" sldId="362"/>
        </pc:sldMkLst>
      </pc:sldChg>
      <pc:sldChg chg="del setBg delDesignElem">
        <pc:chgData name="diana fajarwati" userId="3c7b578798fa4979" providerId="LiveId" clId="{ED6FB351-C5D0-49BA-AB44-EB5E85F71625}" dt="2019-05-08T20:04:47.489" v="77" actId="2696"/>
        <pc:sldMkLst>
          <pc:docMk/>
          <pc:sldMk cId="1990995864" sldId="363"/>
        </pc:sldMkLst>
      </pc:sldChg>
      <pc:sldChg chg="modSp del setBg delDesignElem">
        <pc:chgData name="diana fajarwati" userId="3c7b578798fa4979" providerId="LiveId" clId="{ED6FB351-C5D0-49BA-AB44-EB5E85F71625}" dt="2019-05-08T20:04:47.759" v="78" actId="2696"/>
        <pc:sldMkLst>
          <pc:docMk/>
          <pc:sldMk cId="2198747316" sldId="364"/>
        </pc:sldMkLst>
        <pc:spChg chg="mod">
          <ac:chgData name="diana fajarwati" userId="3c7b578798fa4979" providerId="LiveId" clId="{ED6FB351-C5D0-49BA-AB44-EB5E85F71625}" dt="2019-05-08T20:03:29.050" v="52" actId="207"/>
          <ac:spMkLst>
            <pc:docMk/>
            <pc:sldMk cId="2198747316" sldId="364"/>
            <ac:spMk id="3" creationId="{08E42284-BC26-4E3C-A045-BDB86FFDCE4D}"/>
          </ac:spMkLst>
        </pc:spChg>
      </pc:sldChg>
      <pc:sldChg chg="del">
        <pc:chgData name="diana fajarwati" userId="3c7b578798fa4979" providerId="LiveId" clId="{ED6FB351-C5D0-49BA-AB44-EB5E85F71625}" dt="2019-05-08T20:04:48.238" v="79" actId="2696"/>
        <pc:sldMkLst>
          <pc:docMk/>
          <pc:sldMk cId="189235004" sldId="365"/>
        </pc:sldMkLst>
      </pc:sldChg>
      <pc:sldChg chg="del">
        <pc:chgData name="diana fajarwati" userId="3c7b578798fa4979" providerId="LiveId" clId="{ED6FB351-C5D0-49BA-AB44-EB5E85F71625}" dt="2019-05-08T20:04:48.777" v="80" actId="2696"/>
        <pc:sldMkLst>
          <pc:docMk/>
          <pc:sldMk cId="2921246199" sldId="366"/>
        </pc:sldMkLst>
      </pc:sldChg>
      <pc:sldChg chg="modSp">
        <pc:chgData name="diana fajarwati" userId="3c7b578798fa4979" providerId="LiveId" clId="{ED6FB351-C5D0-49BA-AB44-EB5E85F71625}" dt="2019-05-08T19:50:12.902" v="1" actId="1076"/>
        <pc:sldMkLst>
          <pc:docMk/>
          <pc:sldMk cId="3292102664" sldId="497"/>
        </pc:sldMkLst>
        <pc:spChg chg="mod">
          <ac:chgData name="diana fajarwati" userId="3c7b578798fa4979" providerId="LiveId" clId="{ED6FB351-C5D0-49BA-AB44-EB5E85F71625}" dt="2019-05-08T19:50:12.902" v="1" actId="1076"/>
          <ac:spMkLst>
            <pc:docMk/>
            <pc:sldMk cId="3292102664" sldId="497"/>
            <ac:spMk id="2" creationId="{00000000-0000-0000-0000-000000000000}"/>
          </ac:spMkLst>
        </pc:spChg>
      </pc:sldChg>
      <pc:sldChg chg="addSp delSp modSp mod setBg">
        <pc:chgData name="diana fajarwati" userId="3c7b578798fa4979" providerId="LiveId" clId="{ED6FB351-C5D0-49BA-AB44-EB5E85F71625}" dt="2019-05-08T20:05:45.726" v="84" actId="26606"/>
        <pc:sldMkLst>
          <pc:docMk/>
          <pc:sldMk cId="646977116" sldId="498"/>
        </pc:sldMkLst>
        <pc:spChg chg="mod">
          <ac:chgData name="diana fajarwati" userId="3c7b578798fa4979" providerId="LiveId" clId="{ED6FB351-C5D0-49BA-AB44-EB5E85F71625}" dt="2019-05-08T20:05:45.726" v="84" actId="26606"/>
          <ac:spMkLst>
            <pc:docMk/>
            <pc:sldMk cId="646977116" sldId="498"/>
            <ac:spMk id="2" creationId="{0A8A2DCA-DF7D-46F7-BAA7-1FBB6E133A2B}"/>
          </ac:spMkLst>
        </pc:spChg>
        <pc:spChg chg="del">
          <ac:chgData name="diana fajarwati" userId="3c7b578798fa4979" providerId="LiveId" clId="{ED6FB351-C5D0-49BA-AB44-EB5E85F71625}" dt="2019-05-08T20:05:26.534" v="81"/>
          <ac:spMkLst>
            <pc:docMk/>
            <pc:sldMk cId="646977116" sldId="498"/>
            <ac:spMk id="3" creationId="{5811157E-EA42-4046-A565-75E2631CCB36}"/>
          </ac:spMkLst>
        </pc:spChg>
        <pc:spChg chg="add del mod">
          <ac:chgData name="diana fajarwati" userId="3c7b578798fa4979" providerId="LiveId" clId="{ED6FB351-C5D0-49BA-AB44-EB5E85F71625}" dt="2019-05-08T20:05:41.445" v="83" actId="478"/>
          <ac:spMkLst>
            <pc:docMk/>
            <pc:sldMk cId="646977116" sldId="498"/>
            <ac:spMk id="4" creationId="{C0835A15-B347-4012-A098-88572648031B}"/>
          </ac:spMkLst>
        </pc:spChg>
        <pc:spChg chg="add">
          <ac:chgData name="diana fajarwati" userId="3c7b578798fa4979" providerId="LiveId" clId="{ED6FB351-C5D0-49BA-AB44-EB5E85F71625}" dt="2019-05-08T20:05:45.726" v="84" actId="26606"/>
          <ac:spMkLst>
            <pc:docMk/>
            <pc:sldMk cId="646977116" sldId="498"/>
            <ac:spMk id="15" creationId="{7905BA41-EE6E-4F80-8636-447F22DD729A}"/>
          </ac:spMkLst>
        </pc:spChg>
        <pc:spChg chg="add">
          <ac:chgData name="diana fajarwati" userId="3c7b578798fa4979" providerId="LiveId" clId="{ED6FB351-C5D0-49BA-AB44-EB5E85F71625}" dt="2019-05-08T20:05:45.726" v="84" actId="26606"/>
          <ac:spMkLst>
            <pc:docMk/>
            <pc:sldMk cId="646977116" sldId="498"/>
            <ac:spMk id="17" creationId="{CD7549B2-EE05-4558-8C64-AC46755F2B25}"/>
          </ac:spMkLst>
        </pc:spChg>
        <pc:picChg chg="add mod">
          <ac:chgData name="diana fajarwati" userId="3c7b578798fa4979" providerId="LiveId" clId="{ED6FB351-C5D0-49BA-AB44-EB5E85F71625}" dt="2019-05-08T20:05:45.726" v="84" actId="26606"/>
          <ac:picMkLst>
            <pc:docMk/>
            <pc:sldMk cId="646977116" sldId="498"/>
            <ac:picMk id="8" creationId="{79D4A44F-32D5-458D-AC3F-6B60B7C5B20B}"/>
          </ac:picMkLst>
        </pc:picChg>
        <pc:picChg chg="add del">
          <ac:chgData name="diana fajarwati" userId="3c7b578798fa4979" providerId="LiveId" clId="{ED6FB351-C5D0-49BA-AB44-EB5E85F71625}" dt="2019-05-08T20:05:45.726" v="84" actId="26606"/>
          <ac:picMkLst>
            <pc:docMk/>
            <pc:sldMk cId="646977116" sldId="498"/>
            <ac:picMk id="10" creationId="{2BB73260-99CD-40E9-A490-F996F968BFD8}"/>
          </ac:picMkLst>
        </pc:picChg>
      </pc:sldChg>
      <pc:sldChg chg="del">
        <pc:chgData name="diana fajarwati" userId="3c7b578798fa4979" providerId="LiveId" clId="{ED6FB351-C5D0-49BA-AB44-EB5E85F71625}" dt="2019-05-08T20:02:23.852" v="41" actId="2696"/>
        <pc:sldMkLst>
          <pc:docMk/>
          <pc:sldMk cId="2272421674" sldId="499"/>
        </pc:sldMkLst>
      </pc:sldChg>
      <pc:sldChg chg="del">
        <pc:chgData name="diana fajarwati" userId="3c7b578798fa4979" providerId="LiveId" clId="{ED6FB351-C5D0-49BA-AB44-EB5E85F71625}" dt="2019-05-08T20:02:24.366" v="42" actId="2696"/>
        <pc:sldMkLst>
          <pc:docMk/>
          <pc:sldMk cId="672286841" sldId="500"/>
        </pc:sldMkLst>
      </pc:sldChg>
      <pc:sldChg chg="del">
        <pc:chgData name="diana fajarwati" userId="3c7b578798fa4979" providerId="LiveId" clId="{ED6FB351-C5D0-49BA-AB44-EB5E85F71625}" dt="2019-05-08T20:02:24.808" v="43" actId="2696"/>
        <pc:sldMkLst>
          <pc:docMk/>
          <pc:sldMk cId="3619769448" sldId="501"/>
        </pc:sldMkLst>
      </pc:sldChg>
      <pc:sldChg chg="del">
        <pc:chgData name="diana fajarwati" userId="3c7b578798fa4979" providerId="LiveId" clId="{ED6FB351-C5D0-49BA-AB44-EB5E85F71625}" dt="2019-05-08T20:02:25.059" v="44" actId="2696"/>
        <pc:sldMkLst>
          <pc:docMk/>
          <pc:sldMk cId="2670082657" sldId="502"/>
        </pc:sldMkLst>
      </pc:sldChg>
      <pc:sldChg chg="del">
        <pc:chgData name="diana fajarwati" userId="3c7b578798fa4979" providerId="LiveId" clId="{ED6FB351-C5D0-49BA-AB44-EB5E85F71625}" dt="2019-05-08T20:02:25.275" v="45" actId="2696"/>
        <pc:sldMkLst>
          <pc:docMk/>
          <pc:sldMk cId="3242389254" sldId="503"/>
        </pc:sldMkLst>
      </pc:sldChg>
      <pc:sldChg chg="del">
        <pc:chgData name="diana fajarwati" userId="3c7b578798fa4979" providerId="LiveId" clId="{ED6FB351-C5D0-49BA-AB44-EB5E85F71625}" dt="2019-05-08T20:02:25.736" v="46" actId="2696"/>
        <pc:sldMkLst>
          <pc:docMk/>
          <pc:sldMk cId="1776597140" sldId="504"/>
        </pc:sldMkLst>
      </pc:sldChg>
      <pc:sldChg chg="del">
        <pc:chgData name="diana fajarwati" userId="3c7b578798fa4979" providerId="LiveId" clId="{ED6FB351-C5D0-49BA-AB44-EB5E85F71625}" dt="2019-05-08T20:02:26.243" v="47" actId="2696"/>
        <pc:sldMkLst>
          <pc:docMk/>
          <pc:sldMk cId="1509535834" sldId="505"/>
        </pc:sldMkLst>
      </pc:sldChg>
      <pc:sldChg chg="addSp modSp">
        <pc:chgData name="diana fajarwati" userId="3c7b578798fa4979" providerId="LiveId" clId="{ED6FB351-C5D0-49BA-AB44-EB5E85F71625}" dt="2019-05-08T19:53:25.258" v="32" actId="14100"/>
        <pc:sldMkLst>
          <pc:docMk/>
          <pc:sldMk cId="2235389346" sldId="506"/>
        </pc:sldMkLst>
        <pc:spChg chg="add mod ord">
          <ac:chgData name="diana fajarwati" userId="3c7b578798fa4979" providerId="LiveId" clId="{ED6FB351-C5D0-49BA-AB44-EB5E85F71625}" dt="2019-05-08T19:53:25.258" v="32" actId="14100"/>
          <ac:spMkLst>
            <pc:docMk/>
            <pc:sldMk cId="2235389346" sldId="506"/>
            <ac:spMk id="3" creationId="{9FA70E6C-2C41-43A9-9558-087BB5DCA892}"/>
          </ac:spMkLst>
        </pc:spChg>
        <pc:spChg chg="mod">
          <ac:chgData name="diana fajarwati" userId="3c7b578798fa4979" providerId="LiveId" clId="{ED6FB351-C5D0-49BA-AB44-EB5E85F71625}" dt="2019-05-08T19:51:01.957" v="12" actId="207"/>
          <ac:spMkLst>
            <pc:docMk/>
            <pc:sldMk cId="2235389346" sldId="506"/>
            <ac:spMk id="4" creationId="{0700201C-CCB7-4805-8989-F3C184167F0E}"/>
          </ac:spMkLst>
        </pc:spChg>
        <pc:spChg chg="mod">
          <ac:chgData name="diana fajarwati" userId="3c7b578798fa4979" providerId="LiveId" clId="{ED6FB351-C5D0-49BA-AB44-EB5E85F71625}" dt="2019-05-08T19:52:46.281" v="24" actId="207"/>
          <ac:spMkLst>
            <pc:docMk/>
            <pc:sldMk cId="2235389346" sldId="506"/>
            <ac:spMk id="6" creationId="{52207603-C0B1-4E80-BB65-485701296E9A}"/>
          </ac:spMkLst>
        </pc:spChg>
        <pc:spChg chg="mod">
          <ac:chgData name="diana fajarwati" userId="3c7b578798fa4979" providerId="LiveId" clId="{ED6FB351-C5D0-49BA-AB44-EB5E85F71625}" dt="2019-05-08T19:53:14.399" v="29" actId="207"/>
          <ac:spMkLst>
            <pc:docMk/>
            <pc:sldMk cId="2235389346" sldId="506"/>
            <ac:spMk id="8" creationId="{2B61AEB9-3443-421E-AA23-904C7C8E74BA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10" creationId="{7357466D-C53E-4675-A3E1-6C41181F218A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11" creationId="{E590D651-0F13-4515-B88B-FE07D3927761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13" creationId="{79DA4956-2823-41A6-8A9E-5E458AB429C2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14" creationId="{F9A63C77-978D-4687-982D-221E7D4A15F4}"/>
          </ac:spMkLst>
        </pc:spChg>
        <pc:spChg chg="mod">
          <ac:chgData name="diana fajarwati" userId="3c7b578798fa4979" providerId="LiveId" clId="{ED6FB351-C5D0-49BA-AB44-EB5E85F71625}" dt="2019-05-08T19:53:05.589" v="27" actId="207"/>
          <ac:spMkLst>
            <pc:docMk/>
            <pc:sldMk cId="2235389346" sldId="506"/>
            <ac:spMk id="15" creationId="{14E7AB82-7048-4B83-8BF0-84C93389853D}"/>
          </ac:spMkLst>
        </pc:spChg>
        <pc:spChg chg="mod">
          <ac:chgData name="diana fajarwati" userId="3c7b578798fa4979" providerId="LiveId" clId="{ED6FB351-C5D0-49BA-AB44-EB5E85F71625}" dt="2019-05-08T19:51:14.627" v="13" actId="207"/>
          <ac:spMkLst>
            <pc:docMk/>
            <pc:sldMk cId="2235389346" sldId="506"/>
            <ac:spMk id="16" creationId="{087287F5-9223-4EA9-8C9B-63D041117E5B}"/>
          </ac:spMkLst>
        </pc:spChg>
        <pc:spChg chg="mod">
          <ac:chgData name="diana fajarwati" userId="3c7b578798fa4979" providerId="LiveId" clId="{ED6FB351-C5D0-49BA-AB44-EB5E85F71625}" dt="2019-05-08T19:51:14.627" v="13" actId="207"/>
          <ac:spMkLst>
            <pc:docMk/>
            <pc:sldMk cId="2235389346" sldId="506"/>
            <ac:spMk id="17" creationId="{B89E6F37-9882-4E56-9D15-87E2127D214F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38" creationId="{F2DDB424-78AA-4BFE-92E5-9EBA67A49005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40" creationId="{54DC1EE6-D810-40C2-9A29-9811C6C70786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42" creationId="{51E14B01-62FE-487A-A390-9DCF426ED65D}"/>
          </ac:spMkLst>
        </pc:spChg>
        <pc:spChg chg="mod">
          <ac:chgData name="diana fajarwati" userId="3c7b578798fa4979" providerId="LiveId" clId="{ED6FB351-C5D0-49BA-AB44-EB5E85F71625}" dt="2019-05-08T19:51:17.938" v="14" actId="207"/>
          <ac:spMkLst>
            <pc:docMk/>
            <pc:sldMk cId="2235389346" sldId="506"/>
            <ac:spMk id="44" creationId="{89252E25-C2D0-430A-8B49-DDAFF11E5A1B}"/>
          </ac:spMkLst>
        </pc:spChg>
        <pc:spChg chg="mod">
          <ac:chgData name="diana fajarwati" userId="3c7b578798fa4979" providerId="LiveId" clId="{ED6FB351-C5D0-49BA-AB44-EB5E85F71625}" dt="2019-05-08T19:51:17.938" v="14" actId="207"/>
          <ac:spMkLst>
            <pc:docMk/>
            <pc:sldMk cId="2235389346" sldId="506"/>
            <ac:spMk id="45" creationId="{0AE08266-D5A4-48D5-B7C5-23DD57113F4E}"/>
          </ac:spMkLst>
        </pc:spChg>
        <pc:spChg chg="mod">
          <ac:chgData name="diana fajarwati" userId="3c7b578798fa4979" providerId="LiveId" clId="{ED6FB351-C5D0-49BA-AB44-EB5E85F71625}" dt="2019-05-08T19:51:17.938" v="14" actId="207"/>
          <ac:spMkLst>
            <pc:docMk/>
            <pc:sldMk cId="2235389346" sldId="506"/>
            <ac:spMk id="46" creationId="{61816FD2-10C4-4785-B80F-489CE7A82C19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49" creationId="{150EF4DE-4D78-4833-8211-FE7BA53B162A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50" creationId="{91211A32-E13C-4035-A6A0-59F013A0D8ED}"/>
          </ac:spMkLst>
        </pc:spChg>
        <pc:spChg chg="mod">
          <ac:chgData name="diana fajarwati" userId="3c7b578798fa4979" providerId="LiveId" clId="{ED6FB351-C5D0-49BA-AB44-EB5E85F71625}" dt="2019-05-08T19:51:20.766" v="15" actId="207"/>
          <ac:spMkLst>
            <pc:docMk/>
            <pc:sldMk cId="2235389346" sldId="506"/>
            <ac:spMk id="53" creationId="{70F073B9-10C2-44AC-8C0A-AAD8F3139652}"/>
          </ac:spMkLst>
        </pc:spChg>
        <pc:spChg chg="mod">
          <ac:chgData name="diana fajarwati" userId="3c7b578798fa4979" providerId="LiveId" clId="{ED6FB351-C5D0-49BA-AB44-EB5E85F71625}" dt="2019-05-08T19:51:20.766" v="15" actId="207"/>
          <ac:spMkLst>
            <pc:docMk/>
            <pc:sldMk cId="2235389346" sldId="506"/>
            <ac:spMk id="54" creationId="{EFC52709-2FD9-43F2-9EC1-D9D748C32943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56" creationId="{2C6FA831-1C9C-4138-B638-2DB8365776E3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59" creationId="{27DA57F9-63AE-43C0-8D19-F9356830CA53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60" creationId="{0EB5857C-D9C3-4633-AC45-D96489C7AD26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61" creationId="{297562ED-9788-4724-A9F7-B949F442599D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62" creationId="{F8F6CC3F-B5C4-49D4-9170-FC9A2662E6D8}"/>
          </ac:spMkLst>
        </pc:spChg>
      </pc:sldChg>
      <pc:sldChg chg="modSp">
        <pc:chgData name="diana fajarwati" userId="3c7b578798fa4979" providerId="LiveId" clId="{ED6FB351-C5D0-49BA-AB44-EB5E85F71625}" dt="2019-05-08T20:06:41.312" v="88"/>
        <pc:sldMkLst>
          <pc:docMk/>
          <pc:sldMk cId="2391455782" sldId="507"/>
        </pc:sldMkLst>
        <pc:spChg chg="mod">
          <ac:chgData name="diana fajarwati" userId="3c7b578798fa4979" providerId="LiveId" clId="{ED6FB351-C5D0-49BA-AB44-EB5E85F71625}" dt="2019-05-08T20:06:41.312" v="88"/>
          <ac:spMkLst>
            <pc:docMk/>
            <pc:sldMk cId="2391455782" sldId="507"/>
            <ac:spMk id="2" creationId="{0A8A2DCA-DF7D-46F7-BAA7-1FBB6E133A2B}"/>
          </ac:spMkLst>
        </pc:spChg>
      </pc:sldChg>
      <pc:sldChg chg="modSp">
        <pc:chgData name="diana fajarwati" userId="3c7b578798fa4979" providerId="LiveId" clId="{ED6FB351-C5D0-49BA-AB44-EB5E85F71625}" dt="2019-05-08T20:07:16.367" v="92"/>
        <pc:sldMkLst>
          <pc:docMk/>
          <pc:sldMk cId="2992883397" sldId="508"/>
        </pc:sldMkLst>
        <pc:spChg chg="mod">
          <ac:chgData name="diana fajarwati" userId="3c7b578798fa4979" providerId="LiveId" clId="{ED6FB351-C5D0-49BA-AB44-EB5E85F71625}" dt="2019-05-08T20:07:16.367" v="92"/>
          <ac:spMkLst>
            <pc:docMk/>
            <pc:sldMk cId="2992883397" sldId="508"/>
            <ac:spMk id="2" creationId="{0A8A2DCA-DF7D-46F7-BAA7-1FBB6E133A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AD436-1972-457C-8D98-4BA07078825E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9A850-CA10-42CD-B9C8-DF5C01D2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9A850-CA10-42CD-B9C8-DF5C01D2C9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5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9A850-CA10-42CD-B9C8-DF5C01D2C9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7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10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048" y="647702"/>
            <a:ext cx="7906547" cy="647698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58504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02892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61552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63076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2" y="647700"/>
            <a:ext cx="7906547" cy="571500"/>
          </a:xfrm>
          <a:prstGeom prst="rect">
            <a:avLst/>
          </a:prstGeom>
        </p:spPr>
        <p:txBody>
          <a:bodyPr vert="horz"/>
          <a:lstStyle>
            <a:lvl1pPr algn="l">
              <a:defRPr sz="3600" b="0">
                <a:solidFill>
                  <a:schemeClr val="accent3">
                    <a:lumMod val="50000"/>
                  </a:schemeClr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8012" y="533400"/>
            <a:ext cx="548640" cy="91440"/>
            <a:chOff x="1370012" y="1981200"/>
            <a:chExt cx="548640" cy="91440"/>
          </a:xfrm>
        </p:grpSpPr>
        <p:sp>
          <p:nvSpPr>
            <p:cNvPr id="2" name="Oval 1"/>
            <p:cNvSpPr>
              <a:spLocks noChangeAspect="1"/>
            </p:cNvSpPr>
            <p:nvPr userDrawn="1"/>
          </p:nvSpPr>
          <p:spPr>
            <a:xfrm>
              <a:off x="13700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15224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6748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8272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1854112" y="533400"/>
            <a:ext cx="3363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11642349" y="792378"/>
            <a:ext cx="759826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68527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155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9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66058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4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1656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8058" y="549155"/>
            <a:ext cx="1527754" cy="0"/>
          </a:xfrm>
          <a:prstGeom prst="line">
            <a:avLst/>
          </a:prstGeom>
          <a:ln w="889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27012" y="6467602"/>
            <a:ext cx="381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Prompt 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</a:rPr>
              <a:t>Proposal</a:t>
            </a:r>
            <a:r>
              <a:rPr lang="en-US" sz="1400" b="0" baseline="0" dirty="0">
                <a:solidFill>
                  <a:schemeClr val="accent1">
                    <a:lumMod val="75000"/>
                  </a:schemeClr>
                </a:solidFill>
              </a:rPr>
              <a:t> @Aug 2017</a:t>
            </a:r>
            <a:endParaRPr lang="en-US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7906547" cy="8654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bg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bg1"/>
              </a:buClr>
              <a:buSzPct val="80000"/>
              <a:buFont typeface="Wingdings 2" pitchFamily="18" charset="2"/>
              <a:buChar char=""/>
              <a:defRPr sz="2000">
                <a:solidFill>
                  <a:schemeClr val="bg1"/>
                </a:solidFill>
              </a:defRPr>
            </a:lvl1pPr>
            <a:lvl2pPr marL="768184" indent="-304735" algn="just">
              <a:buClr>
                <a:schemeClr val="bg1"/>
              </a:buClr>
              <a:buSzPct val="70000"/>
              <a:buFont typeface="Wingdings" pitchFamily="2" charset="2"/>
              <a:buChar char="î"/>
              <a:defRPr sz="1900">
                <a:solidFill>
                  <a:schemeClr val="bg1"/>
                </a:solidFill>
                <a:latin typeface="+mn-lt"/>
              </a:defRPr>
            </a:lvl2pPr>
            <a:lvl3pPr algn="just">
              <a:defRPr sz="1500">
                <a:solidFill>
                  <a:schemeClr val="bg1"/>
                </a:solidFill>
              </a:defRPr>
            </a:lvl3pPr>
            <a:lvl4pPr algn="just">
              <a:defRPr sz="120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srgbClr val="000000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08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495300"/>
            <a:ext cx="7906547" cy="64770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30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1853" y="15240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783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78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048" y="647702"/>
            <a:ext cx="7906547" cy="647698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58504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02892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61552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63076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3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961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2" y="647700"/>
            <a:ext cx="7906547" cy="571500"/>
          </a:xfrm>
          <a:prstGeom prst="rect">
            <a:avLst/>
          </a:prstGeom>
        </p:spPr>
        <p:txBody>
          <a:bodyPr vert="horz"/>
          <a:lstStyle>
            <a:lvl1pPr algn="l">
              <a:defRPr sz="3600" b="0">
                <a:solidFill>
                  <a:schemeClr val="accent1">
                    <a:lumMod val="75000"/>
                  </a:schemeClr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8012" y="533400"/>
            <a:ext cx="548640" cy="91440"/>
            <a:chOff x="1370012" y="1981200"/>
            <a:chExt cx="548640" cy="91440"/>
          </a:xfrm>
        </p:grpSpPr>
        <p:sp>
          <p:nvSpPr>
            <p:cNvPr id="2" name="Oval 1"/>
            <p:cNvSpPr>
              <a:spLocks noChangeAspect="1"/>
            </p:cNvSpPr>
            <p:nvPr userDrawn="1"/>
          </p:nvSpPr>
          <p:spPr>
            <a:xfrm>
              <a:off x="13700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15224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6748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8272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1854112" y="533400"/>
            <a:ext cx="336300" cy="7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11642349" y="792378"/>
            <a:ext cx="759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96907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6FB17C-7F48-47F8-9D0F-7758F18C32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0640" y="0"/>
            <a:ext cx="10047545" cy="6858000"/>
          </a:xfrm>
          <a:custGeom>
            <a:avLst/>
            <a:gdLst>
              <a:gd name="connsiteX0" fmla="*/ 5025081 w 10050162"/>
              <a:gd name="connsiteY0" fmla="*/ 793546 h 6858000"/>
              <a:gd name="connsiteX1" fmla="*/ 2389627 w 10050162"/>
              <a:gd name="connsiteY1" fmla="*/ 3429000 h 6858000"/>
              <a:gd name="connsiteX2" fmla="*/ 5025081 w 10050162"/>
              <a:gd name="connsiteY2" fmla="*/ 6064454 h 6858000"/>
              <a:gd name="connsiteX3" fmla="*/ 7660535 w 10050162"/>
              <a:gd name="connsiteY3" fmla="*/ 3429000 h 6858000"/>
              <a:gd name="connsiteX4" fmla="*/ 5025081 w 10050162"/>
              <a:gd name="connsiteY4" fmla="*/ 793546 h 6858000"/>
              <a:gd name="connsiteX5" fmla="*/ 1353333 w 10050162"/>
              <a:gd name="connsiteY5" fmla="*/ 0 h 6858000"/>
              <a:gd name="connsiteX6" fmla="*/ 8696829 w 10050162"/>
              <a:gd name="connsiteY6" fmla="*/ 0 h 6858000"/>
              <a:gd name="connsiteX7" fmla="*/ 8744737 w 10050162"/>
              <a:gd name="connsiteY7" fmla="*/ 50249 h 6858000"/>
              <a:gd name="connsiteX8" fmla="*/ 10050162 w 10050162"/>
              <a:gd name="connsiteY8" fmla="*/ 3429000 h 6858000"/>
              <a:gd name="connsiteX9" fmla="*/ 8744737 w 10050162"/>
              <a:gd name="connsiteY9" fmla="*/ 6807751 h 6858000"/>
              <a:gd name="connsiteX10" fmla="*/ 8696829 w 10050162"/>
              <a:gd name="connsiteY10" fmla="*/ 6858000 h 6858000"/>
              <a:gd name="connsiteX11" fmla="*/ 1353333 w 10050162"/>
              <a:gd name="connsiteY11" fmla="*/ 6858000 h 6858000"/>
              <a:gd name="connsiteX12" fmla="*/ 1305425 w 10050162"/>
              <a:gd name="connsiteY12" fmla="*/ 6807751 h 6858000"/>
              <a:gd name="connsiteX13" fmla="*/ 0 w 10050162"/>
              <a:gd name="connsiteY13" fmla="*/ 3429000 h 6858000"/>
              <a:gd name="connsiteX14" fmla="*/ 1305425 w 10050162"/>
              <a:gd name="connsiteY14" fmla="*/ 5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50162" h="6858000">
                <a:moveTo>
                  <a:pt x="5025081" y="793546"/>
                </a:moveTo>
                <a:cubicBezTo>
                  <a:pt x="3569561" y="793546"/>
                  <a:pt x="2389627" y="1973479"/>
                  <a:pt x="2389627" y="3429000"/>
                </a:cubicBezTo>
                <a:cubicBezTo>
                  <a:pt x="2389627" y="4884521"/>
                  <a:pt x="3569561" y="6064454"/>
                  <a:pt x="5025081" y="6064454"/>
                </a:cubicBezTo>
                <a:cubicBezTo>
                  <a:pt x="6480602" y="6064454"/>
                  <a:pt x="7660535" y="4884521"/>
                  <a:pt x="7660535" y="3429000"/>
                </a:cubicBezTo>
                <a:cubicBezTo>
                  <a:pt x="7660535" y="1973479"/>
                  <a:pt x="6480602" y="793546"/>
                  <a:pt x="5025081" y="793546"/>
                </a:cubicBezTo>
                <a:close/>
                <a:moveTo>
                  <a:pt x="1353333" y="0"/>
                </a:moveTo>
                <a:lnTo>
                  <a:pt x="8696829" y="0"/>
                </a:lnTo>
                <a:lnTo>
                  <a:pt x="8744737" y="50249"/>
                </a:lnTo>
                <a:cubicBezTo>
                  <a:pt x="9555820" y="942639"/>
                  <a:pt x="10050162" y="2128089"/>
                  <a:pt x="10050162" y="3429000"/>
                </a:cubicBezTo>
                <a:cubicBezTo>
                  <a:pt x="10050162" y="4729910"/>
                  <a:pt x="9555820" y="5915361"/>
                  <a:pt x="8744737" y="6807751"/>
                </a:cubicBezTo>
                <a:lnTo>
                  <a:pt x="8696829" y="6858000"/>
                </a:lnTo>
                <a:lnTo>
                  <a:pt x="1353333" y="6858000"/>
                </a:lnTo>
                <a:lnTo>
                  <a:pt x="1305425" y="6807751"/>
                </a:lnTo>
                <a:cubicBezTo>
                  <a:pt x="494342" y="5915361"/>
                  <a:pt x="0" y="4729910"/>
                  <a:pt x="0" y="3429000"/>
                </a:cubicBezTo>
                <a:cubicBezTo>
                  <a:pt x="0" y="2128089"/>
                  <a:pt x="494342" y="942639"/>
                  <a:pt x="1305425" y="502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44AFAD4-1922-416F-B71A-2145980A82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EA11-81CF-40A9-9A70-48761EDD7759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72EB240-EB19-4B70-BAE2-550E3FFF8D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3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9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1812" y="1657927"/>
            <a:ext cx="4267200" cy="1771073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0012" y="1701800"/>
            <a:ext cx="558678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3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D88761-7DFE-4C63-9618-6F0018585E0A}"/>
              </a:ext>
            </a:extLst>
          </p:cNvPr>
          <p:cNvSpPr/>
          <p:nvPr userDrawn="1"/>
        </p:nvSpPr>
        <p:spPr bwMode="auto">
          <a:xfrm>
            <a:off x="0" y="1657927"/>
            <a:ext cx="303212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66058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4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1656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3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8058" y="549155"/>
            <a:ext cx="1527754" cy="0"/>
          </a:xfrm>
          <a:prstGeom prst="line">
            <a:avLst/>
          </a:prstGeom>
          <a:ln w="889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9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7906547" cy="8654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bg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bg1"/>
              </a:buClr>
              <a:buSzPct val="80000"/>
              <a:buFont typeface="Wingdings 2" pitchFamily="18" charset="2"/>
              <a:buChar char=""/>
              <a:defRPr sz="2000">
                <a:solidFill>
                  <a:schemeClr val="bg1"/>
                </a:solidFill>
              </a:defRPr>
            </a:lvl1pPr>
            <a:lvl2pPr marL="768184" indent="-304735" algn="just">
              <a:buClr>
                <a:schemeClr val="bg1"/>
              </a:buClr>
              <a:buSzPct val="70000"/>
              <a:buFont typeface="Wingdings" pitchFamily="2" charset="2"/>
              <a:buChar char="î"/>
              <a:defRPr sz="1900">
                <a:solidFill>
                  <a:schemeClr val="bg1"/>
                </a:solidFill>
                <a:latin typeface="+mn-lt"/>
              </a:defRPr>
            </a:lvl2pPr>
            <a:lvl3pPr algn="just">
              <a:defRPr sz="1500">
                <a:solidFill>
                  <a:schemeClr val="bg1"/>
                </a:solidFill>
              </a:defRPr>
            </a:lvl3pPr>
            <a:lvl4pPr algn="just">
              <a:defRPr sz="120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srgbClr val="000000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495300"/>
            <a:ext cx="7906547" cy="64770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8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1853" y="15240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3">
                    <a:lumMod val="50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94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9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5" r:id="rId4"/>
    <p:sldLayoutId id="2147483672" r:id="rId5"/>
    <p:sldLayoutId id="2147483663" r:id="rId6"/>
    <p:sldLayoutId id="2147483665" r:id="rId7"/>
    <p:sldLayoutId id="2147483666" r:id="rId8"/>
    <p:sldLayoutId id="2147483667" r:id="rId9"/>
    <p:sldLayoutId id="2147483668" r:id="rId10"/>
    <p:sldLayoutId id="2147483673" r:id="rId11"/>
  </p:sldLayoutIdLst>
  <p:txStyles>
    <p:titleStyle>
      <a:lvl1pPr algn="ctr" defTabSz="4571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defTabSz="4571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4571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4571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46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xStyles>
    <p:titleStyle>
      <a:lvl1pPr algn="ctr" defTabSz="4571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defTabSz="4571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4571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4571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4206FC-3F30-4501-9802-3BAB7365B7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3901"/>
            <a:ext cx="12188825" cy="68569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" y="0"/>
            <a:ext cx="7770811" cy="6858000"/>
          </a:xfrm>
          <a:prstGeom prst="rect">
            <a:avLst/>
          </a:prstGeom>
          <a:solidFill>
            <a:schemeClr val="accent3">
              <a:lumMod val="50000"/>
              <a:alpha val="8902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381" y="1300549"/>
            <a:ext cx="6628049" cy="1066800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Section 7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Digital Analytic for Marketing Professional - Practice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2" y="3124200"/>
            <a:ext cx="5335587" cy="1595052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Prepared for 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Magister Management Class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Esa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Unggul</a:t>
            </a:r>
            <a:r>
              <a:rPr lang="en-US" sz="2400" dirty="0">
                <a:solidFill>
                  <a:schemeClr val="bg1"/>
                </a:solidFill>
              </a:rPr>
              <a:t> University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Prepared by</a:t>
            </a:r>
          </a:p>
          <a:p>
            <a:r>
              <a:rPr lang="en-US" sz="1800" dirty="0">
                <a:solidFill>
                  <a:schemeClr val="bg1"/>
                </a:solidFill>
              </a:rPr>
              <a:t>Diana </a:t>
            </a:r>
            <a:r>
              <a:rPr lang="en-US" sz="1800" dirty="0" err="1">
                <a:solidFill>
                  <a:schemeClr val="bg1"/>
                </a:solidFill>
              </a:rPr>
              <a:t>Fajarwati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DF56A-4F46-469E-90F1-46F3E5E4325D}"/>
              </a:ext>
            </a:extLst>
          </p:cNvPr>
          <p:cNvSpPr/>
          <p:nvPr/>
        </p:nvSpPr>
        <p:spPr>
          <a:xfrm>
            <a:off x="303212" y="310634"/>
            <a:ext cx="2715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Digital Marketing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210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4816A3-5D60-4FBE-9405-A93C64AB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1" y="0"/>
            <a:ext cx="10762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4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A38B25-CCDD-4DDD-AC89-C3E67E713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85"/>
          <a:stretch/>
        </p:blipFill>
        <p:spPr>
          <a:xfrm>
            <a:off x="710637" y="0"/>
            <a:ext cx="10489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0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458254-59CB-4D7F-9B2F-78951D3C1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9"/>
          <a:stretch/>
        </p:blipFill>
        <p:spPr>
          <a:xfrm>
            <a:off x="608012" y="19050"/>
            <a:ext cx="11107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9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20C3F5-DE23-489F-9743-B6DF8BC15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" r="3965"/>
          <a:stretch/>
        </p:blipFill>
        <p:spPr>
          <a:xfrm>
            <a:off x="989012" y="0"/>
            <a:ext cx="1005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9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548AC7-3320-4263-AFE1-3E2DE3249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" r="685"/>
          <a:stretch/>
        </p:blipFill>
        <p:spPr>
          <a:xfrm>
            <a:off x="836611" y="0"/>
            <a:ext cx="10591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63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D92880-3862-4572-812A-2B1D24299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-19050"/>
            <a:ext cx="10736345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4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2326FC-7086-4F2D-9E6A-130E82BCB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683379-C21E-4309-8CF8-50646AFA4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644A21-DEC1-4620-AA95-1EA6C58AD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2276"/>
          <a:stretch/>
        </p:blipFill>
        <p:spPr>
          <a:xfrm>
            <a:off x="643299" y="643467"/>
            <a:ext cx="109022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0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B5F93A-1266-40E9-BEDB-AFFBD9D07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0743"/>
          <a:stretch/>
        </p:blipFill>
        <p:spPr>
          <a:xfrm>
            <a:off x="643299" y="643467"/>
            <a:ext cx="1090222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012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8ACF9B-B0E6-475A-AA08-7FA1CFD4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39" y="643467"/>
            <a:ext cx="1076534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2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289EC4-6B15-4C8E-811A-150526FFF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15" b="1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A70E6C-2C41-43A9-9558-087BB5DCA892}"/>
              </a:ext>
            </a:extLst>
          </p:cNvPr>
          <p:cNvSpPr/>
          <p:nvPr/>
        </p:nvSpPr>
        <p:spPr bwMode="auto">
          <a:xfrm>
            <a:off x="7952094" y="2019041"/>
            <a:ext cx="3856456" cy="157261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2BB64-DEDB-4785-ABD4-F13A1854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0201C-CCB7-4805-8989-F3C184167F0E}"/>
              </a:ext>
            </a:extLst>
          </p:cNvPr>
          <p:cNvSpPr txBox="1"/>
          <p:nvPr/>
        </p:nvSpPr>
        <p:spPr>
          <a:xfrm>
            <a:off x="388636" y="1447800"/>
            <a:ext cx="913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first half of semesters will explore the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digital marketing concepts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07603-C0B1-4E80-BB65-485701296E9A}"/>
              </a:ext>
            </a:extLst>
          </p:cNvPr>
          <p:cNvSpPr txBox="1"/>
          <p:nvPr/>
        </p:nvSpPr>
        <p:spPr>
          <a:xfrm>
            <a:off x="1065212" y="21906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Marketing in Digital World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1AEB9-3443-421E-AA23-904C7C8E74BA}"/>
              </a:ext>
            </a:extLst>
          </p:cNvPr>
          <p:cNvSpPr txBox="1"/>
          <p:nvPr/>
        </p:nvSpPr>
        <p:spPr>
          <a:xfrm>
            <a:off x="1141412" y="2614575"/>
            <a:ext cx="3048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What is Digital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History of Digital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The Changes of Consumer Behavior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7466D-C53E-4675-A3E1-6C41181F218A}"/>
              </a:ext>
            </a:extLst>
          </p:cNvPr>
          <p:cNvSpPr txBox="1"/>
          <p:nvPr/>
        </p:nvSpPr>
        <p:spPr>
          <a:xfrm>
            <a:off x="1065212" y="3711664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Tools for Developing Innovative Product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0D651-0F13-4515-B88B-FE07D3927761}"/>
              </a:ext>
            </a:extLst>
          </p:cNvPr>
          <p:cNvSpPr txBox="1"/>
          <p:nvPr/>
        </p:nvSpPr>
        <p:spPr>
          <a:xfrm>
            <a:off x="1149349" y="4351347"/>
            <a:ext cx="33448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Basic Concept: Product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Customer Co-Creation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Doppelgänger Brand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A4956-2823-41A6-8A9E-5E458AB429C2}"/>
              </a:ext>
            </a:extLst>
          </p:cNvPr>
          <p:cNvSpPr txBox="1"/>
          <p:nvPr/>
        </p:nvSpPr>
        <p:spPr>
          <a:xfrm>
            <a:off x="1141412" y="533281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Tools for Persuading Costumers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3C77-978D-4687-982D-221E7D4A15F4}"/>
              </a:ext>
            </a:extLst>
          </p:cNvPr>
          <p:cNvSpPr txBox="1"/>
          <p:nvPr/>
        </p:nvSpPr>
        <p:spPr>
          <a:xfrm>
            <a:off x="1141412" y="5867400"/>
            <a:ext cx="3200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Basic Concept: Promotion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Authenticity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User-Generated Content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E7AB82-7048-4B83-8BF0-84C93389853D}"/>
              </a:ext>
            </a:extLst>
          </p:cNvPr>
          <p:cNvSpPr/>
          <p:nvPr/>
        </p:nvSpPr>
        <p:spPr bwMode="auto">
          <a:xfrm>
            <a:off x="5318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ctr" anchorCtr="1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7287F5-9223-4EA9-8C9B-63D041117E5B}"/>
              </a:ext>
            </a:extLst>
          </p:cNvPr>
          <p:cNvSpPr/>
          <p:nvPr/>
        </p:nvSpPr>
        <p:spPr bwMode="auto">
          <a:xfrm>
            <a:off x="531812" y="3712852"/>
            <a:ext cx="457200" cy="457200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9E6F37-9882-4E56-9D15-87E2127D214F}"/>
              </a:ext>
            </a:extLst>
          </p:cNvPr>
          <p:cNvSpPr/>
          <p:nvPr/>
        </p:nvSpPr>
        <p:spPr bwMode="auto">
          <a:xfrm>
            <a:off x="531812" y="5332814"/>
            <a:ext cx="457200" cy="457200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DB424-78AA-4BFE-92E5-9EBA67A49005}"/>
              </a:ext>
            </a:extLst>
          </p:cNvPr>
          <p:cNvSpPr txBox="1"/>
          <p:nvPr/>
        </p:nvSpPr>
        <p:spPr>
          <a:xfrm>
            <a:off x="4875212" y="219069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Tools for Effectively Distribution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DC1EE6-D810-40C2-9A29-9811C6C70786}"/>
              </a:ext>
            </a:extLst>
          </p:cNvPr>
          <p:cNvSpPr txBox="1"/>
          <p:nvPr/>
        </p:nvSpPr>
        <p:spPr>
          <a:xfrm>
            <a:off x="4875212" y="3711664"/>
            <a:ext cx="306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Tools for Setting Right Price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E14B01-62FE-487A-A390-9DCF426ED65D}"/>
              </a:ext>
            </a:extLst>
          </p:cNvPr>
          <p:cNvSpPr txBox="1"/>
          <p:nvPr/>
        </p:nvSpPr>
        <p:spPr>
          <a:xfrm>
            <a:off x="4854574" y="533281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Analytic for Marketing Professional #1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9252E25-C2D0-430A-8B49-DDAFF11E5A1B}"/>
              </a:ext>
            </a:extLst>
          </p:cNvPr>
          <p:cNvSpPr/>
          <p:nvPr/>
        </p:nvSpPr>
        <p:spPr bwMode="auto">
          <a:xfrm>
            <a:off x="43418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E08266-D5A4-48D5-B7C5-23DD57113F4E}"/>
              </a:ext>
            </a:extLst>
          </p:cNvPr>
          <p:cNvSpPr/>
          <p:nvPr/>
        </p:nvSpPr>
        <p:spPr bwMode="auto">
          <a:xfrm>
            <a:off x="43418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816FD2-10C4-4785-B80F-489CE7A82C19}"/>
              </a:ext>
            </a:extLst>
          </p:cNvPr>
          <p:cNvSpPr/>
          <p:nvPr/>
        </p:nvSpPr>
        <p:spPr bwMode="auto">
          <a:xfrm>
            <a:off x="4341812" y="5332814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0EF4DE-4D78-4833-8211-FE7BA53B162A}"/>
              </a:ext>
            </a:extLst>
          </p:cNvPr>
          <p:cNvSpPr txBox="1"/>
          <p:nvPr/>
        </p:nvSpPr>
        <p:spPr>
          <a:xfrm>
            <a:off x="8609012" y="3711664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Marketing in an Analog World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211A32-E13C-4035-A6A0-59F013A0D8ED}"/>
              </a:ext>
            </a:extLst>
          </p:cNvPr>
          <p:cNvSpPr txBox="1"/>
          <p:nvPr/>
        </p:nvSpPr>
        <p:spPr>
          <a:xfrm>
            <a:off x="8693149" y="4351347"/>
            <a:ext cx="33448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Analog vs Digital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4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cara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dunia analog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mempengaruhi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digital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Transformasi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analog ke digital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0F073B9-10C2-44AC-8C0A-AAD8F3139652}"/>
              </a:ext>
            </a:extLst>
          </p:cNvPr>
          <p:cNvSpPr/>
          <p:nvPr/>
        </p:nvSpPr>
        <p:spPr bwMode="auto">
          <a:xfrm>
            <a:off x="8075612" y="2219265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7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FC52709-2FD9-43F2-9EC1-D9D748C32943}"/>
              </a:ext>
            </a:extLst>
          </p:cNvPr>
          <p:cNvSpPr/>
          <p:nvPr/>
        </p:nvSpPr>
        <p:spPr bwMode="auto">
          <a:xfrm>
            <a:off x="80756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6FA831-1C9C-4138-B638-2DB8365776E3}"/>
              </a:ext>
            </a:extLst>
          </p:cNvPr>
          <p:cNvSpPr txBox="1"/>
          <p:nvPr/>
        </p:nvSpPr>
        <p:spPr>
          <a:xfrm>
            <a:off x="8609012" y="219069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Digital Analytic for Marketing Professional #1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DA57F9-63AE-43C0-8D19-F9356830CA53}"/>
              </a:ext>
            </a:extLst>
          </p:cNvPr>
          <p:cNvSpPr txBox="1"/>
          <p:nvPr/>
        </p:nvSpPr>
        <p:spPr>
          <a:xfrm>
            <a:off x="8693149" y="2751145"/>
            <a:ext cx="3048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FFFFFF"/>
                </a:solidFill>
              </a:rPr>
              <a:t>Pengumpulan</a:t>
            </a:r>
            <a:r>
              <a:rPr lang="en-US" sz="1100" dirty="0">
                <a:solidFill>
                  <a:srgbClr val="FFFFFF"/>
                </a:solidFill>
              </a:rPr>
              <a:t> data-data sosial media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FFFFFF"/>
                </a:solidFill>
              </a:rPr>
              <a:t>Kerangka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analisa</a:t>
            </a:r>
            <a:endParaRPr lang="en-US" sz="1100" dirty="0">
              <a:solidFill>
                <a:srgbClr val="FFFFFF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FFFFFF"/>
                </a:solidFill>
              </a:rPr>
              <a:t>Visualisasi</a:t>
            </a:r>
            <a:r>
              <a:rPr lang="en-US" sz="1100" dirty="0">
                <a:solidFill>
                  <a:srgbClr val="FFFFFF"/>
                </a:solidFill>
              </a:rPr>
              <a:t> data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5857C-D9C3-4633-AC45-D96489C7AD26}"/>
              </a:ext>
            </a:extLst>
          </p:cNvPr>
          <p:cNvSpPr txBox="1"/>
          <p:nvPr/>
        </p:nvSpPr>
        <p:spPr>
          <a:xfrm>
            <a:off x="4951412" y="2751146"/>
            <a:ext cx="3200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Basic Concept: Place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New Retail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3D Printer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7562ED-9788-4724-A9F7-B949F442599D}"/>
              </a:ext>
            </a:extLst>
          </p:cNvPr>
          <p:cNvSpPr txBox="1"/>
          <p:nvPr/>
        </p:nvSpPr>
        <p:spPr>
          <a:xfrm>
            <a:off x="4854574" y="5944345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Memahami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berbagai web analytics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Kerangka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analytic dan memilih web analytic yang tepat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F6CC3F-B5C4-49D4-9170-FC9A2662E6D8}"/>
              </a:ext>
            </a:extLst>
          </p:cNvPr>
          <p:cNvSpPr txBox="1"/>
          <p:nvPr/>
        </p:nvSpPr>
        <p:spPr>
          <a:xfrm>
            <a:off x="4951412" y="4374406"/>
            <a:ext cx="3200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Basic Concept: Price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Pay what you want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Pricing comparison tools</a:t>
            </a:r>
          </a:p>
        </p:txBody>
      </p:sp>
    </p:spTree>
    <p:extLst>
      <p:ext uri="{BB962C8B-B14F-4D97-AF65-F5344CB8AC3E}">
        <p14:creationId xmlns:p14="http://schemas.microsoft.com/office/powerpoint/2010/main" val="2235389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3A4850-BA16-4525-8E19-E2C9CF3F9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53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66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79AFC-53EB-472D-AC4F-A8EFC8123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99" y="948744"/>
            <a:ext cx="10902226" cy="49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6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29CFE-49FB-4ECC-AC45-C05B64F0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2" b="8328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90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DA1159-60E6-4F1A-9ED9-10691C997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1" r="2" b="13920"/>
          <a:stretch/>
        </p:blipFill>
        <p:spPr>
          <a:xfrm>
            <a:off x="643299" y="643467"/>
            <a:ext cx="1090222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713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5763D8-8865-40B3-B06B-F5329065F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21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29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7A87C8-9EC8-4C52-B94F-E3190C4A5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99" y="1030510"/>
            <a:ext cx="10902226" cy="47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24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0DA52B-E00C-4CDA-ABD1-5D055B6C7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63" y="643467"/>
            <a:ext cx="913289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5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76C6F6-5193-4169-BA60-9C754C01F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2" r="2" b="6757"/>
          <a:stretch/>
        </p:blipFill>
        <p:spPr>
          <a:xfrm>
            <a:off x="643299" y="643467"/>
            <a:ext cx="1090222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6694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51E636-8F1C-4AEE-8C59-D8319C8FE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1131"/>
          <a:stretch/>
        </p:blipFill>
        <p:spPr>
          <a:xfrm>
            <a:off x="643299" y="643467"/>
            <a:ext cx="1090222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276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C2B93E-4F19-4A2D-A601-E1926EB33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"/>
          <a:stretch/>
        </p:blipFill>
        <p:spPr>
          <a:xfrm>
            <a:off x="1065211" y="643467"/>
            <a:ext cx="1018759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5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F8C6-2AF7-41BA-8B31-E55BB98E5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Objectives for Marketing Analytics in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1593D-3E51-4FED-9ECA-17990D936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812" y="1600200"/>
            <a:ext cx="8610600" cy="475161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Gain an understanding of the data collection and analysis methods used by marketing professionals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Learn how to evaluate and choose appropriate web analytics tools and techniques for your analysis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Understand frameworks and approaches to measuring consumer action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Earn familiarity with the unique measurement opportunities  and challenges presented by New Media</a:t>
            </a:r>
          </a:p>
        </p:txBody>
      </p:sp>
    </p:spTree>
    <p:extLst>
      <p:ext uri="{BB962C8B-B14F-4D97-AF65-F5344CB8AC3E}">
        <p14:creationId xmlns:p14="http://schemas.microsoft.com/office/powerpoint/2010/main" val="891166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782207-7D97-4BCB-AB52-9B62C0D57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87" y="643467"/>
            <a:ext cx="1026924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07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A90AFF-0D53-4350-9DC2-E93A869A3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10" y="643467"/>
            <a:ext cx="108176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68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D39D41-AF45-4D1B-AA8E-B4B8B7A8B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17" y="643467"/>
            <a:ext cx="103167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51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8594F8-B7AE-4F2E-AA08-B13C41938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99" y="1016883"/>
            <a:ext cx="10902226" cy="48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65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FFF0FC-5640-444A-8D35-26270EC85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78" y="643467"/>
            <a:ext cx="964686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8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636CD819-FC98-481C-9595-4C3A2209D1E1}"/>
              </a:ext>
            </a:extLst>
          </p:cNvPr>
          <p:cNvGrpSpPr/>
          <p:nvPr/>
        </p:nvGrpSpPr>
        <p:grpSpPr>
          <a:xfrm>
            <a:off x="3115451" y="2955558"/>
            <a:ext cx="5957923" cy="1236818"/>
            <a:chOff x="3116263" y="2984567"/>
            <a:chExt cx="5959475" cy="1237140"/>
          </a:xfrm>
        </p:grpSpPr>
        <p:sp>
          <p:nvSpPr>
            <p:cNvPr id="48132" name="TextBox 21">
              <a:extLst>
                <a:ext uri="{FF2B5EF4-FFF2-40B4-BE49-F238E27FC236}">
                  <a16:creationId xmlns:a16="http://schemas.microsoft.com/office/drawing/2014/main" id="{8FD68D51-38D2-4B01-8D7A-EBD7E02CA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263" y="3358688"/>
              <a:ext cx="59594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799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2109CE1-6A07-444F-87BE-C32FC62419A6}"/>
                </a:ext>
              </a:extLst>
            </p:cNvPr>
            <p:cNvSpPr/>
            <p:nvPr/>
          </p:nvSpPr>
          <p:spPr bwMode="auto">
            <a:xfrm>
              <a:off x="5489575" y="3852375"/>
              <a:ext cx="1212850" cy="36933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End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FF9CD0-E0B7-41CD-B16E-F9B36B77216D}"/>
                </a:ext>
              </a:extLst>
            </p:cNvPr>
            <p:cNvSpPr txBox="1"/>
            <p:nvPr/>
          </p:nvSpPr>
          <p:spPr bwMode="auto">
            <a:xfrm>
              <a:off x="4109545" y="2984567"/>
              <a:ext cx="39729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 dirty="0">
                  <a:ln>
                    <a:noFill/>
                  </a:ln>
                  <a:solidFill>
                    <a:srgbClr val="4E3438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Thank You !</a:t>
              </a:r>
            </a:p>
          </p:txBody>
        </p:sp>
      </p:grpSp>
      <p:pic>
        <p:nvPicPr>
          <p:cNvPr id="12" name="Picture Placeholder 11" descr="A desk with a computer on a table&#10;&#10;Description automatically generated">
            <a:extLst>
              <a:ext uri="{FF2B5EF4-FFF2-40B4-BE49-F238E27FC236}">
                <a16:creationId xmlns:a16="http://schemas.microsoft.com/office/drawing/2014/main" id="{5BC9A63C-4D72-4E59-A76E-581BFE9FE3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" b="44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ADA2D9-0BE8-4D6A-8D19-2E4143E74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99" y="1016883"/>
            <a:ext cx="10902226" cy="48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6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54B89F-6C1C-448E-9F9A-FA621DB93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5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2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E51CA5-5C53-44F4-B960-4B0273421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6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9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1B2825-C2A7-408F-B59B-DA4C45B6A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4" r="4217"/>
          <a:stretch/>
        </p:blipFill>
        <p:spPr>
          <a:xfrm>
            <a:off x="741362" y="48523"/>
            <a:ext cx="10706100" cy="676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9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840927-CA2F-404B-8290-AECD61DFB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2" t="4076" r="2850" b="4461"/>
          <a:stretch/>
        </p:blipFill>
        <p:spPr>
          <a:xfrm>
            <a:off x="912812" y="304800"/>
            <a:ext cx="10210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4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8B0E68-758D-482E-AC2C-667E18E74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2" t="4445" r="3700" b="5556"/>
          <a:stretch/>
        </p:blipFill>
        <p:spPr>
          <a:xfrm>
            <a:off x="1370012" y="342900"/>
            <a:ext cx="981269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0570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3">
      <a:dk1>
        <a:srgbClr val="000000"/>
      </a:dk1>
      <a:lt1>
        <a:srgbClr val="F2F2F2"/>
      </a:lt1>
      <a:dk2>
        <a:srgbClr val="4E3438"/>
      </a:dk2>
      <a:lt2>
        <a:srgbClr val="C0C0C0"/>
      </a:lt2>
      <a:accent1>
        <a:srgbClr val="FF0D6F"/>
      </a:accent1>
      <a:accent2>
        <a:srgbClr val="FFC000"/>
      </a:accent2>
      <a:accent3>
        <a:srgbClr val="00B0F0"/>
      </a:accent3>
      <a:accent4>
        <a:srgbClr val="A3767D"/>
      </a:accent4>
      <a:accent5>
        <a:srgbClr val="92D050"/>
      </a:accent5>
      <a:accent6>
        <a:srgbClr val="7A007A"/>
      </a:accent6>
      <a:hlink>
        <a:srgbClr val="FF0D6F"/>
      </a:hlink>
      <a:folHlink>
        <a:srgbClr val="9157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102397" tIns="51200" rIns="102397" bIns="51200" numCol="1" rtlCol="0" anchor="t" anchorCtr="0" compatLnSpc="1">
        <a:prstTxWarp prst="textNoShape">
          <a:avLst/>
        </a:prstTxWarp>
      </a:bodyPr>
      <a:lstStyle>
        <a:defPPr algn="ctr" defTabSz="1023981" fontAlgn="base">
          <a:spcBef>
            <a:spcPct val="0"/>
          </a:spcBef>
          <a:spcAft>
            <a:spcPct val="0"/>
          </a:spcAft>
          <a:defRPr b="1" dirty="0">
            <a:solidFill>
              <a:prstClr val="white"/>
            </a:solidFill>
            <a:latin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Custom 3">
      <a:dk1>
        <a:srgbClr val="000000"/>
      </a:dk1>
      <a:lt1>
        <a:srgbClr val="F2F2F2"/>
      </a:lt1>
      <a:dk2>
        <a:srgbClr val="4E3438"/>
      </a:dk2>
      <a:lt2>
        <a:srgbClr val="C0C0C0"/>
      </a:lt2>
      <a:accent1>
        <a:srgbClr val="FF0D6F"/>
      </a:accent1>
      <a:accent2>
        <a:srgbClr val="FFC000"/>
      </a:accent2>
      <a:accent3>
        <a:srgbClr val="00B0F0"/>
      </a:accent3>
      <a:accent4>
        <a:srgbClr val="A3767D"/>
      </a:accent4>
      <a:accent5>
        <a:srgbClr val="92D050"/>
      </a:accent5>
      <a:accent6>
        <a:srgbClr val="7A007A"/>
      </a:accent6>
      <a:hlink>
        <a:srgbClr val="FF0D6F"/>
      </a:hlink>
      <a:folHlink>
        <a:srgbClr val="9157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102397" tIns="51200" rIns="102397" bIns="51200" numCol="1" rtlCol="0" anchor="t" anchorCtr="0" compatLnSpc="1">
        <a:prstTxWarp prst="textNoShape">
          <a:avLst/>
        </a:prstTxWarp>
      </a:bodyPr>
      <a:lstStyle>
        <a:defPPr algn="ctr" defTabSz="1023981" fontAlgn="base">
          <a:spcBef>
            <a:spcPct val="0"/>
          </a:spcBef>
          <a:spcAft>
            <a:spcPct val="0"/>
          </a:spcAft>
          <a:defRPr b="1" dirty="0">
            <a:solidFill>
              <a:prstClr val="white"/>
            </a:solidFill>
            <a:latin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247</Words>
  <Application>Microsoft Office PowerPoint</Application>
  <PresentationFormat>Custom</PresentationFormat>
  <Paragraphs>60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Century Gothic</vt:lpstr>
      <vt:lpstr>Poppins Light</vt:lpstr>
      <vt:lpstr>Wingdings</vt:lpstr>
      <vt:lpstr>Wingdings 2</vt:lpstr>
      <vt:lpstr>3_Office Theme</vt:lpstr>
      <vt:lpstr>4_Office Theme</vt:lpstr>
      <vt:lpstr>Section 7 Digital Analytic for Marketing Professional - Practice</vt:lpstr>
      <vt:lpstr>Syllabus </vt:lpstr>
      <vt:lpstr>Objectives for Marketing Analytics in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7 Digital Analytic for Marketing Professional - Practice</dc:title>
  <dc:creator>diana fajarwati</dc:creator>
  <cp:lastModifiedBy>diana fajarwati</cp:lastModifiedBy>
  <cp:revision>1</cp:revision>
  <dcterms:created xsi:type="dcterms:W3CDTF">2019-05-09T10:08:27Z</dcterms:created>
  <dcterms:modified xsi:type="dcterms:W3CDTF">2019-05-09T21:44:22Z</dcterms:modified>
</cp:coreProperties>
</file>