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2"/>
  </p:notesMasterIdLst>
  <p:sldIdLst>
    <p:sldId id="333" r:id="rId3"/>
    <p:sldId id="494" r:id="rId4"/>
    <p:sldId id="495" r:id="rId5"/>
    <p:sldId id="505" r:id="rId6"/>
    <p:sldId id="496" r:id="rId7"/>
    <p:sldId id="390" r:id="rId8"/>
    <p:sldId id="391" r:id="rId9"/>
    <p:sldId id="392" r:id="rId10"/>
    <p:sldId id="399" r:id="rId11"/>
    <p:sldId id="400" r:id="rId12"/>
    <p:sldId id="382" r:id="rId13"/>
    <p:sldId id="383" r:id="rId14"/>
    <p:sldId id="384" r:id="rId15"/>
    <p:sldId id="506" r:id="rId16"/>
    <p:sldId id="509" r:id="rId17"/>
    <p:sldId id="510" r:id="rId18"/>
    <p:sldId id="515" r:id="rId19"/>
    <p:sldId id="511" r:id="rId20"/>
    <p:sldId id="513" r:id="rId21"/>
    <p:sldId id="514" r:id="rId22"/>
    <p:sldId id="512" r:id="rId23"/>
    <p:sldId id="516" r:id="rId24"/>
    <p:sldId id="508" r:id="rId25"/>
    <p:sldId id="518" r:id="rId26"/>
    <p:sldId id="507" r:id="rId27"/>
    <p:sldId id="497" r:id="rId28"/>
    <p:sldId id="517" r:id="rId29"/>
    <p:sldId id="501" r:id="rId30"/>
    <p:sldId id="1507" r:id="rId3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D6F"/>
    <a:srgbClr val="BF9000"/>
    <a:srgbClr val="C90051"/>
    <a:srgbClr val="FFFFFF"/>
    <a:srgbClr val="200CB4"/>
    <a:srgbClr val="00664D"/>
    <a:srgbClr val="EEEEEE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8E581C-E7B7-4BF0-904E-EFA763993D41}" v="2" dt="2019-05-09T21:44:42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9" autoAdjust="0"/>
    <p:restoredTop sz="95232" autoAdjust="0"/>
  </p:normalViewPr>
  <p:slideViewPr>
    <p:cSldViewPr>
      <p:cViewPr varScale="1">
        <p:scale>
          <a:sx n="82" d="100"/>
          <a:sy n="82" d="100"/>
        </p:scale>
        <p:origin x="902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fajarwati" userId="3c7b578798fa4979" providerId="LiveId" clId="{F28E581C-E7B7-4BF0-904E-EFA763993D41}"/>
    <pc:docChg chg="modSld">
      <pc:chgData name="diana fajarwati" userId="3c7b578798fa4979" providerId="LiveId" clId="{F28E581C-E7B7-4BF0-904E-EFA763993D41}" dt="2019-05-09T21:44:42.516" v="0" actId="207"/>
      <pc:docMkLst>
        <pc:docMk/>
      </pc:docMkLst>
      <pc:sldChg chg="modSp">
        <pc:chgData name="diana fajarwati" userId="3c7b578798fa4979" providerId="LiveId" clId="{F28E581C-E7B7-4BF0-904E-EFA763993D41}" dt="2019-05-09T21:44:42.516" v="0" actId="207"/>
        <pc:sldMkLst>
          <pc:docMk/>
          <pc:sldMk cId="0" sldId="1507"/>
        </pc:sldMkLst>
        <pc:spChg chg="mod">
          <ac:chgData name="diana fajarwati" userId="3c7b578798fa4979" providerId="LiveId" clId="{F28E581C-E7B7-4BF0-904E-EFA763993D41}" dt="2019-05-09T21:44:42.516" v="0" actId="207"/>
          <ac:spMkLst>
            <pc:docMk/>
            <pc:sldMk cId="0" sldId="1507"/>
            <ac:spMk id="23" creationId="{32109CE1-6A07-444F-87BE-C32FC62419A6}"/>
          </ac:spMkLst>
        </pc:spChg>
      </pc:sldChg>
    </pc:docChg>
  </pc:docChgLst>
  <pc:docChgLst>
    <pc:chgData name="diana fajarwati" userId="3c7b578798fa4979" providerId="LiveId" clId="{4AC00F08-D28C-4CE8-849E-0DD5224EF77E}"/>
    <pc:docChg chg="undo custSel mod addSld delSld modSld">
      <pc:chgData name="diana fajarwati" userId="3c7b578798fa4979" providerId="LiveId" clId="{4AC00F08-D28C-4CE8-849E-0DD5224EF77E}" dt="2019-05-04T07:40:32.095" v="2343" actId="207"/>
      <pc:docMkLst>
        <pc:docMk/>
      </pc:docMkLst>
      <pc:sldChg chg="addSp modSp">
        <pc:chgData name="diana fajarwati" userId="3c7b578798fa4979" providerId="LiveId" clId="{4AC00F08-D28C-4CE8-849E-0DD5224EF77E}" dt="2019-05-04T07:40:32.095" v="2343" actId="207"/>
        <pc:sldMkLst>
          <pc:docMk/>
          <pc:sldMk cId="706925944" sldId="333"/>
        </pc:sldMkLst>
        <pc:spChg chg="mod">
          <ac:chgData name="diana fajarwati" userId="3c7b578798fa4979" providerId="LiveId" clId="{4AC00F08-D28C-4CE8-849E-0DD5224EF77E}" dt="2019-05-04T06:52:15.453" v="1561" actId="1076"/>
          <ac:spMkLst>
            <pc:docMk/>
            <pc:sldMk cId="706925944" sldId="333"/>
            <ac:spMk id="2" creationId="{00000000-0000-0000-0000-000000000000}"/>
          </ac:spMkLst>
        </pc:spChg>
        <pc:spChg chg="mod">
          <ac:chgData name="diana fajarwati" userId="3c7b578798fa4979" providerId="LiveId" clId="{4AC00F08-D28C-4CE8-849E-0DD5224EF77E}" dt="2019-05-04T06:52:01.592" v="1560" actId="6549"/>
          <ac:spMkLst>
            <pc:docMk/>
            <pc:sldMk cId="706925944" sldId="333"/>
            <ac:spMk id="3" creationId="{00000000-0000-0000-0000-000000000000}"/>
          </ac:spMkLst>
        </pc:spChg>
        <pc:spChg chg="mod">
          <ac:chgData name="diana fajarwati" userId="3c7b578798fa4979" providerId="LiveId" clId="{4AC00F08-D28C-4CE8-849E-0DD5224EF77E}" dt="2019-05-04T07:40:27.650" v="2341" actId="1076"/>
          <ac:spMkLst>
            <pc:docMk/>
            <pc:sldMk cId="706925944" sldId="333"/>
            <ac:spMk id="4" creationId="{00000000-0000-0000-0000-000000000000}"/>
          </ac:spMkLst>
        </pc:spChg>
        <pc:spChg chg="add mod">
          <ac:chgData name="diana fajarwati" userId="3c7b578798fa4979" providerId="LiveId" clId="{4AC00F08-D28C-4CE8-849E-0DD5224EF77E}" dt="2019-05-04T06:52:46.087" v="1588" actId="113"/>
          <ac:spMkLst>
            <pc:docMk/>
            <pc:sldMk cId="706925944" sldId="333"/>
            <ac:spMk id="6" creationId="{BE7B292B-C049-45BE-AA94-A9972A3679C8}"/>
          </ac:spMkLst>
        </pc:spChg>
        <pc:spChg chg="add mod">
          <ac:chgData name="diana fajarwati" userId="3c7b578798fa4979" providerId="LiveId" clId="{4AC00F08-D28C-4CE8-849E-0DD5224EF77E}" dt="2019-05-04T07:40:32.095" v="2343" actId="207"/>
          <ac:spMkLst>
            <pc:docMk/>
            <pc:sldMk cId="706925944" sldId="333"/>
            <ac:spMk id="7" creationId="{ED11445D-E8D3-4DCA-889A-8B2568678AF3}"/>
          </ac:spMkLst>
        </pc:spChg>
      </pc:sldChg>
      <pc:sldChg chg="addSp delSp modSp">
        <pc:chgData name="diana fajarwati" userId="3c7b578798fa4979" providerId="LiveId" clId="{4AC00F08-D28C-4CE8-849E-0DD5224EF77E}" dt="2019-05-04T06:59:08.716" v="1616"/>
        <pc:sldMkLst>
          <pc:docMk/>
          <pc:sldMk cId="1413597817" sldId="390"/>
        </pc:sldMkLst>
        <pc:picChg chg="add del mod">
          <ac:chgData name="diana fajarwati" userId="3c7b578798fa4979" providerId="LiveId" clId="{4AC00F08-D28C-4CE8-849E-0DD5224EF77E}" dt="2019-05-04T06:59:08.716" v="1616"/>
          <ac:picMkLst>
            <pc:docMk/>
            <pc:sldMk cId="1413597817" sldId="390"/>
            <ac:picMk id="2" creationId="{7C237910-0A71-42E8-AA11-5341FF8EE581}"/>
          </ac:picMkLst>
        </pc:picChg>
      </pc:sldChg>
      <pc:sldChg chg="addSp modSp">
        <pc:chgData name="diana fajarwati" userId="3c7b578798fa4979" providerId="LiveId" clId="{4AC00F08-D28C-4CE8-849E-0DD5224EF77E}" dt="2019-05-04T05:31:47.848" v="1508" actId="207"/>
        <pc:sldMkLst>
          <pc:docMk/>
          <pc:sldMk cId="355127653" sldId="495"/>
        </pc:sldMkLst>
        <pc:spChg chg="add mod ord">
          <ac:chgData name="diana fajarwati" userId="3c7b578798fa4979" providerId="LiveId" clId="{4AC00F08-D28C-4CE8-849E-0DD5224EF77E}" dt="2019-05-04T05:31:22.880" v="1504" actId="167"/>
          <ac:spMkLst>
            <pc:docMk/>
            <pc:sldMk cId="355127653" sldId="495"/>
            <ac:spMk id="3" creationId="{CE2FF0A2-F970-4F0B-B1C3-6840DC9E9B47}"/>
          </ac:spMkLst>
        </pc:spChg>
        <pc:spChg chg="mod">
          <ac:chgData name="diana fajarwati" userId="3c7b578798fa4979" providerId="LiveId" clId="{4AC00F08-D28C-4CE8-849E-0DD5224EF77E}" dt="2019-05-04T05:31:28.113" v="1505" actId="207"/>
          <ac:spMkLst>
            <pc:docMk/>
            <pc:sldMk cId="355127653" sldId="495"/>
            <ac:spMk id="6" creationId="{52207603-C0B1-4E80-BB65-485701296E9A}"/>
          </ac:spMkLst>
        </pc:spChg>
        <pc:spChg chg="mod">
          <ac:chgData name="diana fajarwati" userId="3c7b578798fa4979" providerId="LiveId" clId="{4AC00F08-D28C-4CE8-849E-0DD5224EF77E}" dt="2019-05-04T05:31:32.040" v="1506" actId="207"/>
          <ac:spMkLst>
            <pc:docMk/>
            <pc:sldMk cId="355127653" sldId="495"/>
            <ac:spMk id="8" creationId="{2B61AEB9-3443-421E-AA23-904C7C8E74BA}"/>
          </ac:spMkLst>
        </pc:spChg>
        <pc:spChg chg="mod">
          <ac:chgData name="diana fajarwati" userId="3c7b578798fa4979" providerId="LiveId" clId="{4AC00F08-D28C-4CE8-849E-0DD5224EF77E}" dt="2019-05-04T05:31:47.848" v="1508" actId="207"/>
          <ac:spMkLst>
            <pc:docMk/>
            <pc:sldMk cId="355127653" sldId="495"/>
            <ac:spMk id="15" creationId="{14E7AB82-7048-4B83-8BF0-84C93389853D}"/>
          </ac:spMkLst>
        </pc:spChg>
      </pc:sldChg>
      <pc:sldChg chg="addSp delSp modSp add">
        <pc:chgData name="diana fajarwati" userId="3c7b578798fa4979" providerId="LiveId" clId="{4AC00F08-D28C-4CE8-849E-0DD5224EF77E}" dt="2019-05-04T07:01:51.444" v="1649" actId="20577"/>
        <pc:sldMkLst>
          <pc:docMk/>
          <pc:sldMk cId="317967881" sldId="496"/>
        </pc:sldMkLst>
        <pc:spChg chg="mod">
          <ac:chgData name="diana fajarwati" userId="3c7b578798fa4979" providerId="LiveId" clId="{4AC00F08-D28C-4CE8-849E-0DD5224EF77E}" dt="2019-05-04T07:01:51.444" v="1649" actId="20577"/>
          <ac:spMkLst>
            <pc:docMk/>
            <pc:sldMk cId="317967881" sldId="496"/>
            <ac:spMk id="2" creationId="{79D02A1D-0927-4142-8797-77814069B875}"/>
          </ac:spMkLst>
        </pc:spChg>
        <pc:spChg chg="del">
          <ac:chgData name="diana fajarwati" userId="3c7b578798fa4979" providerId="LiveId" clId="{4AC00F08-D28C-4CE8-849E-0DD5224EF77E}" dt="2019-05-04T07:00:36.515" v="1627" actId="478"/>
          <ac:spMkLst>
            <pc:docMk/>
            <pc:sldMk cId="317967881" sldId="496"/>
            <ac:spMk id="3" creationId="{AC4A4F3A-FD20-4EDA-A038-25F2672C5DDB}"/>
          </ac:spMkLst>
        </pc:spChg>
        <pc:picChg chg="add del">
          <ac:chgData name="diana fajarwati" userId="3c7b578798fa4979" providerId="LiveId" clId="{4AC00F08-D28C-4CE8-849E-0DD5224EF77E}" dt="2019-05-04T06:59:07.273" v="1615"/>
          <ac:picMkLst>
            <pc:docMk/>
            <pc:sldMk cId="317967881" sldId="496"/>
            <ac:picMk id="4" creationId="{B1996B56-527A-4CAF-ACFE-E9B5FE69A777}"/>
          </ac:picMkLst>
        </pc:picChg>
        <pc:picChg chg="add mod modCrop">
          <ac:chgData name="diana fajarwati" userId="3c7b578798fa4979" providerId="LiveId" clId="{4AC00F08-D28C-4CE8-849E-0DD5224EF77E}" dt="2019-05-04T07:01:41.277" v="1645" actId="1076"/>
          <ac:picMkLst>
            <pc:docMk/>
            <pc:sldMk cId="317967881" sldId="496"/>
            <ac:picMk id="5" creationId="{A87F1DBA-C901-473A-9DD4-B01DE6B94DBF}"/>
          </ac:picMkLst>
        </pc:picChg>
      </pc:sldChg>
      <pc:sldChg chg="modSp add">
        <pc:chgData name="diana fajarwati" userId="3c7b578798fa4979" providerId="LiveId" clId="{4AC00F08-D28C-4CE8-849E-0DD5224EF77E}" dt="2019-05-04T07:35:27.691" v="2280" actId="14100"/>
        <pc:sldMkLst>
          <pc:docMk/>
          <pc:sldMk cId="2666265938" sldId="497"/>
        </pc:sldMkLst>
        <pc:spChg chg="mod">
          <ac:chgData name="diana fajarwati" userId="3c7b578798fa4979" providerId="LiveId" clId="{4AC00F08-D28C-4CE8-849E-0DD5224EF77E}" dt="2019-05-04T03:50:53.928" v="49" actId="14100"/>
          <ac:spMkLst>
            <pc:docMk/>
            <pc:sldMk cId="2666265938" sldId="497"/>
            <ac:spMk id="2" creationId="{53D26218-1E15-49C1-8CF7-E6C6041AA474}"/>
          </ac:spMkLst>
        </pc:spChg>
        <pc:spChg chg="mod">
          <ac:chgData name="diana fajarwati" userId="3c7b578798fa4979" providerId="LiveId" clId="{4AC00F08-D28C-4CE8-849E-0DD5224EF77E}" dt="2019-05-04T07:35:27.691" v="2280" actId="14100"/>
          <ac:spMkLst>
            <pc:docMk/>
            <pc:sldMk cId="2666265938" sldId="497"/>
            <ac:spMk id="3" creationId="{DE7A0492-0DC8-407F-9623-18D2640E1EEF}"/>
          </ac:spMkLst>
        </pc:spChg>
      </pc:sldChg>
      <pc:sldChg chg="modSp add">
        <pc:chgData name="diana fajarwati" userId="3c7b578798fa4979" providerId="LiveId" clId="{4AC00F08-D28C-4CE8-849E-0DD5224EF77E}" dt="2019-05-04T07:34:40.900" v="2264" actId="113"/>
        <pc:sldMkLst>
          <pc:docMk/>
          <pc:sldMk cId="3473338590" sldId="501"/>
        </pc:sldMkLst>
        <pc:spChg chg="mod">
          <ac:chgData name="diana fajarwati" userId="3c7b578798fa4979" providerId="LiveId" clId="{4AC00F08-D28C-4CE8-849E-0DD5224EF77E}" dt="2019-05-04T07:34:20.833" v="2253" actId="20577"/>
          <ac:spMkLst>
            <pc:docMk/>
            <pc:sldMk cId="3473338590" sldId="501"/>
            <ac:spMk id="2" creationId="{0037A47B-9481-44EB-9072-1B0F5F094048}"/>
          </ac:spMkLst>
        </pc:spChg>
        <pc:spChg chg="mod">
          <ac:chgData name="diana fajarwati" userId="3c7b578798fa4979" providerId="LiveId" clId="{4AC00F08-D28C-4CE8-849E-0DD5224EF77E}" dt="2019-05-04T07:34:40.900" v="2264" actId="113"/>
          <ac:spMkLst>
            <pc:docMk/>
            <pc:sldMk cId="3473338590" sldId="501"/>
            <ac:spMk id="3" creationId="{1544D39D-827E-4159-9824-25BCC83B7BDF}"/>
          </ac:spMkLst>
        </pc:spChg>
      </pc:sldChg>
      <pc:sldChg chg="addSp delSp modSp add mod setBg">
        <pc:chgData name="diana fajarwati" userId="3c7b578798fa4979" providerId="LiveId" clId="{4AC00F08-D28C-4CE8-849E-0DD5224EF77E}" dt="2019-05-04T06:57:40.274" v="1593" actId="27614"/>
        <pc:sldMkLst>
          <pc:docMk/>
          <pc:sldMk cId="3119373625" sldId="505"/>
        </pc:sldMkLst>
        <pc:spChg chg="del">
          <ac:chgData name="diana fajarwati" userId="3c7b578798fa4979" providerId="LiveId" clId="{4AC00F08-D28C-4CE8-849E-0DD5224EF77E}" dt="2019-05-04T06:57:30.533" v="1592" actId="26606"/>
          <ac:spMkLst>
            <pc:docMk/>
            <pc:sldMk cId="3119373625" sldId="505"/>
            <ac:spMk id="2" creationId="{E1E7DEAF-6274-4EB1-B426-D6D19B8636C3}"/>
          </ac:spMkLst>
        </pc:spChg>
        <pc:spChg chg="del">
          <ac:chgData name="diana fajarwati" userId="3c7b578798fa4979" providerId="LiveId" clId="{4AC00F08-D28C-4CE8-849E-0DD5224EF77E}" dt="2019-05-04T06:57:30.533" v="1592" actId="26606"/>
          <ac:spMkLst>
            <pc:docMk/>
            <pc:sldMk cId="3119373625" sldId="505"/>
            <ac:spMk id="3" creationId="{9FC178A6-4F99-4AD4-AB7E-9C24B8157391}"/>
          </ac:spMkLst>
        </pc:spChg>
        <pc:picChg chg="add del mod">
          <ac:chgData name="diana fajarwati" userId="3c7b578798fa4979" providerId="LiveId" clId="{4AC00F08-D28C-4CE8-849E-0DD5224EF77E}" dt="2019-05-04T06:57:30.533" v="1592" actId="26606"/>
          <ac:picMkLst>
            <pc:docMk/>
            <pc:sldMk cId="3119373625" sldId="505"/>
            <ac:picMk id="4" creationId="{8BA89CF9-39E2-4175-A8AE-B540DB7888EB}"/>
          </ac:picMkLst>
        </pc:picChg>
        <pc:picChg chg="add mod">
          <ac:chgData name="diana fajarwati" userId="3c7b578798fa4979" providerId="LiveId" clId="{4AC00F08-D28C-4CE8-849E-0DD5224EF77E}" dt="2019-05-04T06:57:40.274" v="1593" actId="27614"/>
          <ac:picMkLst>
            <pc:docMk/>
            <pc:sldMk cId="3119373625" sldId="505"/>
            <ac:picMk id="7" creationId="{8BA89CF9-39E2-4175-A8AE-B540DB7888EB}"/>
          </ac:picMkLst>
        </pc:picChg>
      </pc:sldChg>
      <pc:sldChg chg="addSp delSp modSp add mod setBg">
        <pc:chgData name="diana fajarwati" userId="3c7b578798fa4979" providerId="LiveId" clId="{4AC00F08-D28C-4CE8-849E-0DD5224EF77E}" dt="2019-05-04T07:08:45.304" v="1739" actId="113"/>
        <pc:sldMkLst>
          <pc:docMk/>
          <pc:sldMk cId="3481531902" sldId="506"/>
        </pc:sldMkLst>
        <pc:spChg chg="add mod ord">
          <ac:chgData name="diana fajarwati" userId="3c7b578798fa4979" providerId="LiveId" clId="{4AC00F08-D28C-4CE8-849E-0DD5224EF77E}" dt="2019-05-04T07:08:45.304" v="1739" actId="113"/>
          <ac:spMkLst>
            <pc:docMk/>
            <pc:sldMk cId="3481531902" sldId="506"/>
            <ac:spMk id="2" creationId="{34ACCACA-93F0-4248-8E21-1825B121FA1B}"/>
          </ac:spMkLst>
        </pc:spChg>
        <pc:spChg chg="add del mod ord">
          <ac:chgData name="diana fajarwati" userId="3c7b578798fa4979" providerId="LiveId" clId="{4AC00F08-D28C-4CE8-849E-0DD5224EF77E}" dt="2019-05-04T07:06:45.202" v="1669" actId="478"/>
          <ac:spMkLst>
            <pc:docMk/>
            <pc:sldMk cId="3481531902" sldId="506"/>
            <ac:spMk id="3" creationId="{1E19A6D5-B9F0-42BC-9458-672AD75441C8}"/>
          </ac:spMkLst>
        </pc:spChg>
        <pc:spChg chg="add mod">
          <ac:chgData name="diana fajarwati" userId="3c7b578798fa4979" providerId="LiveId" clId="{4AC00F08-D28C-4CE8-849E-0DD5224EF77E}" dt="2019-05-04T07:07:10.410" v="1685" actId="207"/>
          <ac:spMkLst>
            <pc:docMk/>
            <pc:sldMk cId="3481531902" sldId="506"/>
            <ac:spMk id="5" creationId="{F136A3A7-A7ED-415A-9C2C-C5830568040E}"/>
          </ac:spMkLst>
        </pc:spChg>
        <pc:spChg chg="add">
          <ac:chgData name="diana fajarwati" userId="3c7b578798fa4979" providerId="LiveId" clId="{4AC00F08-D28C-4CE8-849E-0DD5224EF77E}" dt="2019-05-04T07:05:45.283" v="1659" actId="26606"/>
          <ac:spMkLst>
            <pc:docMk/>
            <pc:sldMk cId="3481531902" sldId="506"/>
            <ac:spMk id="9" creationId="{87CC2527-562A-4F69-B487-4371E5B243E7}"/>
          </ac:spMkLst>
        </pc:spChg>
        <pc:picChg chg="add mod ord modCrop">
          <ac:chgData name="diana fajarwati" userId="3c7b578798fa4979" providerId="LiveId" clId="{4AC00F08-D28C-4CE8-849E-0DD5224EF77E}" dt="2019-05-04T07:05:49.016" v="1660" actId="27614"/>
          <ac:picMkLst>
            <pc:docMk/>
            <pc:sldMk cId="3481531902" sldId="506"/>
            <ac:picMk id="4" creationId="{C829394C-894C-4F93-9AD2-6663BA476BEB}"/>
          </ac:picMkLst>
        </pc:picChg>
        <pc:cxnChg chg="add">
          <ac:chgData name="diana fajarwati" userId="3c7b578798fa4979" providerId="LiveId" clId="{4AC00F08-D28C-4CE8-849E-0DD5224EF77E}" dt="2019-05-04T07:05:45.283" v="1659" actId="26606"/>
          <ac:cxnSpMkLst>
            <pc:docMk/>
            <pc:sldMk cId="3481531902" sldId="506"/>
            <ac:cxnSpMk id="11" creationId="{BCDAEC91-5BCE-4B55-9CC0-43EF94CB734B}"/>
          </ac:cxnSpMkLst>
        </pc:cxnChg>
      </pc:sldChg>
      <pc:sldChg chg="modSp add">
        <pc:chgData name="diana fajarwati" userId="3c7b578798fa4979" providerId="LiveId" clId="{4AC00F08-D28C-4CE8-849E-0DD5224EF77E}" dt="2019-05-04T07:09:00.401" v="1748" actId="113"/>
        <pc:sldMkLst>
          <pc:docMk/>
          <pc:sldMk cId="2367069456" sldId="507"/>
        </pc:sldMkLst>
        <pc:spChg chg="mod">
          <ac:chgData name="diana fajarwati" userId="3c7b578798fa4979" providerId="LiveId" clId="{4AC00F08-D28C-4CE8-849E-0DD5224EF77E}" dt="2019-05-04T07:09:00.401" v="1748" actId="113"/>
          <ac:spMkLst>
            <pc:docMk/>
            <pc:sldMk cId="2367069456" sldId="507"/>
            <ac:spMk id="2" creationId="{34ACCACA-93F0-4248-8E21-1825B121FA1B}"/>
          </ac:spMkLst>
        </pc:spChg>
        <pc:spChg chg="mod">
          <ac:chgData name="diana fajarwati" userId="3c7b578798fa4979" providerId="LiveId" clId="{4AC00F08-D28C-4CE8-849E-0DD5224EF77E}" dt="2019-05-04T07:07:51.307" v="1702" actId="207"/>
          <ac:spMkLst>
            <pc:docMk/>
            <pc:sldMk cId="2367069456" sldId="507"/>
            <ac:spMk id="5" creationId="{F136A3A7-A7ED-415A-9C2C-C5830568040E}"/>
          </ac:spMkLst>
        </pc:spChg>
      </pc:sldChg>
      <pc:sldChg chg="modSp add">
        <pc:chgData name="diana fajarwati" userId="3c7b578798fa4979" providerId="LiveId" clId="{4AC00F08-D28C-4CE8-849E-0DD5224EF77E}" dt="2019-05-04T07:09:08.794" v="1749" actId="207"/>
        <pc:sldMkLst>
          <pc:docMk/>
          <pc:sldMk cId="1411021398" sldId="508"/>
        </pc:sldMkLst>
        <pc:spChg chg="mod">
          <ac:chgData name="diana fajarwati" userId="3c7b578798fa4979" providerId="LiveId" clId="{4AC00F08-D28C-4CE8-849E-0DD5224EF77E}" dt="2019-05-04T07:08:31.019" v="1730" actId="404"/>
          <ac:spMkLst>
            <pc:docMk/>
            <pc:sldMk cId="1411021398" sldId="508"/>
            <ac:spMk id="2" creationId="{34ACCACA-93F0-4248-8E21-1825B121FA1B}"/>
          </ac:spMkLst>
        </pc:spChg>
        <pc:spChg chg="mod">
          <ac:chgData name="diana fajarwati" userId="3c7b578798fa4979" providerId="LiveId" clId="{4AC00F08-D28C-4CE8-849E-0DD5224EF77E}" dt="2019-05-04T07:09:08.794" v="1749" actId="207"/>
          <ac:spMkLst>
            <pc:docMk/>
            <pc:sldMk cId="1411021398" sldId="508"/>
            <ac:spMk id="5" creationId="{F136A3A7-A7ED-415A-9C2C-C5830568040E}"/>
          </ac:spMkLst>
        </pc:spChg>
      </pc:sldChg>
      <pc:sldChg chg="addSp delSp modSp add mod setBg">
        <pc:chgData name="diana fajarwati" userId="3c7b578798fa4979" providerId="LiveId" clId="{4AC00F08-D28C-4CE8-849E-0DD5224EF77E}" dt="2019-05-04T07:11:04.054" v="1753" actId="27614"/>
        <pc:sldMkLst>
          <pc:docMk/>
          <pc:sldMk cId="1982014753" sldId="509"/>
        </pc:sldMkLst>
        <pc:spChg chg="del">
          <ac:chgData name="diana fajarwati" userId="3c7b578798fa4979" providerId="LiveId" clId="{4AC00F08-D28C-4CE8-849E-0DD5224EF77E}" dt="2019-05-04T07:10:58.134" v="1752" actId="26606"/>
          <ac:spMkLst>
            <pc:docMk/>
            <pc:sldMk cId="1982014753" sldId="509"/>
            <ac:spMk id="2" creationId="{F99638F2-1064-4DC3-B761-5F891F8372A2}"/>
          </ac:spMkLst>
        </pc:spChg>
        <pc:spChg chg="del">
          <ac:chgData name="diana fajarwati" userId="3c7b578798fa4979" providerId="LiveId" clId="{4AC00F08-D28C-4CE8-849E-0DD5224EF77E}" dt="2019-05-04T07:10:58.134" v="1752" actId="26606"/>
          <ac:spMkLst>
            <pc:docMk/>
            <pc:sldMk cId="1982014753" sldId="509"/>
            <ac:spMk id="3" creationId="{B4F0FA4F-496F-4907-BD98-BE691318A438}"/>
          </ac:spMkLst>
        </pc:spChg>
        <pc:picChg chg="add del">
          <ac:chgData name="diana fajarwati" userId="3c7b578798fa4979" providerId="LiveId" clId="{4AC00F08-D28C-4CE8-849E-0DD5224EF77E}" dt="2019-05-04T07:10:58.134" v="1752" actId="26606"/>
          <ac:picMkLst>
            <pc:docMk/>
            <pc:sldMk cId="1982014753" sldId="509"/>
            <ac:picMk id="4" creationId="{A29FFDF3-3E6B-4962-99B8-6E1018852D23}"/>
          </ac:picMkLst>
        </pc:picChg>
        <pc:picChg chg="add mod">
          <ac:chgData name="diana fajarwati" userId="3c7b578798fa4979" providerId="LiveId" clId="{4AC00F08-D28C-4CE8-849E-0DD5224EF77E}" dt="2019-05-04T07:11:04.054" v="1753" actId="27614"/>
          <ac:picMkLst>
            <pc:docMk/>
            <pc:sldMk cId="1982014753" sldId="509"/>
            <ac:picMk id="7" creationId="{A29FFDF3-3E6B-4962-99B8-6E1018852D23}"/>
          </ac:picMkLst>
        </pc:picChg>
      </pc:sldChg>
      <pc:sldChg chg="addSp modSp add">
        <pc:chgData name="diana fajarwati" userId="3c7b578798fa4979" providerId="LiveId" clId="{4AC00F08-D28C-4CE8-849E-0DD5224EF77E}" dt="2019-05-04T07:17:22.537" v="1813" actId="1076"/>
        <pc:sldMkLst>
          <pc:docMk/>
          <pc:sldMk cId="260986078" sldId="510"/>
        </pc:sldMkLst>
        <pc:spChg chg="mod">
          <ac:chgData name="diana fajarwati" userId="3c7b578798fa4979" providerId="LiveId" clId="{4AC00F08-D28C-4CE8-849E-0DD5224EF77E}" dt="2019-05-04T07:12:31.900" v="1773" actId="20577"/>
          <ac:spMkLst>
            <pc:docMk/>
            <pc:sldMk cId="260986078" sldId="510"/>
            <ac:spMk id="2" creationId="{CE06E0F1-AF1F-4288-A43C-1F585ABEA5C0}"/>
          </ac:spMkLst>
        </pc:spChg>
        <pc:spChg chg="mod">
          <ac:chgData name="diana fajarwati" userId="3c7b578798fa4979" providerId="LiveId" clId="{4AC00F08-D28C-4CE8-849E-0DD5224EF77E}" dt="2019-05-04T07:12:54.107" v="1808" actId="1076"/>
          <ac:spMkLst>
            <pc:docMk/>
            <pc:sldMk cId="260986078" sldId="510"/>
            <ac:spMk id="3" creationId="{D492B329-95B0-448B-A40B-1EFFBFBA5486}"/>
          </ac:spMkLst>
        </pc:spChg>
        <pc:picChg chg="add mod">
          <ac:chgData name="diana fajarwati" userId="3c7b578798fa4979" providerId="LiveId" clId="{4AC00F08-D28C-4CE8-849E-0DD5224EF77E}" dt="2019-05-04T07:17:22.537" v="1813" actId="1076"/>
          <ac:picMkLst>
            <pc:docMk/>
            <pc:sldMk cId="260986078" sldId="510"/>
            <ac:picMk id="4" creationId="{45FF7FA5-E3B2-451C-BF8C-A8D460BC75EB}"/>
          </ac:picMkLst>
        </pc:picChg>
      </pc:sldChg>
      <pc:sldChg chg="addSp delSp modSp add">
        <pc:chgData name="diana fajarwati" userId="3c7b578798fa4979" providerId="LiveId" clId="{4AC00F08-D28C-4CE8-849E-0DD5224EF77E}" dt="2019-05-04T07:21:12.114" v="1852" actId="1076"/>
        <pc:sldMkLst>
          <pc:docMk/>
          <pc:sldMk cId="1652370524" sldId="511"/>
        </pc:sldMkLst>
        <pc:spChg chg="del">
          <ac:chgData name="diana fajarwati" userId="3c7b578798fa4979" providerId="LiveId" clId="{4AC00F08-D28C-4CE8-849E-0DD5224EF77E}" dt="2019-05-04T07:18:04.667" v="1815"/>
          <ac:spMkLst>
            <pc:docMk/>
            <pc:sldMk cId="1652370524" sldId="511"/>
            <ac:spMk id="2" creationId="{E39ABD39-A55F-447A-9407-C8F811EC56E1}"/>
          </ac:spMkLst>
        </pc:spChg>
        <pc:spChg chg="del">
          <ac:chgData name="diana fajarwati" userId="3c7b578798fa4979" providerId="LiveId" clId="{4AC00F08-D28C-4CE8-849E-0DD5224EF77E}" dt="2019-05-04T07:18:04.667" v="1815"/>
          <ac:spMkLst>
            <pc:docMk/>
            <pc:sldMk cId="1652370524" sldId="511"/>
            <ac:spMk id="3" creationId="{CB8E9C11-6A57-4918-9FF0-230D5651CC07}"/>
          </ac:spMkLst>
        </pc:spChg>
        <pc:spChg chg="add mod">
          <ac:chgData name="diana fajarwati" userId="3c7b578798fa4979" providerId="LiveId" clId="{4AC00F08-D28C-4CE8-849E-0DD5224EF77E}" dt="2019-05-04T07:18:21.527" v="1848" actId="14100"/>
          <ac:spMkLst>
            <pc:docMk/>
            <pc:sldMk cId="1652370524" sldId="511"/>
            <ac:spMk id="4" creationId="{F678C1CA-62A3-42C6-A1F5-C2EC6DAD02FB}"/>
          </ac:spMkLst>
        </pc:spChg>
        <pc:picChg chg="add mod">
          <ac:chgData name="diana fajarwati" userId="3c7b578798fa4979" providerId="LiveId" clId="{4AC00F08-D28C-4CE8-849E-0DD5224EF77E}" dt="2019-05-04T07:21:12.114" v="1852" actId="1076"/>
          <ac:picMkLst>
            <pc:docMk/>
            <pc:sldMk cId="1652370524" sldId="511"/>
            <ac:picMk id="5" creationId="{CF329272-F99E-4D41-90CA-A1B0BECD1E00}"/>
          </ac:picMkLst>
        </pc:picChg>
      </pc:sldChg>
      <pc:sldChg chg="addSp modSp add">
        <pc:chgData name="diana fajarwati" userId="3c7b578798fa4979" providerId="LiveId" clId="{4AC00F08-D28C-4CE8-849E-0DD5224EF77E}" dt="2019-05-04T07:28:36.518" v="1958" actId="1076"/>
        <pc:sldMkLst>
          <pc:docMk/>
          <pc:sldMk cId="3571749265" sldId="512"/>
        </pc:sldMkLst>
        <pc:spChg chg="mod">
          <ac:chgData name="diana fajarwati" userId="3c7b578798fa4979" providerId="LiveId" clId="{4AC00F08-D28C-4CE8-849E-0DD5224EF77E}" dt="2019-05-04T07:27:11.179" v="1954" actId="20577"/>
          <ac:spMkLst>
            <pc:docMk/>
            <pc:sldMk cId="3571749265" sldId="512"/>
            <ac:spMk id="2" creationId="{A095AC76-B6BE-45A3-8A3B-C4E35B88F969}"/>
          </ac:spMkLst>
        </pc:spChg>
        <pc:picChg chg="add mod">
          <ac:chgData name="diana fajarwati" userId="3c7b578798fa4979" providerId="LiveId" clId="{4AC00F08-D28C-4CE8-849E-0DD5224EF77E}" dt="2019-05-04T07:28:36.518" v="1958" actId="1076"/>
          <ac:picMkLst>
            <pc:docMk/>
            <pc:sldMk cId="3571749265" sldId="512"/>
            <ac:picMk id="3" creationId="{A50DEE16-608C-4C27-A0DF-A7C833740AC8}"/>
          </ac:picMkLst>
        </pc:picChg>
      </pc:sldChg>
      <pc:sldChg chg="addSp modSp add">
        <pc:chgData name="diana fajarwati" userId="3c7b578798fa4979" providerId="LiveId" clId="{4AC00F08-D28C-4CE8-849E-0DD5224EF77E}" dt="2019-05-04T07:23:25.434" v="1891" actId="1076"/>
        <pc:sldMkLst>
          <pc:docMk/>
          <pc:sldMk cId="3181648670" sldId="513"/>
        </pc:sldMkLst>
        <pc:picChg chg="add mod">
          <ac:chgData name="diana fajarwati" userId="3c7b578798fa4979" providerId="LiveId" clId="{4AC00F08-D28C-4CE8-849E-0DD5224EF77E}" dt="2019-05-04T07:23:25.434" v="1891" actId="1076"/>
          <ac:picMkLst>
            <pc:docMk/>
            <pc:sldMk cId="3181648670" sldId="513"/>
            <ac:picMk id="3" creationId="{C898B925-E237-466A-A6E5-62B0281D6E78}"/>
          </ac:picMkLst>
        </pc:picChg>
      </pc:sldChg>
      <pc:sldChg chg="addSp modSp add">
        <pc:chgData name="diana fajarwati" userId="3c7b578798fa4979" providerId="LiveId" clId="{4AC00F08-D28C-4CE8-849E-0DD5224EF77E}" dt="2019-05-04T07:24:40.178" v="1919" actId="14100"/>
        <pc:sldMkLst>
          <pc:docMk/>
          <pc:sldMk cId="374358576" sldId="514"/>
        </pc:sldMkLst>
        <pc:spChg chg="mod">
          <ac:chgData name="diana fajarwati" userId="3c7b578798fa4979" providerId="LiveId" clId="{4AC00F08-D28C-4CE8-849E-0DD5224EF77E}" dt="2019-05-04T07:23:52.684" v="1916" actId="113"/>
          <ac:spMkLst>
            <pc:docMk/>
            <pc:sldMk cId="374358576" sldId="514"/>
            <ac:spMk id="2" creationId="{C9BD2FF1-A87D-49A8-8205-985BA253D935}"/>
          </ac:spMkLst>
        </pc:spChg>
        <pc:picChg chg="add mod">
          <ac:chgData name="diana fajarwati" userId="3c7b578798fa4979" providerId="LiveId" clId="{4AC00F08-D28C-4CE8-849E-0DD5224EF77E}" dt="2019-05-04T07:24:40.178" v="1919" actId="14100"/>
          <ac:picMkLst>
            <pc:docMk/>
            <pc:sldMk cId="374358576" sldId="514"/>
            <ac:picMk id="3" creationId="{0D814743-F162-4A2C-B318-E57A604AF0D7}"/>
          </ac:picMkLst>
        </pc:picChg>
      </pc:sldChg>
      <pc:sldChg chg="addSp modSp add">
        <pc:chgData name="diana fajarwati" userId="3c7b578798fa4979" providerId="LiveId" clId="{4AC00F08-D28C-4CE8-849E-0DD5224EF77E}" dt="2019-05-04T07:26:46.932" v="1925" actId="1076"/>
        <pc:sldMkLst>
          <pc:docMk/>
          <pc:sldMk cId="2161975864" sldId="515"/>
        </pc:sldMkLst>
        <pc:picChg chg="add mod">
          <ac:chgData name="diana fajarwati" userId="3c7b578798fa4979" providerId="LiveId" clId="{4AC00F08-D28C-4CE8-849E-0DD5224EF77E}" dt="2019-05-04T07:26:46.932" v="1925" actId="1076"/>
          <ac:picMkLst>
            <pc:docMk/>
            <pc:sldMk cId="2161975864" sldId="515"/>
            <ac:picMk id="4" creationId="{537488CA-FEA9-4A4C-B0E3-AD311223C799}"/>
          </ac:picMkLst>
        </pc:picChg>
      </pc:sldChg>
      <pc:sldChg chg="addSp modSp add">
        <pc:chgData name="diana fajarwati" userId="3c7b578798fa4979" providerId="LiveId" clId="{4AC00F08-D28C-4CE8-849E-0DD5224EF77E}" dt="2019-05-04T07:30:40.406" v="2001" actId="14100"/>
        <pc:sldMkLst>
          <pc:docMk/>
          <pc:sldMk cId="1422844049" sldId="516"/>
        </pc:sldMkLst>
        <pc:spChg chg="mod">
          <ac:chgData name="diana fajarwati" userId="3c7b578798fa4979" providerId="LiveId" clId="{4AC00F08-D28C-4CE8-849E-0DD5224EF77E}" dt="2019-05-04T07:30:04.935" v="1993" actId="113"/>
          <ac:spMkLst>
            <pc:docMk/>
            <pc:sldMk cId="1422844049" sldId="516"/>
            <ac:spMk id="2" creationId="{FA0AAD98-CC86-44EC-A2E4-B5F5E9D3075E}"/>
          </ac:spMkLst>
        </pc:spChg>
        <pc:picChg chg="add mod">
          <ac:chgData name="diana fajarwati" userId="3c7b578798fa4979" providerId="LiveId" clId="{4AC00F08-D28C-4CE8-849E-0DD5224EF77E}" dt="2019-05-04T07:30:40.406" v="2001" actId="14100"/>
          <ac:picMkLst>
            <pc:docMk/>
            <pc:sldMk cId="1422844049" sldId="516"/>
            <ac:picMk id="3" creationId="{CCE2E7F0-4D7F-4BDE-AC89-0B5E6BF608B8}"/>
          </ac:picMkLst>
        </pc:picChg>
        <pc:picChg chg="add mod">
          <ac:chgData name="diana fajarwati" userId="3c7b578798fa4979" providerId="LiveId" clId="{4AC00F08-D28C-4CE8-849E-0DD5224EF77E}" dt="2019-05-04T07:30:36.727" v="2000" actId="14100"/>
          <ac:picMkLst>
            <pc:docMk/>
            <pc:sldMk cId="1422844049" sldId="516"/>
            <ac:picMk id="4" creationId="{A0474188-E5A0-450E-BEBE-B9E6C68C2FE2}"/>
          </ac:picMkLst>
        </pc:picChg>
      </pc:sldChg>
      <pc:sldChg chg="modSp add">
        <pc:chgData name="diana fajarwati" userId="3c7b578798fa4979" providerId="LiveId" clId="{4AC00F08-D28C-4CE8-849E-0DD5224EF77E}" dt="2019-05-04T07:35:10.330" v="2276" actId="113"/>
        <pc:sldMkLst>
          <pc:docMk/>
          <pc:sldMk cId="4127755150" sldId="517"/>
        </pc:sldMkLst>
        <pc:spChg chg="mod">
          <ac:chgData name="diana fajarwati" userId="3c7b578798fa4979" providerId="LiveId" clId="{4AC00F08-D28C-4CE8-849E-0DD5224EF77E}" dt="2019-05-04T07:32:02.170" v="2030" actId="20577"/>
          <ac:spMkLst>
            <pc:docMk/>
            <pc:sldMk cId="4127755150" sldId="517"/>
            <ac:spMk id="2" creationId="{EF5918D4-1692-4F95-AAEE-ADE614B0C82E}"/>
          </ac:spMkLst>
        </pc:spChg>
        <pc:spChg chg="mod">
          <ac:chgData name="diana fajarwati" userId="3c7b578798fa4979" providerId="LiveId" clId="{4AC00F08-D28C-4CE8-849E-0DD5224EF77E}" dt="2019-05-04T07:35:10.330" v="2276" actId="113"/>
          <ac:spMkLst>
            <pc:docMk/>
            <pc:sldMk cId="4127755150" sldId="517"/>
            <ac:spMk id="3" creationId="{79E40653-2E71-4EAA-A3BE-673237C8EACC}"/>
          </ac:spMkLst>
        </pc:spChg>
      </pc:sldChg>
      <pc:sldChg chg="addSp modSp add">
        <pc:chgData name="diana fajarwati" userId="3c7b578798fa4979" providerId="LiveId" clId="{4AC00F08-D28C-4CE8-849E-0DD5224EF77E}" dt="2019-05-04T07:39:44.309" v="2322" actId="1076"/>
        <pc:sldMkLst>
          <pc:docMk/>
          <pc:sldMk cId="1325189092" sldId="518"/>
        </pc:sldMkLst>
        <pc:spChg chg="mod">
          <ac:chgData name="diana fajarwati" userId="3c7b578798fa4979" providerId="LiveId" clId="{4AC00F08-D28C-4CE8-849E-0DD5224EF77E}" dt="2019-05-04T07:39:42.467" v="2321" actId="1076"/>
          <ac:spMkLst>
            <pc:docMk/>
            <pc:sldMk cId="1325189092" sldId="518"/>
            <ac:spMk id="2" creationId="{B1A1A92F-4F0D-425F-8CF9-05AA71FBA192}"/>
          </ac:spMkLst>
        </pc:spChg>
        <pc:spChg chg="mod">
          <ac:chgData name="diana fajarwati" userId="3c7b578798fa4979" providerId="LiveId" clId="{4AC00F08-D28C-4CE8-849E-0DD5224EF77E}" dt="2019-05-04T07:39:39.543" v="2320" actId="1076"/>
          <ac:spMkLst>
            <pc:docMk/>
            <pc:sldMk cId="1325189092" sldId="518"/>
            <ac:spMk id="3" creationId="{EC285566-F9A2-4970-84F1-B8411965278B}"/>
          </ac:spMkLst>
        </pc:spChg>
        <pc:picChg chg="add mod">
          <ac:chgData name="diana fajarwati" userId="3c7b578798fa4979" providerId="LiveId" clId="{4AC00F08-D28C-4CE8-849E-0DD5224EF77E}" dt="2019-05-04T07:39:44.309" v="2322" actId="1076"/>
          <ac:picMkLst>
            <pc:docMk/>
            <pc:sldMk cId="1325189092" sldId="518"/>
            <ac:picMk id="4" creationId="{D4E4D916-9FF6-4CDC-8476-E018C9A3AAA0}"/>
          </ac:picMkLst>
        </pc:picChg>
      </pc:sldChg>
      <pc:sldMasterChg chg="delSldLayout">
        <pc:chgData name="diana fajarwati" userId="3c7b578798fa4979" providerId="LiveId" clId="{4AC00F08-D28C-4CE8-849E-0DD5224EF77E}" dt="2019-05-04T03:48:33.729" v="3" actId="2696"/>
        <pc:sldMasterMkLst>
          <pc:docMk/>
          <pc:sldMasterMk cId="346893842" sldId="2147483660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AD436-1972-457C-8D98-4BA07078825E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9A850-CA10-42CD-B9C8-DF5C01D2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10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90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85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66058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4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1656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8058" y="549155"/>
            <a:ext cx="1527754" cy="0"/>
          </a:xfrm>
          <a:prstGeom prst="line">
            <a:avLst/>
          </a:prstGeom>
          <a:ln w="889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27012" y="6467602"/>
            <a:ext cx="381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Prompt 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</a:rPr>
              <a:t>Proposal</a:t>
            </a:r>
            <a:r>
              <a:rPr lang="en-US" sz="1400" b="0" baseline="0" dirty="0">
                <a:solidFill>
                  <a:schemeClr val="accent1">
                    <a:lumMod val="75000"/>
                  </a:schemeClr>
                </a:solidFill>
              </a:rPr>
              <a:t> @Aug 2017</a:t>
            </a:r>
            <a:endParaRPr lang="en-US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7906547" cy="8654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bg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bg1"/>
              </a:buClr>
              <a:buSzPct val="80000"/>
              <a:buFont typeface="Wingdings 2" pitchFamily="18" charset="2"/>
              <a:buChar char=""/>
              <a:defRPr sz="2000">
                <a:solidFill>
                  <a:schemeClr val="bg1"/>
                </a:solidFill>
              </a:defRPr>
            </a:lvl1pPr>
            <a:lvl2pPr marL="768184" indent="-304735" algn="just">
              <a:buClr>
                <a:schemeClr val="bg1"/>
              </a:buClr>
              <a:buSzPct val="70000"/>
              <a:buFont typeface="Wingdings" pitchFamily="2" charset="2"/>
              <a:buChar char="î"/>
              <a:defRPr sz="1900">
                <a:solidFill>
                  <a:schemeClr val="bg1"/>
                </a:solidFill>
                <a:latin typeface="+mn-lt"/>
              </a:defRPr>
            </a:lvl2pPr>
            <a:lvl3pPr algn="just">
              <a:defRPr sz="1500">
                <a:solidFill>
                  <a:schemeClr val="bg1"/>
                </a:solidFill>
              </a:defRPr>
            </a:lvl3pPr>
            <a:lvl4pPr algn="just">
              <a:defRPr sz="120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srgbClr val="000000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9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495300"/>
            <a:ext cx="7906547" cy="64770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3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1853" y="15240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658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47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048" y="647702"/>
            <a:ext cx="7906547" cy="647698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58504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02892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61552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63076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64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2" y="647700"/>
            <a:ext cx="7906547" cy="571500"/>
          </a:xfrm>
          <a:prstGeom prst="rect">
            <a:avLst/>
          </a:prstGeom>
        </p:spPr>
        <p:txBody>
          <a:bodyPr vert="horz"/>
          <a:lstStyle>
            <a:lvl1pPr algn="l">
              <a:defRPr sz="3600" b="0">
                <a:solidFill>
                  <a:schemeClr val="accent1">
                    <a:lumMod val="75000"/>
                  </a:schemeClr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8012" y="533400"/>
            <a:ext cx="548640" cy="91440"/>
            <a:chOff x="1370012" y="1981200"/>
            <a:chExt cx="548640" cy="91440"/>
          </a:xfrm>
        </p:grpSpPr>
        <p:sp>
          <p:nvSpPr>
            <p:cNvPr id="2" name="Oval 1"/>
            <p:cNvSpPr>
              <a:spLocks noChangeAspect="1"/>
            </p:cNvSpPr>
            <p:nvPr userDrawn="1"/>
          </p:nvSpPr>
          <p:spPr>
            <a:xfrm>
              <a:off x="13700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15224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6748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8272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1854112" y="533400"/>
            <a:ext cx="336300" cy="7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11642349" y="792378"/>
            <a:ext cx="759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97608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6FB17C-7F48-47F8-9D0F-7758F18C32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0640" y="0"/>
            <a:ext cx="10047545" cy="6858000"/>
          </a:xfrm>
          <a:custGeom>
            <a:avLst/>
            <a:gdLst>
              <a:gd name="connsiteX0" fmla="*/ 5025081 w 10050162"/>
              <a:gd name="connsiteY0" fmla="*/ 793546 h 6858000"/>
              <a:gd name="connsiteX1" fmla="*/ 2389627 w 10050162"/>
              <a:gd name="connsiteY1" fmla="*/ 3429000 h 6858000"/>
              <a:gd name="connsiteX2" fmla="*/ 5025081 w 10050162"/>
              <a:gd name="connsiteY2" fmla="*/ 6064454 h 6858000"/>
              <a:gd name="connsiteX3" fmla="*/ 7660535 w 10050162"/>
              <a:gd name="connsiteY3" fmla="*/ 3429000 h 6858000"/>
              <a:gd name="connsiteX4" fmla="*/ 5025081 w 10050162"/>
              <a:gd name="connsiteY4" fmla="*/ 793546 h 6858000"/>
              <a:gd name="connsiteX5" fmla="*/ 1353333 w 10050162"/>
              <a:gd name="connsiteY5" fmla="*/ 0 h 6858000"/>
              <a:gd name="connsiteX6" fmla="*/ 8696829 w 10050162"/>
              <a:gd name="connsiteY6" fmla="*/ 0 h 6858000"/>
              <a:gd name="connsiteX7" fmla="*/ 8744737 w 10050162"/>
              <a:gd name="connsiteY7" fmla="*/ 50249 h 6858000"/>
              <a:gd name="connsiteX8" fmla="*/ 10050162 w 10050162"/>
              <a:gd name="connsiteY8" fmla="*/ 3429000 h 6858000"/>
              <a:gd name="connsiteX9" fmla="*/ 8744737 w 10050162"/>
              <a:gd name="connsiteY9" fmla="*/ 6807751 h 6858000"/>
              <a:gd name="connsiteX10" fmla="*/ 8696829 w 10050162"/>
              <a:gd name="connsiteY10" fmla="*/ 6858000 h 6858000"/>
              <a:gd name="connsiteX11" fmla="*/ 1353333 w 10050162"/>
              <a:gd name="connsiteY11" fmla="*/ 6858000 h 6858000"/>
              <a:gd name="connsiteX12" fmla="*/ 1305425 w 10050162"/>
              <a:gd name="connsiteY12" fmla="*/ 6807751 h 6858000"/>
              <a:gd name="connsiteX13" fmla="*/ 0 w 10050162"/>
              <a:gd name="connsiteY13" fmla="*/ 3429000 h 6858000"/>
              <a:gd name="connsiteX14" fmla="*/ 1305425 w 10050162"/>
              <a:gd name="connsiteY14" fmla="*/ 5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50162" h="6858000">
                <a:moveTo>
                  <a:pt x="5025081" y="793546"/>
                </a:moveTo>
                <a:cubicBezTo>
                  <a:pt x="3569561" y="793546"/>
                  <a:pt x="2389627" y="1973479"/>
                  <a:pt x="2389627" y="3429000"/>
                </a:cubicBezTo>
                <a:cubicBezTo>
                  <a:pt x="2389627" y="4884521"/>
                  <a:pt x="3569561" y="6064454"/>
                  <a:pt x="5025081" y="6064454"/>
                </a:cubicBezTo>
                <a:cubicBezTo>
                  <a:pt x="6480602" y="6064454"/>
                  <a:pt x="7660535" y="4884521"/>
                  <a:pt x="7660535" y="3429000"/>
                </a:cubicBezTo>
                <a:cubicBezTo>
                  <a:pt x="7660535" y="1973479"/>
                  <a:pt x="6480602" y="793546"/>
                  <a:pt x="5025081" y="793546"/>
                </a:cubicBezTo>
                <a:close/>
                <a:moveTo>
                  <a:pt x="1353333" y="0"/>
                </a:moveTo>
                <a:lnTo>
                  <a:pt x="8696829" y="0"/>
                </a:lnTo>
                <a:lnTo>
                  <a:pt x="8744737" y="50249"/>
                </a:lnTo>
                <a:cubicBezTo>
                  <a:pt x="9555820" y="942639"/>
                  <a:pt x="10050162" y="2128089"/>
                  <a:pt x="10050162" y="3429000"/>
                </a:cubicBezTo>
                <a:cubicBezTo>
                  <a:pt x="10050162" y="4729910"/>
                  <a:pt x="9555820" y="5915361"/>
                  <a:pt x="8744737" y="6807751"/>
                </a:cubicBezTo>
                <a:lnTo>
                  <a:pt x="8696829" y="6858000"/>
                </a:lnTo>
                <a:lnTo>
                  <a:pt x="1353333" y="6858000"/>
                </a:lnTo>
                <a:lnTo>
                  <a:pt x="1305425" y="6807751"/>
                </a:lnTo>
                <a:cubicBezTo>
                  <a:pt x="494342" y="5915361"/>
                  <a:pt x="0" y="4729910"/>
                  <a:pt x="0" y="3429000"/>
                </a:cubicBezTo>
                <a:cubicBezTo>
                  <a:pt x="0" y="2128089"/>
                  <a:pt x="494342" y="942639"/>
                  <a:pt x="1305425" y="502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44AFAD4-1922-416F-B71A-2145980A82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EA11-81CF-40A9-9A70-48761EDD7759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72EB240-EB19-4B70-BAE2-550E3FFF8D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7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96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66058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4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1656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8058" y="549155"/>
            <a:ext cx="1527754" cy="0"/>
          </a:xfrm>
          <a:prstGeom prst="line">
            <a:avLst/>
          </a:prstGeom>
          <a:ln w="889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27012" y="6467602"/>
            <a:ext cx="381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Prompt 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</a:rPr>
              <a:t>Proposal</a:t>
            </a:r>
            <a:r>
              <a:rPr lang="en-US" sz="1400" b="0" baseline="0" dirty="0">
                <a:solidFill>
                  <a:schemeClr val="accent1">
                    <a:lumMod val="75000"/>
                  </a:schemeClr>
                </a:solidFill>
              </a:rPr>
              <a:t> @Aug 2017</a:t>
            </a:r>
            <a:endParaRPr lang="en-US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7906547" cy="8654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bg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bg1"/>
              </a:buClr>
              <a:buSzPct val="80000"/>
              <a:buFont typeface="Wingdings 2" pitchFamily="18" charset="2"/>
              <a:buChar char=""/>
              <a:defRPr sz="2000">
                <a:solidFill>
                  <a:schemeClr val="bg1"/>
                </a:solidFill>
              </a:defRPr>
            </a:lvl1pPr>
            <a:lvl2pPr marL="768184" indent="-304735" algn="just">
              <a:buClr>
                <a:schemeClr val="bg1"/>
              </a:buClr>
              <a:buSzPct val="70000"/>
              <a:buFont typeface="Wingdings" pitchFamily="2" charset="2"/>
              <a:buChar char="î"/>
              <a:defRPr sz="1900">
                <a:solidFill>
                  <a:schemeClr val="bg1"/>
                </a:solidFill>
                <a:latin typeface="+mn-lt"/>
              </a:defRPr>
            </a:lvl2pPr>
            <a:lvl3pPr algn="just">
              <a:defRPr sz="1500">
                <a:solidFill>
                  <a:schemeClr val="bg1"/>
                </a:solidFill>
              </a:defRPr>
            </a:lvl3pPr>
            <a:lvl4pPr algn="just">
              <a:defRPr sz="120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srgbClr val="000000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495300"/>
            <a:ext cx="7906547" cy="64770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8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1853" y="15240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9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048" y="647702"/>
            <a:ext cx="7906547" cy="647698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58504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02892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61552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63076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2" y="647700"/>
            <a:ext cx="7906547" cy="571500"/>
          </a:xfrm>
          <a:prstGeom prst="rect">
            <a:avLst/>
          </a:prstGeom>
        </p:spPr>
        <p:txBody>
          <a:bodyPr vert="horz"/>
          <a:lstStyle>
            <a:lvl1pPr algn="l">
              <a:defRPr sz="3600" b="0">
                <a:solidFill>
                  <a:schemeClr val="accent1">
                    <a:lumMod val="75000"/>
                  </a:schemeClr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8012" y="533400"/>
            <a:ext cx="548640" cy="91440"/>
            <a:chOff x="1370012" y="1981200"/>
            <a:chExt cx="548640" cy="91440"/>
          </a:xfrm>
        </p:grpSpPr>
        <p:sp>
          <p:nvSpPr>
            <p:cNvPr id="2" name="Oval 1"/>
            <p:cNvSpPr>
              <a:spLocks noChangeAspect="1"/>
            </p:cNvSpPr>
            <p:nvPr userDrawn="1"/>
          </p:nvSpPr>
          <p:spPr>
            <a:xfrm>
              <a:off x="13700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15224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6748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8272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1854112" y="533400"/>
            <a:ext cx="336300" cy="7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11642349" y="792378"/>
            <a:ext cx="759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6852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73" r:id="rId9"/>
  </p:sldLayoutIdLst>
  <p:txStyles>
    <p:titleStyle>
      <a:lvl1pPr algn="ctr" defTabSz="4571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defTabSz="4571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4571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4571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80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ctr" defTabSz="4571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defTabSz="4571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4571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4571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A631DF-9537-42C4-B431-7A931C3692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76" y="0"/>
            <a:ext cx="1212531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" y="0"/>
            <a:ext cx="7770811" cy="6858000"/>
          </a:xfrm>
          <a:prstGeom prst="rect">
            <a:avLst/>
          </a:prstGeom>
          <a:solidFill>
            <a:schemeClr val="accent1">
              <a:alpha val="8902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2" y="1219200"/>
            <a:ext cx="6628049" cy="1470025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Digital Marketing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SET UP A MARKET RESEARCH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2" y="3352800"/>
            <a:ext cx="5335587" cy="167640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Prepared for 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Magister Management Class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Esa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Unggul</a:t>
            </a:r>
            <a:r>
              <a:rPr lang="en-US" sz="2400" dirty="0">
                <a:solidFill>
                  <a:schemeClr val="bg1"/>
                </a:solidFill>
              </a:rPr>
              <a:t> University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Prepared by</a:t>
            </a:r>
          </a:p>
          <a:p>
            <a:r>
              <a:rPr lang="en-US" sz="1800" dirty="0">
                <a:solidFill>
                  <a:schemeClr val="bg1"/>
                </a:solidFill>
              </a:rPr>
              <a:t>Diana </a:t>
            </a:r>
            <a:r>
              <a:rPr lang="en-US" sz="1800" dirty="0" err="1">
                <a:solidFill>
                  <a:schemeClr val="bg1"/>
                </a:solidFill>
              </a:rPr>
              <a:t>Fajarwati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B292B-C049-45BE-AA94-A9972A3679C8}"/>
              </a:ext>
            </a:extLst>
          </p:cNvPr>
          <p:cNvSpPr txBox="1"/>
          <p:nvPr/>
        </p:nvSpPr>
        <p:spPr>
          <a:xfrm>
            <a:off x="2818605" y="849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Section 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1445D-E8D3-4DCA-889A-8B2568678AF3}"/>
              </a:ext>
            </a:extLst>
          </p:cNvPr>
          <p:cNvSpPr txBox="1"/>
          <p:nvPr/>
        </p:nvSpPr>
        <p:spPr>
          <a:xfrm>
            <a:off x="531812" y="6248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KHI, 4 Mei 2019</a:t>
            </a:r>
          </a:p>
        </p:txBody>
      </p:sp>
    </p:spTree>
    <p:extLst>
      <p:ext uri="{BB962C8B-B14F-4D97-AF65-F5344CB8AC3E}">
        <p14:creationId xmlns:p14="http://schemas.microsoft.com/office/powerpoint/2010/main" val="70692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56EBB0-9BA1-434D-8BB0-54905DE1D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5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4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3F490-30DF-4AC0-8C45-657962100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5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94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BB2E26-B38E-442D-B7DE-869F79820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B29613-8EAE-4785-8CE7-FC02D8DA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038012" cy="680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2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C829394C-894C-4F93-9AD2-6663BA476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8" b="22390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6670" y="2277613"/>
            <a:ext cx="4702155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77862" y="5123793"/>
            <a:ext cx="935176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136A3A7-A7ED-415A-9C2C-C5830568040E}"/>
              </a:ext>
            </a:extLst>
          </p:cNvPr>
          <p:cNvSpPr/>
          <p:nvPr/>
        </p:nvSpPr>
        <p:spPr bwMode="auto">
          <a:xfrm>
            <a:off x="0" y="0"/>
            <a:ext cx="12188825" cy="6934200"/>
          </a:xfrm>
          <a:prstGeom prst="rect">
            <a:avLst/>
          </a:prstGeom>
          <a:solidFill>
            <a:schemeClr val="accent3">
              <a:lumMod val="50000"/>
              <a:alpha val="87843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CCACA-93F0-4248-8E21-1825B121F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4145016"/>
            <a:ext cx="6172200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6600" dirty="0">
                <a:solidFill>
                  <a:schemeClr val="bg1"/>
                </a:solidFill>
              </a:rPr>
              <a:t>Google 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10700" b="1" dirty="0">
                <a:solidFill>
                  <a:schemeClr val="bg1"/>
                </a:solidFill>
              </a:rPr>
              <a:t>Trends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3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29FFDF3-3E6B-4962-99B8-6E1018852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13" r="5754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14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E0F1-AF1F-4288-A43C-1F585ABE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Trends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2B329-95B0-448B-A40B-1EFFBFBA5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524000"/>
            <a:ext cx="9914944" cy="71300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1.  Measure Brand Popularity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F7FA5-E3B2-451C-BF8C-A8D460BC7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05" y="2262409"/>
            <a:ext cx="8919157" cy="41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6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2474-5CA0-4948-94C2-E58BA571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EFEE3-74CD-4A3A-BFCC-DF1B36341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488CA-FEA9-4A4C-B0E3-AD311223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257299"/>
            <a:ext cx="11428412" cy="52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7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8C1CA-62A3-42C6-A1F5-C2EC6DAD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457200"/>
            <a:ext cx="9914944" cy="685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2. Prepare a Business Trip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29272-F99E-4D41-90CA-A1B0BECD1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4" y="1437119"/>
            <a:ext cx="10820400" cy="50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70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D382CA-966A-4A15-9C15-ED034A55F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8B925-E237-466A-A6E5-62B0281D6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1295400"/>
            <a:ext cx="11504612" cy="532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4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BB64-DEDB-4785-ABD4-F13A1854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0201C-CCB7-4805-8989-F3C184167F0E}"/>
              </a:ext>
            </a:extLst>
          </p:cNvPr>
          <p:cNvSpPr txBox="1"/>
          <p:nvPr/>
        </p:nvSpPr>
        <p:spPr>
          <a:xfrm>
            <a:off x="388636" y="1447800"/>
            <a:ext cx="913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first half of semesters will explore the </a:t>
            </a:r>
            <a:r>
              <a:rPr lang="en-US" sz="2400" b="1" dirty="0">
                <a:solidFill>
                  <a:srgbClr val="FF0000"/>
                </a:solidFill>
              </a:rPr>
              <a:t>digital marketing concepts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07603-C0B1-4E80-BB65-485701296E9A}"/>
              </a:ext>
            </a:extLst>
          </p:cNvPr>
          <p:cNvSpPr txBox="1"/>
          <p:nvPr/>
        </p:nvSpPr>
        <p:spPr>
          <a:xfrm>
            <a:off x="1065212" y="21906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Marketing in Digital World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1AEB9-3443-421E-AA23-904C7C8E74BA}"/>
              </a:ext>
            </a:extLst>
          </p:cNvPr>
          <p:cNvSpPr txBox="1"/>
          <p:nvPr/>
        </p:nvSpPr>
        <p:spPr>
          <a:xfrm>
            <a:off x="1141412" y="2751147"/>
            <a:ext cx="3048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What is Digital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History of Digital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The Changes of Consumer Behavior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7466D-C53E-4675-A3E1-6C41181F218A}"/>
              </a:ext>
            </a:extLst>
          </p:cNvPr>
          <p:cNvSpPr txBox="1"/>
          <p:nvPr/>
        </p:nvSpPr>
        <p:spPr>
          <a:xfrm>
            <a:off x="1065212" y="3711664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Digital Tools for Developing Innovative Product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0D651-0F13-4515-B88B-FE07D3927761}"/>
              </a:ext>
            </a:extLst>
          </p:cNvPr>
          <p:cNvSpPr txBox="1"/>
          <p:nvPr/>
        </p:nvSpPr>
        <p:spPr>
          <a:xfrm>
            <a:off x="1149349" y="4351347"/>
            <a:ext cx="33448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Basic Concept: Product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Digital Concept: Customer Co-Creation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Digital Concept: Doppelgänger Brand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A4956-2823-41A6-8A9E-5E458AB429C2}"/>
              </a:ext>
            </a:extLst>
          </p:cNvPr>
          <p:cNvSpPr txBox="1"/>
          <p:nvPr/>
        </p:nvSpPr>
        <p:spPr>
          <a:xfrm>
            <a:off x="1141412" y="533281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Digital Tools for Persuading Costumers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3C77-978D-4687-982D-221E7D4A15F4}"/>
              </a:ext>
            </a:extLst>
          </p:cNvPr>
          <p:cNvSpPr txBox="1"/>
          <p:nvPr/>
        </p:nvSpPr>
        <p:spPr>
          <a:xfrm>
            <a:off x="1141412" y="5867400"/>
            <a:ext cx="3200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Basic Concept: Promotion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Digital Concept: Authenticity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Digital Concept: User-Generated Content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E7AB82-7048-4B83-8BF0-84C93389853D}"/>
              </a:ext>
            </a:extLst>
          </p:cNvPr>
          <p:cNvSpPr/>
          <p:nvPr/>
        </p:nvSpPr>
        <p:spPr bwMode="auto">
          <a:xfrm>
            <a:off x="531812" y="2219265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7287F5-9223-4EA9-8C9B-63D041117E5B}"/>
              </a:ext>
            </a:extLst>
          </p:cNvPr>
          <p:cNvSpPr/>
          <p:nvPr/>
        </p:nvSpPr>
        <p:spPr bwMode="auto">
          <a:xfrm>
            <a:off x="531812" y="371285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9E6F37-9882-4E56-9D15-87E2127D214F}"/>
              </a:ext>
            </a:extLst>
          </p:cNvPr>
          <p:cNvSpPr/>
          <p:nvPr/>
        </p:nvSpPr>
        <p:spPr bwMode="auto">
          <a:xfrm>
            <a:off x="531812" y="5332814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DB424-78AA-4BFE-92E5-9EBA67A49005}"/>
              </a:ext>
            </a:extLst>
          </p:cNvPr>
          <p:cNvSpPr txBox="1"/>
          <p:nvPr/>
        </p:nvSpPr>
        <p:spPr>
          <a:xfrm>
            <a:off x="4875212" y="219069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Digital Tools for Effectively Distribution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DC1EE6-D810-40C2-9A29-9811C6C70786}"/>
              </a:ext>
            </a:extLst>
          </p:cNvPr>
          <p:cNvSpPr txBox="1"/>
          <p:nvPr/>
        </p:nvSpPr>
        <p:spPr>
          <a:xfrm>
            <a:off x="4875212" y="3711664"/>
            <a:ext cx="306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Digital Tools for Setting Right Price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E14B01-62FE-487A-A390-9DCF426ED65D}"/>
              </a:ext>
            </a:extLst>
          </p:cNvPr>
          <p:cNvSpPr txBox="1"/>
          <p:nvPr/>
        </p:nvSpPr>
        <p:spPr>
          <a:xfrm>
            <a:off x="4854574" y="533281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Digital Analytic for Marketing Professional #1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9252E25-C2D0-430A-8B49-DDAFF11E5A1B}"/>
              </a:ext>
            </a:extLst>
          </p:cNvPr>
          <p:cNvSpPr/>
          <p:nvPr/>
        </p:nvSpPr>
        <p:spPr bwMode="auto">
          <a:xfrm>
            <a:off x="4341812" y="2219265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4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E08266-D5A4-48D5-B7C5-23DD57113F4E}"/>
              </a:ext>
            </a:extLst>
          </p:cNvPr>
          <p:cNvSpPr/>
          <p:nvPr/>
        </p:nvSpPr>
        <p:spPr bwMode="auto">
          <a:xfrm>
            <a:off x="4341812" y="371285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816FD2-10C4-4785-B80F-489CE7A82C19}"/>
              </a:ext>
            </a:extLst>
          </p:cNvPr>
          <p:cNvSpPr/>
          <p:nvPr/>
        </p:nvSpPr>
        <p:spPr bwMode="auto">
          <a:xfrm>
            <a:off x="4341812" y="5332814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0EF4DE-4D78-4833-8211-FE7BA53B162A}"/>
              </a:ext>
            </a:extLst>
          </p:cNvPr>
          <p:cNvSpPr txBox="1"/>
          <p:nvPr/>
        </p:nvSpPr>
        <p:spPr>
          <a:xfrm>
            <a:off x="8609012" y="3711664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Marketing in an Analog World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211A32-E13C-4035-A6A0-59F013A0D8ED}"/>
              </a:ext>
            </a:extLst>
          </p:cNvPr>
          <p:cNvSpPr txBox="1"/>
          <p:nvPr/>
        </p:nvSpPr>
        <p:spPr>
          <a:xfrm>
            <a:off x="8693149" y="4351347"/>
            <a:ext cx="33448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Analog vs Digital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4 </a:t>
            </a:r>
            <a:r>
              <a:rPr lang="en-US" sz="1100" dirty="0" err="1"/>
              <a:t>cara</a:t>
            </a:r>
            <a:r>
              <a:rPr lang="en-US" sz="1100" dirty="0"/>
              <a:t> dunia analog </a:t>
            </a:r>
            <a:r>
              <a:rPr lang="en-US" sz="1100" dirty="0" err="1"/>
              <a:t>mempengaruhi</a:t>
            </a:r>
            <a:r>
              <a:rPr lang="en-US" sz="1100" dirty="0"/>
              <a:t> digital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Transformasi</a:t>
            </a:r>
            <a:r>
              <a:rPr lang="en-US" sz="1100" dirty="0"/>
              <a:t> analog ke digital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0F073B9-10C2-44AC-8C0A-AAD8F3139652}"/>
              </a:ext>
            </a:extLst>
          </p:cNvPr>
          <p:cNvSpPr/>
          <p:nvPr/>
        </p:nvSpPr>
        <p:spPr bwMode="auto">
          <a:xfrm>
            <a:off x="8075612" y="2219265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7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FC52709-2FD9-43F2-9EC1-D9D748C32943}"/>
              </a:ext>
            </a:extLst>
          </p:cNvPr>
          <p:cNvSpPr/>
          <p:nvPr/>
        </p:nvSpPr>
        <p:spPr bwMode="auto">
          <a:xfrm>
            <a:off x="8075612" y="371285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6FA831-1C9C-4138-B638-2DB8365776E3}"/>
              </a:ext>
            </a:extLst>
          </p:cNvPr>
          <p:cNvSpPr txBox="1"/>
          <p:nvPr/>
        </p:nvSpPr>
        <p:spPr>
          <a:xfrm>
            <a:off x="8609012" y="219069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Digital Analytic for Marketing Professional #1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DA57F9-63AE-43C0-8D19-F9356830CA53}"/>
              </a:ext>
            </a:extLst>
          </p:cNvPr>
          <p:cNvSpPr txBox="1"/>
          <p:nvPr/>
        </p:nvSpPr>
        <p:spPr>
          <a:xfrm>
            <a:off x="8693149" y="2751145"/>
            <a:ext cx="3048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Pengumpulan</a:t>
            </a:r>
            <a:r>
              <a:rPr lang="en-US" sz="1100" dirty="0"/>
              <a:t> data-data sosial media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Kerangka</a:t>
            </a:r>
            <a:r>
              <a:rPr lang="en-US" sz="1100" dirty="0"/>
              <a:t> </a:t>
            </a:r>
            <a:r>
              <a:rPr lang="en-US" sz="1100" dirty="0" err="1"/>
              <a:t>analisa</a:t>
            </a:r>
            <a:endParaRPr lang="en-US" sz="11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Visualisasi</a:t>
            </a:r>
            <a:r>
              <a:rPr lang="en-US" sz="1100" dirty="0"/>
              <a:t> data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5857C-D9C3-4633-AC45-D96489C7AD26}"/>
              </a:ext>
            </a:extLst>
          </p:cNvPr>
          <p:cNvSpPr txBox="1"/>
          <p:nvPr/>
        </p:nvSpPr>
        <p:spPr>
          <a:xfrm>
            <a:off x="4951412" y="2751146"/>
            <a:ext cx="3200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Basic Concept: Place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Digital Concept: New Retail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Digital Concept: 3D Printer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7562ED-9788-4724-A9F7-B949F442599D}"/>
              </a:ext>
            </a:extLst>
          </p:cNvPr>
          <p:cNvSpPr txBox="1"/>
          <p:nvPr/>
        </p:nvSpPr>
        <p:spPr>
          <a:xfrm>
            <a:off x="4854574" y="5944345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Memahami</a:t>
            </a:r>
            <a:r>
              <a:rPr lang="en-US" sz="1100" dirty="0"/>
              <a:t> berbagai web analytics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Kerangka</a:t>
            </a:r>
            <a:r>
              <a:rPr lang="en-US" sz="1100" dirty="0"/>
              <a:t> analytic dan memilih web analytic yang tepat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F6CC3F-B5C4-49D4-9170-FC9A2662E6D8}"/>
              </a:ext>
            </a:extLst>
          </p:cNvPr>
          <p:cNvSpPr txBox="1"/>
          <p:nvPr/>
        </p:nvSpPr>
        <p:spPr>
          <a:xfrm>
            <a:off x="4951412" y="4374406"/>
            <a:ext cx="3200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Basic Concept: Price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Digital Concept: Pay what you want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Digital Concept: Pricing comparison tools</a:t>
            </a:r>
          </a:p>
        </p:txBody>
      </p:sp>
    </p:spTree>
    <p:extLst>
      <p:ext uri="{BB962C8B-B14F-4D97-AF65-F5344CB8AC3E}">
        <p14:creationId xmlns:p14="http://schemas.microsoft.com/office/powerpoint/2010/main" val="4102019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BD2FF1-A87D-49A8-8205-985BA253D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457200"/>
            <a:ext cx="9914944" cy="838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3. Track a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14743-F162-4A2C-B318-E57A604A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1263863"/>
            <a:ext cx="11430001" cy="523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8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5AC76-B6BE-45A3-8A3B-C4E35B88F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457200"/>
            <a:ext cx="9914944" cy="6096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4. Effective Communication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DEE16-608C-4C27-A0DF-A7C833740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219200"/>
            <a:ext cx="11049000" cy="50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49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0AAD98-CC86-44EC-A2E4-B5F5E9D30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304800"/>
            <a:ext cx="9914944" cy="6096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5. Related Key Word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E2E7F0-4D7F-4BDE-AC89-0B5E6BF60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4" y="1447801"/>
            <a:ext cx="5489287" cy="2438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474188-E5A0-450E-BEBE-B9E6C68C2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025" y="1422401"/>
            <a:ext cx="6235346" cy="44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4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C829394C-894C-4F93-9AD2-6663BA476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8" b="22390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6670" y="2277613"/>
            <a:ext cx="4702155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77862" y="5123793"/>
            <a:ext cx="935176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136A3A7-A7ED-415A-9C2C-C5830568040E}"/>
              </a:ext>
            </a:extLst>
          </p:cNvPr>
          <p:cNvSpPr/>
          <p:nvPr/>
        </p:nvSpPr>
        <p:spPr bwMode="auto">
          <a:xfrm>
            <a:off x="0" y="0"/>
            <a:ext cx="12188825" cy="6934200"/>
          </a:xfrm>
          <a:prstGeom prst="rect">
            <a:avLst/>
          </a:prstGeom>
          <a:solidFill>
            <a:schemeClr val="accent4">
              <a:lumMod val="75000"/>
              <a:alpha val="87843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CCACA-93F0-4248-8E21-1825B121F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4145016"/>
            <a:ext cx="6172200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Think with </a:t>
            </a:r>
            <a:r>
              <a:rPr lang="en-US" sz="10700" b="1" dirty="0">
                <a:solidFill>
                  <a:schemeClr val="bg1"/>
                </a:solidFill>
              </a:rPr>
              <a:t>Google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21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A92F-4F0D-425F-8CF9-05AA71FB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97" y="3137430"/>
            <a:ext cx="9744376" cy="713009"/>
          </a:xfrm>
        </p:spPr>
        <p:txBody>
          <a:bodyPr/>
          <a:lstStyle/>
          <a:p>
            <a:r>
              <a:rPr lang="en-US" sz="5400" dirty="0"/>
              <a:t>Consumer 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85566-F9A2-4970-84F1-B84119652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397" y="4124942"/>
            <a:ext cx="9914944" cy="1752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Explore real-time data to glean insights about consumer research, shopping and purchase behaviors. Make more strategic decisions about your marketing campaigns and ad spending.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4D916-9FF6-4CDC-8476-E018C9A3A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884285"/>
            <a:ext cx="2826790" cy="19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89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C829394C-894C-4F93-9AD2-6663BA476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8" b="22390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6670" y="2277613"/>
            <a:ext cx="4702155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77862" y="5123793"/>
            <a:ext cx="935176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136A3A7-A7ED-415A-9C2C-C5830568040E}"/>
              </a:ext>
            </a:extLst>
          </p:cNvPr>
          <p:cNvSpPr/>
          <p:nvPr/>
        </p:nvSpPr>
        <p:spPr bwMode="auto">
          <a:xfrm>
            <a:off x="0" y="0"/>
            <a:ext cx="12188825" cy="6934200"/>
          </a:xfrm>
          <a:prstGeom prst="rect">
            <a:avLst/>
          </a:prstGeom>
          <a:solidFill>
            <a:schemeClr val="accent2">
              <a:lumMod val="50000"/>
              <a:alpha val="87843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CCACA-93F0-4248-8E21-1825B121F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4145016"/>
            <a:ext cx="6172200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6600" dirty="0">
                <a:solidFill>
                  <a:schemeClr val="bg1"/>
                </a:solidFill>
              </a:rPr>
              <a:t>Google 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10700" b="1" dirty="0">
                <a:solidFill>
                  <a:schemeClr val="bg1"/>
                </a:solidFill>
              </a:rPr>
              <a:t>Survey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69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26218-1E15-49C1-8CF7-E6C6041A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1398810"/>
          </a:xfrm>
        </p:spPr>
        <p:txBody>
          <a:bodyPr/>
          <a:lstStyle/>
          <a:p>
            <a:r>
              <a:rPr lang="en-US" sz="3600" b="0" dirty="0"/>
              <a:t>How to Find a Hungry-to-Buy Audience with 3 Simple Questions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A0492-0DC8-407F-9623-18D2640E1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286000"/>
            <a:ext cx="9448800" cy="3733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200" dirty="0"/>
              <a:t>What is Biggest problem with xxx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200" dirty="0"/>
              <a:t>Why would it make a difference in your by to get a good answer for the problem or get a solution for a your need ?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200" dirty="0"/>
              <a:t>How difficult had it been for you ?</a:t>
            </a:r>
          </a:p>
        </p:txBody>
      </p:sp>
    </p:spTree>
    <p:extLst>
      <p:ext uri="{BB962C8B-B14F-4D97-AF65-F5344CB8AC3E}">
        <p14:creationId xmlns:p14="http://schemas.microsoft.com/office/powerpoint/2010/main" val="2666265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18D4-1692-4F95-AAEE-ADE614B0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40653-2E71-4EAA-A3BE-673237C8E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How to create Contact</a:t>
            </a:r>
          </a:p>
          <a:p>
            <a:pPr lvl="1"/>
            <a:r>
              <a:rPr lang="en-US" dirty="0"/>
              <a:t>Export from Google</a:t>
            </a:r>
          </a:p>
          <a:p>
            <a:pPr lvl="1"/>
            <a:r>
              <a:rPr lang="en-US" dirty="0"/>
              <a:t>Export from </a:t>
            </a:r>
            <a:r>
              <a:rPr lang="en-US" dirty="0" err="1"/>
              <a:t>LinkedIN</a:t>
            </a:r>
            <a:endParaRPr lang="en-US" dirty="0"/>
          </a:p>
          <a:p>
            <a:endParaRPr lang="en-US" dirty="0"/>
          </a:p>
          <a:p>
            <a:r>
              <a:rPr lang="en-US" sz="2800" b="1" dirty="0"/>
              <a:t>Subject Line</a:t>
            </a:r>
          </a:p>
          <a:p>
            <a:pPr lvl="1"/>
            <a:r>
              <a:rPr lang="en-US" dirty="0"/>
              <a:t>Interesting and appealing for Audience</a:t>
            </a:r>
          </a:p>
          <a:p>
            <a:pPr marL="463449" lvl="1" indent="0">
              <a:buNone/>
            </a:pPr>
            <a:endParaRPr lang="en-US" dirty="0"/>
          </a:p>
          <a:p>
            <a:r>
              <a:rPr lang="en-US" sz="2800" b="1" dirty="0"/>
              <a:t>Posting Through Social Media</a:t>
            </a:r>
          </a:p>
          <a:p>
            <a:pPr lvl="1"/>
            <a:r>
              <a:rPr lang="en-US" dirty="0"/>
              <a:t>Facebook Fan Page</a:t>
            </a:r>
          </a:p>
          <a:p>
            <a:pPr lvl="1"/>
            <a:r>
              <a:rPr lang="en-US" dirty="0"/>
              <a:t>Joint the Group List</a:t>
            </a:r>
          </a:p>
        </p:txBody>
      </p:sp>
    </p:spTree>
    <p:extLst>
      <p:ext uri="{BB962C8B-B14F-4D97-AF65-F5344CB8AC3E}">
        <p14:creationId xmlns:p14="http://schemas.microsoft.com/office/powerpoint/2010/main" val="4127755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7A47B-9481-44EB-9072-1B0F5F094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 Get Valuable Feedback </a:t>
            </a:r>
            <a:br>
              <a:rPr lang="en-US" sz="3200" dirty="0"/>
            </a:br>
            <a:r>
              <a:rPr lang="en-US" dirty="0"/>
              <a:t>Without Sending a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4D39D-827E-4159-9824-25BCC83B7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057400"/>
            <a:ext cx="9914944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1.  Meet people in person </a:t>
            </a:r>
          </a:p>
          <a:p>
            <a:r>
              <a:rPr lang="en-US" dirty="0"/>
              <a:t>“what is the biggest single problem to do your business”</a:t>
            </a:r>
          </a:p>
          <a:p>
            <a:r>
              <a:rPr lang="en-US" dirty="0"/>
              <a:t>What different you get when you can managing good employee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i="1" dirty="0"/>
              <a:t>2.  Go to FB Group and see the conversation</a:t>
            </a:r>
          </a:p>
          <a:p>
            <a:r>
              <a:rPr lang="en-US" dirty="0"/>
              <a:t>See from conversation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3.  See from the review from market place </a:t>
            </a:r>
          </a:p>
          <a:p>
            <a:pPr lvl="1"/>
            <a:r>
              <a:rPr lang="en-US" dirty="0" err="1"/>
              <a:t>Tripadvisor</a:t>
            </a:r>
            <a:r>
              <a:rPr lang="en-US" dirty="0"/>
              <a:t>  -- see what people like, and people not happy</a:t>
            </a:r>
          </a:p>
        </p:txBody>
      </p:sp>
    </p:spTree>
    <p:extLst>
      <p:ext uri="{BB962C8B-B14F-4D97-AF65-F5344CB8AC3E}">
        <p14:creationId xmlns:p14="http://schemas.microsoft.com/office/powerpoint/2010/main" val="3473338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636CD819-FC98-481C-9595-4C3A2209D1E1}"/>
              </a:ext>
            </a:extLst>
          </p:cNvPr>
          <p:cNvGrpSpPr/>
          <p:nvPr/>
        </p:nvGrpSpPr>
        <p:grpSpPr>
          <a:xfrm>
            <a:off x="3115451" y="2955558"/>
            <a:ext cx="5957923" cy="1236818"/>
            <a:chOff x="3116263" y="2984567"/>
            <a:chExt cx="5959475" cy="1237140"/>
          </a:xfrm>
        </p:grpSpPr>
        <p:sp>
          <p:nvSpPr>
            <p:cNvPr id="48132" name="TextBox 21">
              <a:extLst>
                <a:ext uri="{FF2B5EF4-FFF2-40B4-BE49-F238E27FC236}">
                  <a16:creationId xmlns:a16="http://schemas.microsoft.com/office/drawing/2014/main" id="{8FD68D51-38D2-4B01-8D7A-EBD7E02CA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263" y="3358688"/>
              <a:ext cx="59594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799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2109CE1-6A07-444F-87BE-C32FC62419A6}"/>
                </a:ext>
              </a:extLst>
            </p:cNvPr>
            <p:cNvSpPr/>
            <p:nvPr/>
          </p:nvSpPr>
          <p:spPr bwMode="auto">
            <a:xfrm>
              <a:off x="5489575" y="3852375"/>
              <a:ext cx="1212850" cy="36933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End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FF9CD0-E0B7-41CD-B16E-F9B36B77216D}"/>
                </a:ext>
              </a:extLst>
            </p:cNvPr>
            <p:cNvSpPr txBox="1"/>
            <p:nvPr/>
          </p:nvSpPr>
          <p:spPr bwMode="auto">
            <a:xfrm>
              <a:off x="4109545" y="2984567"/>
              <a:ext cx="39729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 dirty="0">
                  <a:ln>
                    <a:noFill/>
                  </a:ln>
                  <a:solidFill>
                    <a:srgbClr val="4E3438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Thank You !</a:t>
              </a:r>
            </a:p>
          </p:txBody>
        </p:sp>
      </p:grpSp>
      <p:pic>
        <p:nvPicPr>
          <p:cNvPr id="12" name="Picture Placeholder 11" descr="A desk with a computer on a table&#10;&#10;Description automatically generated">
            <a:extLst>
              <a:ext uri="{FF2B5EF4-FFF2-40B4-BE49-F238E27FC236}">
                <a16:creationId xmlns:a16="http://schemas.microsoft.com/office/drawing/2014/main" id="{5BC9A63C-4D72-4E59-A76E-581BFE9FE3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" b="44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2FF0A2-F970-4F0B-B1C3-6840DC9E9B47}"/>
              </a:ext>
            </a:extLst>
          </p:cNvPr>
          <p:cNvSpPr/>
          <p:nvPr/>
        </p:nvSpPr>
        <p:spPr bwMode="auto">
          <a:xfrm>
            <a:off x="227012" y="1909465"/>
            <a:ext cx="3962400" cy="160616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2BB64-DEDB-4785-ABD4-F13A1854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0201C-CCB7-4805-8989-F3C184167F0E}"/>
              </a:ext>
            </a:extLst>
          </p:cNvPr>
          <p:cNvSpPr txBox="1"/>
          <p:nvPr/>
        </p:nvSpPr>
        <p:spPr>
          <a:xfrm>
            <a:off x="388635" y="1447800"/>
            <a:ext cx="1126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…… while the second half of semester will </a:t>
            </a:r>
            <a:r>
              <a:rPr lang="en-US" sz="2400" b="1" dirty="0">
                <a:solidFill>
                  <a:srgbClr val="FF0000"/>
                </a:solidFill>
              </a:rPr>
              <a:t>exercise some online tools 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07603-C0B1-4E80-BB65-485701296E9A}"/>
              </a:ext>
            </a:extLst>
          </p:cNvPr>
          <p:cNvSpPr txBox="1"/>
          <p:nvPr/>
        </p:nvSpPr>
        <p:spPr>
          <a:xfrm>
            <a:off x="1065212" y="21906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Set Up Market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1AEB9-3443-421E-AA23-904C7C8E74BA}"/>
              </a:ext>
            </a:extLst>
          </p:cNvPr>
          <p:cNvSpPr txBox="1"/>
          <p:nvPr/>
        </p:nvSpPr>
        <p:spPr>
          <a:xfrm>
            <a:off x="1141412" y="2751147"/>
            <a:ext cx="304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Web analytic type and usage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Exercise : Google Analytics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7466D-C53E-4675-A3E1-6C41181F218A}"/>
              </a:ext>
            </a:extLst>
          </p:cNvPr>
          <p:cNvSpPr txBox="1"/>
          <p:nvPr/>
        </p:nvSpPr>
        <p:spPr>
          <a:xfrm>
            <a:off x="1065212" y="3711664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Email Marketing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0D651-0F13-4515-B88B-FE07D3927761}"/>
              </a:ext>
            </a:extLst>
          </p:cNvPr>
          <p:cNvSpPr txBox="1"/>
          <p:nvPr/>
        </p:nvSpPr>
        <p:spPr>
          <a:xfrm>
            <a:off x="1149349" y="4351347"/>
            <a:ext cx="33448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Why company need e-mail marketing to growth the business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: MailChimp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A4956-2823-41A6-8A9E-5E458AB429C2}"/>
              </a:ext>
            </a:extLst>
          </p:cNvPr>
          <p:cNvSpPr txBox="1"/>
          <p:nvPr/>
        </p:nvSpPr>
        <p:spPr>
          <a:xfrm>
            <a:off x="1141412" y="5332814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Display Marketing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3C77-978D-4687-982D-221E7D4A15F4}"/>
              </a:ext>
            </a:extLst>
          </p:cNvPr>
          <p:cNvSpPr txBox="1"/>
          <p:nvPr/>
        </p:nvSpPr>
        <p:spPr>
          <a:xfrm>
            <a:off x="1141412" y="5867400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Introduction </a:t>
            </a:r>
            <a:r>
              <a:rPr lang="en-US" sz="1100" dirty="0" err="1"/>
              <a:t>wordpress</a:t>
            </a:r>
            <a:r>
              <a:rPr lang="en-US" sz="1100" dirty="0"/>
              <a:t>, </a:t>
            </a:r>
            <a:r>
              <a:rPr lang="en-US" sz="1100" dirty="0" err="1"/>
              <a:t>wix</a:t>
            </a:r>
            <a:r>
              <a:rPr lang="en-US" sz="1100" dirty="0"/>
              <a:t>, </a:t>
            </a:r>
            <a:r>
              <a:rPr lang="en-US" sz="1100" dirty="0" err="1"/>
              <a:t>weeby</a:t>
            </a:r>
            <a:endParaRPr lang="en-US" sz="11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; creating own website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E7AB82-7048-4B83-8BF0-84C93389853D}"/>
              </a:ext>
            </a:extLst>
          </p:cNvPr>
          <p:cNvSpPr/>
          <p:nvPr/>
        </p:nvSpPr>
        <p:spPr bwMode="auto">
          <a:xfrm>
            <a:off x="531812" y="2219265"/>
            <a:ext cx="457200" cy="4572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</a:rPr>
              <a:t>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7287F5-9223-4EA9-8C9B-63D041117E5B}"/>
              </a:ext>
            </a:extLst>
          </p:cNvPr>
          <p:cNvSpPr/>
          <p:nvPr/>
        </p:nvSpPr>
        <p:spPr bwMode="auto">
          <a:xfrm>
            <a:off x="531812" y="371285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latin typeface="Arial" charset="0"/>
              </a:rPr>
              <a:t>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9E6F37-9882-4E56-9D15-87E2127D214F}"/>
              </a:ext>
            </a:extLst>
          </p:cNvPr>
          <p:cNvSpPr/>
          <p:nvPr/>
        </p:nvSpPr>
        <p:spPr bwMode="auto">
          <a:xfrm>
            <a:off x="531812" y="5332814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DB424-78AA-4BFE-92E5-9EBA67A49005}"/>
              </a:ext>
            </a:extLst>
          </p:cNvPr>
          <p:cNvSpPr txBox="1"/>
          <p:nvPr/>
        </p:nvSpPr>
        <p:spPr>
          <a:xfrm>
            <a:off x="4875212" y="21906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Search Engine Marketing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DC1EE6-D810-40C2-9A29-9811C6C70786}"/>
              </a:ext>
            </a:extLst>
          </p:cNvPr>
          <p:cNvSpPr txBox="1"/>
          <p:nvPr/>
        </p:nvSpPr>
        <p:spPr>
          <a:xfrm>
            <a:off x="4875212" y="3711664"/>
            <a:ext cx="3068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Video Marketing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E14B01-62FE-487A-A390-9DCF426ED65D}"/>
              </a:ext>
            </a:extLst>
          </p:cNvPr>
          <p:cNvSpPr txBox="1"/>
          <p:nvPr/>
        </p:nvSpPr>
        <p:spPr>
          <a:xfrm>
            <a:off x="4854574" y="5332814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Social Media Marketing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9252E25-C2D0-430A-8B49-DDAFF11E5A1B}"/>
              </a:ext>
            </a:extLst>
          </p:cNvPr>
          <p:cNvSpPr/>
          <p:nvPr/>
        </p:nvSpPr>
        <p:spPr bwMode="auto">
          <a:xfrm>
            <a:off x="4341812" y="2219265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4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E08266-D5A4-48D5-B7C5-23DD57113F4E}"/>
              </a:ext>
            </a:extLst>
          </p:cNvPr>
          <p:cNvSpPr/>
          <p:nvPr/>
        </p:nvSpPr>
        <p:spPr bwMode="auto">
          <a:xfrm>
            <a:off x="4341812" y="371285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816FD2-10C4-4785-B80F-489CE7A82C19}"/>
              </a:ext>
            </a:extLst>
          </p:cNvPr>
          <p:cNvSpPr/>
          <p:nvPr/>
        </p:nvSpPr>
        <p:spPr bwMode="auto">
          <a:xfrm>
            <a:off x="4341812" y="5332814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0EF4DE-4D78-4833-8211-FE7BA53B162A}"/>
              </a:ext>
            </a:extLst>
          </p:cNvPr>
          <p:cNvSpPr txBox="1"/>
          <p:nvPr/>
        </p:nvSpPr>
        <p:spPr>
          <a:xfrm>
            <a:off x="8609012" y="3711664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Wrap Up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211A32-E13C-4035-A6A0-59F013A0D8ED}"/>
              </a:ext>
            </a:extLst>
          </p:cNvPr>
          <p:cNvSpPr txBox="1"/>
          <p:nvPr/>
        </p:nvSpPr>
        <p:spPr>
          <a:xfrm>
            <a:off x="8693149" y="4351347"/>
            <a:ext cx="33448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Summary all the subject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Finale assignment 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0F073B9-10C2-44AC-8C0A-AAD8F3139652}"/>
              </a:ext>
            </a:extLst>
          </p:cNvPr>
          <p:cNvSpPr/>
          <p:nvPr/>
        </p:nvSpPr>
        <p:spPr bwMode="auto">
          <a:xfrm>
            <a:off x="8075612" y="2219265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7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FC52709-2FD9-43F2-9EC1-D9D748C32943}"/>
              </a:ext>
            </a:extLst>
          </p:cNvPr>
          <p:cNvSpPr/>
          <p:nvPr/>
        </p:nvSpPr>
        <p:spPr bwMode="auto">
          <a:xfrm>
            <a:off x="8075612" y="371285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6FA831-1C9C-4138-B638-2DB8365776E3}"/>
              </a:ext>
            </a:extLst>
          </p:cNvPr>
          <p:cNvSpPr txBox="1"/>
          <p:nvPr/>
        </p:nvSpPr>
        <p:spPr>
          <a:xfrm>
            <a:off x="8609012" y="219069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E-Commerce/ Marketplace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DA57F9-63AE-43C0-8D19-F9356830CA53}"/>
              </a:ext>
            </a:extLst>
          </p:cNvPr>
          <p:cNvSpPr txBox="1"/>
          <p:nvPr/>
        </p:nvSpPr>
        <p:spPr>
          <a:xfrm>
            <a:off x="8693149" y="2751145"/>
            <a:ext cx="304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E-commerce concept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: Lazada account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5857C-D9C3-4633-AC45-D96489C7AD26}"/>
              </a:ext>
            </a:extLst>
          </p:cNvPr>
          <p:cNvSpPr txBox="1"/>
          <p:nvPr/>
        </p:nvSpPr>
        <p:spPr>
          <a:xfrm>
            <a:off x="4951412" y="2751146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Concept of SEO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: creating keyword, text search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7562ED-9788-4724-A9F7-B949F442599D}"/>
              </a:ext>
            </a:extLst>
          </p:cNvPr>
          <p:cNvSpPr txBox="1"/>
          <p:nvPr/>
        </p:nvSpPr>
        <p:spPr>
          <a:xfrm>
            <a:off x="4854574" y="5944345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Different form of social media, the rule of engagement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: Facebook Marketing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F6CC3F-B5C4-49D4-9170-FC9A2662E6D8}"/>
              </a:ext>
            </a:extLst>
          </p:cNvPr>
          <p:cNvSpPr txBox="1"/>
          <p:nvPr/>
        </p:nvSpPr>
        <p:spPr>
          <a:xfrm>
            <a:off x="4951412" y="4374406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Element and content of attractive video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: creating YouTube account </a:t>
            </a:r>
          </a:p>
        </p:txBody>
      </p:sp>
    </p:spTree>
    <p:extLst>
      <p:ext uri="{BB962C8B-B14F-4D97-AF65-F5344CB8AC3E}">
        <p14:creationId xmlns:p14="http://schemas.microsoft.com/office/powerpoint/2010/main" val="35512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BA89CF9-39E2-4175-A8AE-B540DB788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7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2A1D-0927-4142-8797-77814069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4" y="1143000"/>
            <a:ext cx="11353800" cy="1143000"/>
          </a:xfrm>
        </p:spPr>
        <p:txBody>
          <a:bodyPr/>
          <a:lstStyle/>
          <a:p>
            <a:pPr algn="ctr"/>
            <a:r>
              <a:rPr lang="en-US" sz="6600" dirty="0"/>
              <a:t>Where it All Begin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F1DBA-C901-473A-9DD4-B01DE6B94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" t="44051" r="5078" b="24482"/>
          <a:stretch/>
        </p:blipFill>
        <p:spPr>
          <a:xfrm>
            <a:off x="227012" y="2819400"/>
            <a:ext cx="1159328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37910-0A71-42E8-AA11-5341FF8EE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5"/>
          <a:stretch/>
        </p:blipFill>
        <p:spPr>
          <a:xfrm>
            <a:off x="-16828" y="22860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9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1D9477-B8A9-4A23-AEE4-B1D05ACCE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0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FB63E3-27A8-4CA0-8712-C2BAB67AC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" b="819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8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44DC1E-16AD-4CF6-9FA5-2EFDCD159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7413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3">
      <a:dk1>
        <a:srgbClr val="000000"/>
      </a:dk1>
      <a:lt1>
        <a:srgbClr val="F2F2F2"/>
      </a:lt1>
      <a:dk2>
        <a:srgbClr val="4E3438"/>
      </a:dk2>
      <a:lt2>
        <a:srgbClr val="C0C0C0"/>
      </a:lt2>
      <a:accent1>
        <a:srgbClr val="FF0D6F"/>
      </a:accent1>
      <a:accent2>
        <a:srgbClr val="FFC000"/>
      </a:accent2>
      <a:accent3>
        <a:srgbClr val="00B0F0"/>
      </a:accent3>
      <a:accent4>
        <a:srgbClr val="A3767D"/>
      </a:accent4>
      <a:accent5>
        <a:srgbClr val="92D050"/>
      </a:accent5>
      <a:accent6>
        <a:srgbClr val="7A007A"/>
      </a:accent6>
      <a:hlink>
        <a:srgbClr val="FF0D6F"/>
      </a:hlink>
      <a:folHlink>
        <a:srgbClr val="9157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102397" tIns="51200" rIns="102397" bIns="51200" numCol="1" rtlCol="0" anchor="t" anchorCtr="0" compatLnSpc="1">
        <a:prstTxWarp prst="textNoShape">
          <a:avLst/>
        </a:prstTxWarp>
      </a:bodyPr>
      <a:lstStyle>
        <a:defPPr algn="ctr" defTabSz="1023981" fontAlgn="base">
          <a:spcBef>
            <a:spcPct val="0"/>
          </a:spcBef>
          <a:spcAft>
            <a:spcPct val="0"/>
          </a:spcAft>
          <a:defRPr b="1" dirty="0">
            <a:solidFill>
              <a:prstClr val="white"/>
            </a:solidFill>
            <a:latin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Custom 3">
      <a:dk1>
        <a:srgbClr val="000000"/>
      </a:dk1>
      <a:lt1>
        <a:srgbClr val="F2F2F2"/>
      </a:lt1>
      <a:dk2>
        <a:srgbClr val="4E3438"/>
      </a:dk2>
      <a:lt2>
        <a:srgbClr val="C0C0C0"/>
      </a:lt2>
      <a:accent1>
        <a:srgbClr val="FF0D6F"/>
      </a:accent1>
      <a:accent2>
        <a:srgbClr val="FFC000"/>
      </a:accent2>
      <a:accent3>
        <a:srgbClr val="00B0F0"/>
      </a:accent3>
      <a:accent4>
        <a:srgbClr val="A3767D"/>
      </a:accent4>
      <a:accent5>
        <a:srgbClr val="92D050"/>
      </a:accent5>
      <a:accent6>
        <a:srgbClr val="7A007A"/>
      </a:accent6>
      <a:hlink>
        <a:srgbClr val="FF0D6F"/>
      </a:hlink>
      <a:folHlink>
        <a:srgbClr val="9157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102397" tIns="51200" rIns="102397" bIns="51200" numCol="1" rtlCol="0" anchor="t" anchorCtr="0" compatLnSpc="1">
        <a:prstTxWarp prst="textNoShape">
          <a:avLst/>
        </a:prstTxWarp>
      </a:bodyPr>
      <a:lstStyle>
        <a:defPPr algn="ctr" defTabSz="1023981" fontAlgn="base">
          <a:spcBef>
            <a:spcPct val="0"/>
          </a:spcBef>
          <a:spcAft>
            <a:spcPct val="0"/>
          </a:spcAft>
          <a:defRPr b="1" dirty="0">
            <a:solidFill>
              <a:prstClr val="white"/>
            </a:solidFill>
            <a:latin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529</Words>
  <Application>Microsoft Office PowerPoint</Application>
  <PresentationFormat>Custom</PresentationFormat>
  <Paragraphs>124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Poppins Light</vt:lpstr>
      <vt:lpstr>Wingdings</vt:lpstr>
      <vt:lpstr>Wingdings 2</vt:lpstr>
      <vt:lpstr>3_Office Theme</vt:lpstr>
      <vt:lpstr>4_Office Theme</vt:lpstr>
      <vt:lpstr>Digital Marketing SET UP A MARKET RESEARCH</vt:lpstr>
      <vt:lpstr>Syllabus </vt:lpstr>
      <vt:lpstr>Syllabus </vt:lpstr>
      <vt:lpstr>PowerPoint Presentation</vt:lpstr>
      <vt:lpstr>Where it All Begin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 Trends</vt:lpstr>
      <vt:lpstr>PowerPoint Presentation</vt:lpstr>
      <vt:lpstr>Google Trends Usage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 with Google</vt:lpstr>
      <vt:lpstr>Consumer Insight</vt:lpstr>
      <vt:lpstr>Google  Survey</vt:lpstr>
      <vt:lpstr>How to Find a Hungry-to-Buy Audience with 3 Simple Questions</vt:lpstr>
      <vt:lpstr>Major Issue</vt:lpstr>
      <vt:lpstr>How to Get Valuable Feedback  Without Sending a Survey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SET UP A MARKET RESEARCH</dc:title>
  <dc:creator>diana fajarwati</dc:creator>
  <cp:lastModifiedBy>diana fajarwati</cp:lastModifiedBy>
  <cp:revision>1</cp:revision>
  <dcterms:created xsi:type="dcterms:W3CDTF">2019-05-04T07:05:45Z</dcterms:created>
  <dcterms:modified xsi:type="dcterms:W3CDTF">2019-05-09T21:44:44Z</dcterms:modified>
</cp:coreProperties>
</file>