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66" r:id="rId4"/>
    <p:sldId id="269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F60-8B56-4563-B67A-2CBEAC69FA6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8823-2C5B-4812-8593-509ADE699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0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F60-8B56-4563-B67A-2CBEAC69FA6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8823-2C5B-4812-8593-509ADE699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4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F60-8B56-4563-B67A-2CBEAC69FA6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8823-2C5B-4812-8593-509ADE699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2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F60-8B56-4563-B67A-2CBEAC69FA6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8823-2C5B-4812-8593-509ADE6994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0648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F60-8B56-4563-B67A-2CBEAC69FA6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8823-2C5B-4812-8593-509ADE699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06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F60-8B56-4563-B67A-2CBEAC69FA6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8823-2C5B-4812-8593-509ADE699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39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F60-8B56-4563-B67A-2CBEAC69FA6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8823-2C5B-4812-8593-509ADE699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59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F60-8B56-4563-B67A-2CBEAC69FA6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8823-2C5B-4812-8593-509ADE699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15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F60-8B56-4563-B67A-2CBEAC69FA6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8823-2C5B-4812-8593-509ADE699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1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F60-8B56-4563-B67A-2CBEAC69FA6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8823-2C5B-4812-8593-509ADE699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8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F60-8B56-4563-B67A-2CBEAC69FA6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8823-2C5B-4812-8593-509ADE699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9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F60-8B56-4563-B67A-2CBEAC69FA6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8823-2C5B-4812-8593-509ADE699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2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F60-8B56-4563-B67A-2CBEAC69FA6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8823-2C5B-4812-8593-509ADE699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8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F60-8B56-4563-B67A-2CBEAC69FA6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8823-2C5B-4812-8593-509ADE699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9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F60-8B56-4563-B67A-2CBEAC69FA6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8823-2C5B-4812-8593-509ADE699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F60-8B56-4563-B67A-2CBEAC69FA6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8823-2C5B-4812-8593-509ADE699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8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F60-8B56-4563-B67A-2CBEAC69FA6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8823-2C5B-4812-8593-509ADE699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7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9D28F60-8B56-4563-B67A-2CBEAC69FA6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A8823-2C5B-4812-8593-509ADE699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077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err="1" smtClean="0"/>
              <a:t>Konsep</a:t>
            </a:r>
            <a:r>
              <a:rPr lang="en-ID" dirty="0" smtClean="0"/>
              <a:t> </a:t>
            </a:r>
            <a:r>
              <a:rPr lang="en-ID" dirty="0" err="1" smtClean="0"/>
              <a:t>Manajemen</a:t>
            </a:r>
            <a:r>
              <a:rPr lang="en-ID" dirty="0" smtClean="0"/>
              <a:t> </a:t>
            </a:r>
            <a:r>
              <a:rPr lang="en-ID" dirty="0" err="1" smtClean="0"/>
              <a:t>Kinerja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 smtClean="0"/>
              <a:t>Dian Alfia P</a:t>
            </a:r>
          </a:p>
          <a:p>
            <a:r>
              <a:rPr lang="en-ID" dirty="0" err="1" smtClean="0"/>
              <a:t>Evi</a:t>
            </a:r>
            <a:r>
              <a:rPr lang="en-ID" dirty="0" smtClean="0"/>
              <a:t> </a:t>
            </a:r>
            <a:r>
              <a:rPr lang="en-ID" dirty="0" err="1" smtClean="0"/>
              <a:t>Susanti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467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Definisi</a:t>
            </a:r>
            <a:r>
              <a:rPr lang="en-ID" dirty="0" smtClean="0"/>
              <a:t> </a:t>
            </a:r>
            <a:r>
              <a:rPr lang="en-ID" dirty="0" err="1" smtClean="0"/>
              <a:t>Manajemen</a:t>
            </a:r>
            <a:r>
              <a:rPr lang="en-ID" dirty="0" smtClean="0"/>
              <a:t> </a:t>
            </a:r>
            <a:r>
              <a:rPr lang="en-ID" dirty="0" err="1" smtClean="0"/>
              <a:t>Kinerja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Manajemen</a:t>
            </a:r>
            <a:r>
              <a:rPr lang="en-ID" dirty="0" smtClean="0"/>
              <a:t> </a:t>
            </a:r>
            <a:r>
              <a:rPr lang="en-ID" dirty="0" err="1" smtClean="0"/>
              <a:t>Kinerja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proses yang </a:t>
            </a:r>
            <a:r>
              <a:rPr lang="en-ID" dirty="0" err="1" smtClean="0"/>
              <a:t>menciptakan</a:t>
            </a:r>
            <a:r>
              <a:rPr lang="en-ID" dirty="0" smtClean="0"/>
              <a:t> </a:t>
            </a:r>
            <a:r>
              <a:rPr lang="en-ID" dirty="0" err="1" smtClean="0"/>
              <a:t>lingkungan</a:t>
            </a:r>
            <a:r>
              <a:rPr lang="en-ID" dirty="0" smtClean="0"/>
              <a:t> </a:t>
            </a:r>
            <a:r>
              <a:rPr lang="en-ID" dirty="0" err="1" smtClean="0"/>
              <a:t>kerja</a:t>
            </a:r>
            <a:r>
              <a:rPr lang="en-ID" dirty="0" smtClean="0"/>
              <a:t> </a:t>
            </a:r>
            <a:r>
              <a:rPr lang="en-ID" dirty="0" err="1" smtClean="0"/>
              <a:t>sehingga</a:t>
            </a:r>
            <a:r>
              <a:rPr lang="en-ID" dirty="0"/>
              <a:t> </a:t>
            </a:r>
            <a:r>
              <a:rPr lang="en-ID" dirty="0" err="1" smtClean="0"/>
              <a:t>anggota</a:t>
            </a:r>
            <a:r>
              <a:rPr lang="en-ID" dirty="0" smtClean="0"/>
              <a:t> </a:t>
            </a:r>
            <a:r>
              <a:rPr lang="en-ID" dirty="0" err="1" smtClean="0"/>
              <a:t>Organisasi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melaksanakan</a:t>
            </a:r>
            <a:r>
              <a:rPr lang="en-ID" dirty="0" smtClean="0"/>
              <a:t> </a:t>
            </a:r>
            <a:r>
              <a:rPr lang="en-ID" dirty="0" err="1" smtClean="0"/>
              <a:t>tugas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upaya</a:t>
            </a:r>
            <a:r>
              <a:rPr lang="en-ID" dirty="0" smtClean="0"/>
              <a:t> </a:t>
            </a:r>
            <a:r>
              <a:rPr lang="en-ID" dirty="0" err="1" smtClean="0"/>
              <a:t>terbaik</a:t>
            </a:r>
            <a:r>
              <a:rPr lang="en-ID" dirty="0" smtClean="0"/>
              <a:t>.</a:t>
            </a:r>
          </a:p>
          <a:p>
            <a:r>
              <a:rPr lang="en-ID" dirty="0"/>
              <a:t>Performance management is a continuous process of identifying, measuring and developing performance in organisations by linking each individual’s performance and objectives to the organisation’s overall mission and goals</a:t>
            </a:r>
            <a:r>
              <a:rPr lang="en-ID" dirty="0" smtClean="0"/>
              <a:t>. (</a:t>
            </a:r>
            <a:r>
              <a:rPr lang="en-ID" dirty="0" err="1" smtClean="0"/>
              <a:t>Aguinis</a:t>
            </a:r>
            <a:r>
              <a:rPr lang="en-ID" dirty="0" smtClean="0"/>
              <a:t>, 2005)</a:t>
            </a:r>
          </a:p>
          <a:p>
            <a:r>
              <a:rPr lang="en-ID" dirty="0" smtClean="0"/>
              <a:t>Performance Management is a </a:t>
            </a:r>
            <a:r>
              <a:rPr lang="en-ID" dirty="0"/>
              <a:t>process by which organisations set goals, determine standards, assign and evaluate work, and distribute rewards </a:t>
            </a:r>
            <a:r>
              <a:rPr lang="en-ID" dirty="0" smtClean="0"/>
              <a:t>(McMahon, 2013)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034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Manfaat</a:t>
            </a:r>
            <a:r>
              <a:rPr lang="en-ID" dirty="0" smtClean="0"/>
              <a:t> </a:t>
            </a:r>
            <a:r>
              <a:rPr lang="en-ID" dirty="0" err="1" smtClean="0"/>
              <a:t>Manajemen</a:t>
            </a:r>
            <a:r>
              <a:rPr lang="en-ID" dirty="0" smtClean="0"/>
              <a:t> </a:t>
            </a:r>
            <a:r>
              <a:rPr lang="en-ID" dirty="0" err="1" smtClean="0"/>
              <a:t>Kinerja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smtClean="0"/>
              <a:t> </a:t>
            </a:r>
            <a:r>
              <a:rPr lang="en-ID" dirty="0"/>
              <a:t>Motivation to perform is increased• Self-esteem is increased </a:t>
            </a:r>
            <a:endParaRPr lang="en-ID" dirty="0" smtClean="0"/>
          </a:p>
          <a:p>
            <a:r>
              <a:rPr lang="en-ID" dirty="0" smtClean="0"/>
              <a:t> </a:t>
            </a:r>
            <a:r>
              <a:rPr lang="en-ID" dirty="0"/>
              <a:t>Managers gain insight about </a:t>
            </a:r>
            <a:r>
              <a:rPr lang="en-ID" dirty="0" smtClean="0"/>
              <a:t>subordinates</a:t>
            </a:r>
          </a:p>
          <a:p>
            <a:r>
              <a:rPr lang="en-ID" dirty="0" smtClean="0"/>
              <a:t> </a:t>
            </a:r>
            <a:r>
              <a:rPr lang="en-ID" dirty="0"/>
              <a:t>The definitions of job and criteria are </a:t>
            </a:r>
            <a:r>
              <a:rPr lang="en-ID" dirty="0" smtClean="0"/>
              <a:t>clarified</a:t>
            </a:r>
          </a:p>
          <a:p>
            <a:r>
              <a:rPr lang="en-ID" dirty="0" smtClean="0"/>
              <a:t> </a:t>
            </a:r>
            <a:r>
              <a:rPr lang="en-ID" dirty="0"/>
              <a:t>Self-insight and development are </a:t>
            </a:r>
            <a:r>
              <a:rPr lang="en-ID" dirty="0" smtClean="0"/>
              <a:t>enhanced</a:t>
            </a:r>
          </a:p>
          <a:p>
            <a:r>
              <a:rPr lang="en-ID" dirty="0" smtClean="0"/>
              <a:t> </a:t>
            </a:r>
            <a:r>
              <a:rPr lang="en-ID" dirty="0"/>
              <a:t>Personnel actions are more fair and </a:t>
            </a:r>
            <a:r>
              <a:rPr lang="en-ID" dirty="0" smtClean="0"/>
              <a:t>appropriate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35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sambungan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Organisational goals are made clear</a:t>
            </a:r>
          </a:p>
          <a:p>
            <a:r>
              <a:rPr lang="en-ID" dirty="0"/>
              <a:t> Employees become more competent </a:t>
            </a:r>
          </a:p>
          <a:p>
            <a:r>
              <a:rPr lang="en-ID" dirty="0"/>
              <a:t> There is better protection from lawsuits</a:t>
            </a:r>
          </a:p>
          <a:p>
            <a:r>
              <a:rPr lang="en-ID" dirty="0"/>
              <a:t> There is better and more timely differentiation between good and poor performers </a:t>
            </a:r>
          </a:p>
          <a:p>
            <a:r>
              <a:rPr lang="en-ID" dirty="0"/>
              <a:t> Supervisors’ views of performance are communicated more clearly </a:t>
            </a:r>
          </a:p>
          <a:p>
            <a:r>
              <a:rPr lang="en-ID" dirty="0"/>
              <a:t> Organisational change is facilitated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405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Jika</a:t>
            </a:r>
            <a:r>
              <a:rPr lang="en-ID" dirty="0" smtClean="0"/>
              <a:t> </a:t>
            </a:r>
            <a:r>
              <a:rPr lang="en-ID" dirty="0" err="1" smtClean="0"/>
              <a:t>Manajemen</a:t>
            </a:r>
            <a:r>
              <a:rPr lang="en-ID" dirty="0" smtClean="0"/>
              <a:t> </a:t>
            </a:r>
            <a:r>
              <a:rPr lang="en-ID" dirty="0" err="1" smtClean="0"/>
              <a:t>Kinerja</a:t>
            </a:r>
            <a:r>
              <a:rPr lang="en-ID" dirty="0" smtClean="0"/>
              <a:t> </a:t>
            </a:r>
            <a:r>
              <a:rPr lang="en-ID" dirty="0" err="1" smtClean="0"/>
              <a:t>dikelola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baik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smtClean="0"/>
              <a:t> </a:t>
            </a:r>
            <a:r>
              <a:rPr lang="en-ID" dirty="0"/>
              <a:t>Employees may quit due to </a:t>
            </a:r>
            <a:r>
              <a:rPr lang="en-ID" dirty="0" smtClean="0"/>
              <a:t>results</a:t>
            </a:r>
          </a:p>
          <a:p>
            <a:r>
              <a:rPr lang="en-ID" dirty="0" smtClean="0"/>
              <a:t> </a:t>
            </a:r>
            <a:r>
              <a:rPr lang="en-ID" dirty="0"/>
              <a:t>False or misleading information may be </a:t>
            </a:r>
            <a:r>
              <a:rPr lang="en-ID" dirty="0" smtClean="0"/>
              <a:t>used</a:t>
            </a:r>
          </a:p>
          <a:p>
            <a:r>
              <a:rPr lang="en-ID" dirty="0" smtClean="0"/>
              <a:t> </a:t>
            </a:r>
            <a:r>
              <a:rPr lang="en-ID" dirty="0"/>
              <a:t>Self-esteem may be lowered </a:t>
            </a:r>
            <a:endParaRPr lang="en-ID" dirty="0" smtClean="0"/>
          </a:p>
          <a:p>
            <a:r>
              <a:rPr lang="en-ID" dirty="0" smtClean="0"/>
              <a:t> </a:t>
            </a:r>
            <a:r>
              <a:rPr lang="en-ID" dirty="0"/>
              <a:t>Time and money are wasted </a:t>
            </a:r>
            <a:endParaRPr lang="en-ID" dirty="0" smtClean="0"/>
          </a:p>
          <a:p>
            <a:r>
              <a:rPr lang="en-ID" dirty="0" smtClean="0"/>
              <a:t> </a:t>
            </a:r>
            <a:r>
              <a:rPr lang="en-ID" dirty="0"/>
              <a:t>Relationships are damaged </a:t>
            </a:r>
            <a:endParaRPr lang="en-ID" dirty="0" smtClean="0"/>
          </a:p>
          <a:p>
            <a:r>
              <a:rPr lang="en-ID" dirty="0" smtClean="0"/>
              <a:t> </a:t>
            </a:r>
            <a:r>
              <a:rPr lang="en-ID" dirty="0"/>
              <a:t>Motivation to perform is </a:t>
            </a:r>
            <a:r>
              <a:rPr lang="en-ID" dirty="0" smtClean="0"/>
              <a:t>decreased</a:t>
            </a:r>
          </a:p>
        </p:txBody>
      </p:sp>
    </p:spTree>
    <p:extLst>
      <p:ext uri="{BB962C8B-B14F-4D97-AF65-F5344CB8AC3E}">
        <p14:creationId xmlns:p14="http://schemas.microsoft.com/office/powerpoint/2010/main" val="1209996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sambungan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 Employees suffer from job burnout and job dissatisfaction</a:t>
            </a:r>
          </a:p>
          <a:p>
            <a:r>
              <a:rPr lang="en-ID" dirty="0"/>
              <a:t> There is increased risk of litigation</a:t>
            </a:r>
          </a:p>
          <a:p>
            <a:r>
              <a:rPr lang="en-ID" dirty="0"/>
              <a:t> Managers are required to use an unjustified amount of resources </a:t>
            </a:r>
          </a:p>
          <a:p>
            <a:r>
              <a:rPr lang="en-ID" dirty="0"/>
              <a:t> Standards and ratings vary and are unfair</a:t>
            </a:r>
          </a:p>
          <a:p>
            <a:r>
              <a:rPr lang="en-ID" dirty="0"/>
              <a:t> Biases can replace standards </a:t>
            </a:r>
          </a:p>
          <a:p>
            <a:r>
              <a:rPr lang="en-ID" dirty="0"/>
              <a:t> Mystery surrounds how ratings were derived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25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</TotalTime>
  <Words>270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Konsep Manajemen Kinerja</vt:lpstr>
      <vt:lpstr>Definisi Manajemen Kinerja</vt:lpstr>
      <vt:lpstr>Manfaat Manajemen Kinerja</vt:lpstr>
      <vt:lpstr>sambungan</vt:lpstr>
      <vt:lpstr>Jika Manajemen Kinerja dikelola dengan tidak baik</vt:lpstr>
      <vt:lpstr>sambungan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Manajemen Kinerja</dc:title>
  <dc:creator>Dian Alfia</dc:creator>
  <cp:lastModifiedBy>Dian Alfia</cp:lastModifiedBy>
  <cp:revision>5</cp:revision>
  <dcterms:created xsi:type="dcterms:W3CDTF">2019-04-29T14:20:38Z</dcterms:created>
  <dcterms:modified xsi:type="dcterms:W3CDTF">2019-04-29T15:07:12Z</dcterms:modified>
</cp:coreProperties>
</file>