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A829-96E1-4EE0-976B-4E2C1699A46C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B6AC-1CD6-4BA4-A226-41EE8B656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244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A829-96E1-4EE0-976B-4E2C1699A46C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B6AC-1CD6-4BA4-A226-41EE8B656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8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A829-96E1-4EE0-976B-4E2C1699A46C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B6AC-1CD6-4BA4-A226-41EE8B656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32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A829-96E1-4EE0-976B-4E2C1699A46C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B6AC-1CD6-4BA4-A226-41EE8B65616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1371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A829-96E1-4EE0-976B-4E2C1699A46C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B6AC-1CD6-4BA4-A226-41EE8B656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24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A829-96E1-4EE0-976B-4E2C1699A46C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B6AC-1CD6-4BA4-A226-41EE8B656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67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A829-96E1-4EE0-976B-4E2C1699A46C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B6AC-1CD6-4BA4-A226-41EE8B656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50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A829-96E1-4EE0-976B-4E2C1699A46C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B6AC-1CD6-4BA4-A226-41EE8B656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60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A829-96E1-4EE0-976B-4E2C1699A46C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B6AC-1CD6-4BA4-A226-41EE8B656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0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A829-96E1-4EE0-976B-4E2C1699A46C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B6AC-1CD6-4BA4-A226-41EE8B656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11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A829-96E1-4EE0-976B-4E2C1699A46C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B6AC-1CD6-4BA4-A226-41EE8B656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7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A829-96E1-4EE0-976B-4E2C1699A46C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B6AC-1CD6-4BA4-A226-41EE8B656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43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A829-96E1-4EE0-976B-4E2C1699A46C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B6AC-1CD6-4BA4-A226-41EE8B656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3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A829-96E1-4EE0-976B-4E2C1699A46C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B6AC-1CD6-4BA4-A226-41EE8B656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90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A829-96E1-4EE0-976B-4E2C1699A46C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B6AC-1CD6-4BA4-A226-41EE8B656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458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A829-96E1-4EE0-976B-4E2C1699A46C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B6AC-1CD6-4BA4-A226-41EE8B656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776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A829-96E1-4EE0-976B-4E2C1699A46C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B6AC-1CD6-4BA4-A226-41EE8B656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03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4A829-96E1-4EE0-976B-4E2C1699A46C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5B6AC-1CD6-4BA4-A226-41EE8B656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700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smtClean="0"/>
              <a:t>Reward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D" dirty="0" smtClean="0"/>
              <a:t>Dian Alfia </a:t>
            </a:r>
            <a:r>
              <a:rPr lang="en-ID" dirty="0" err="1" smtClean="0"/>
              <a:t>Purwandari</a:t>
            </a:r>
            <a:r>
              <a:rPr lang="en-ID" dirty="0" smtClean="0"/>
              <a:t> </a:t>
            </a:r>
          </a:p>
          <a:p>
            <a:r>
              <a:rPr lang="en-ID" dirty="0" err="1" smtClean="0"/>
              <a:t>Evi</a:t>
            </a:r>
            <a:r>
              <a:rPr lang="en-ID" dirty="0" smtClean="0"/>
              <a:t> </a:t>
            </a:r>
            <a:r>
              <a:rPr lang="en-ID" dirty="0" err="1" smtClean="0"/>
              <a:t>Susanti</a:t>
            </a:r>
            <a:endParaRPr lang="en-ID" dirty="0" smtClean="0"/>
          </a:p>
          <a:p>
            <a:endParaRPr lang="en-ID" dirty="0"/>
          </a:p>
          <a:p>
            <a:pPr algn="r"/>
            <a:r>
              <a:rPr lang="en-ID" dirty="0" err="1" smtClean="0"/>
              <a:t>Pertemuan</a:t>
            </a:r>
            <a:r>
              <a:rPr lang="en-ID" dirty="0" smtClean="0"/>
              <a:t> </a:t>
            </a:r>
            <a:r>
              <a:rPr lang="en-ID" dirty="0" err="1" smtClean="0"/>
              <a:t>ke</a:t>
            </a:r>
            <a:r>
              <a:rPr lang="en-ID" dirty="0" smtClean="0"/>
              <a:t>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284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Definisi</a:t>
            </a:r>
            <a:r>
              <a:rPr lang="en-ID" dirty="0" smtClean="0"/>
              <a:t> </a:t>
            </a:r>
            <a:r>
              <a:rPr lang="en-ID" dirty="0" err="1" smtClean="0"/>
              <a:t>Sistem</a:t>
            </a:r>
            <a:r>
              <a:rPr lang="en-ID" dirty="0" smtClean="0"/>
              <a:t> Reward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D" dirty="0"/>
          </a:p>
          <a:p>
            <a:r>
              <a:rPr lang="en-ID" dirty="0"/>
              <a:t>A reward system is the set of mechanisms for distributing both tangible and intangible returns as part of an employment relationship.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923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Macam</a:t>
            </a:r>
            <a:r>
              <a:rPr lang="en-ID" dirty="0" smtClean="0"/>
              <a:t> </a:t>
            </a:r>
            <a:r>
              <a:rPr lang="en-ID" dirty="0" err="1" smtClean="0"/>
              <a:t>macam</a:t>
            </a:r>
            <a:r>
              <a:rPr lang="en-ID" dirty="0" smtClean="0"/>
              <a:t> Rewards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D" dirty="0" smtClean="0"/>
              <a:t>Base Pay</a:t>
            </a:r>
          </a:p>
          <a:p>
            <a:r>
              <a:rPr lang="en-ID" dirty="0"/>
              <a:t>Cost-of-Living Adjustments and Contingent </a:t>
            </a:r>
            <a:r>
              <a:rPr lang="en-ID" dirty="0" smtClean="0"/>
              <a:t>Pay</a:t>
            </a:r>
          </a:p>
          <a:p>
            <a:r>
              <a:rPr lang="en-US" dirty="0"/>
              <a:t>Short-term </a:t>
            </a:r>
            <a:r>
              <a:rPr lang="en-US" dirty="0" smtClean="0"/>
              <a:t>Incentives</a:t>
            </a:r>
          </a:p>
          <a:p>
            <a:r>
              <a:rPr lang="en-US" dirty="0"/>
              <a:t>Long-term </a:t>
            </a:r>
            <a:r>
              <a:rPr lang="en-US" dirty="0" smtClean="0"/>
              <a:t>incentives</a:t>
            </a:r>
          </a:p>
          <a:p>
            <a:r>
              <a:rPr lang="en-US" dirty="0"/>
              <a:t>Income </a:t>
            </a:r>
            <a:r>
              <a:rPr lang="en-US" dirty="0" smtClean="0"/>
              <a:t>Protection</a:t>
            </a:r>
          </a:p>
          <a:p>
            <a:r>
              <a:rPr lang="en-US" dirty="0"/>
              <a:t>Work/life </a:t>
            </a:r>
            <a:r>
              <a:rPr lang="en-US" dirty="0" smtClean="0"/>
              <a:t>Focus</a:t>
            </a:r>
          </a:p>
          <a:p>
            <a:r>
              <a:rPr lang="en-US" dirty="0" smtClean="0"/>
              <a:t>Allowances</a:t>
            </a:r>
          </a:p>
          <a:p>
            <a:r>
              <a:rPr lang="en-US" dirty="0"/>
              <a:t>Relational Returns </a:t>
            </a:r>
          </a:p>
        </p:txBody>
      </p:sp>
    </p:spTree>
    <p:extLst>
      <p:ext uri="{BB962C8B-B14F-4D97-AF65-F5344CB8AC3E}">
        <p14:creationId xmlns:p14="http://schemas.microsoft.com/office/powerpoint/2010/main" val="453091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2292" t="31434" r="9831" b="19669"/>
          <a:stretch/>
        </p:blipFill>
        <p:spPr>
          <a:xfrm>
            <a:off x="934219" y="833718"/>
            <a:ext cx="10361311" cy="492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766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Bentuk</a:t>
            </a:r>
            <a:r>
              <a:rPr lang="en-ID" dirty="0" smtClean="0"/>
              <a:t> intangible Reward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Recognition </a:t>
            </a:r>
            <a:r>
              <a:rPr lang="en-ID" dirty="0"/>
              <a:t>and status</a:t>
            </a:r>
            <a:r>
              <a:rPr lang="en-ID" dirty="0" smtClean="0"/>
              <a:t>,</a:t>
            </a:r>
          </a:p>
          <a:p>
            <a:r>
              <a:rPr lang="en-ID" dirty="0"/>
              <a:t>E</a:t>
            </a:r>
            <a:r>
              <a:rPr lang="en-ID" dirty="0" smtClean="0"/>
              <a:t>mployment </a:t>
            </a:r>
            <a:r>
              <a:rPr lang="en-ID" dirty="0"/>
              <a:t>security, </a:t>
            </a:r>
            <a:endParaRPr lang="en-ID" dirty="0" smtClean="0"/>
          </a:p>
          <a:p>
            <a:r>
              <a:rPr lang="en-ID" dirty="0"/>
              <a:t>C</a:t>
            </a:r>
            <a:r>
              <a:rPr lang="en-ID" dirty="0" smtClean="0"/>
              <a:t>hallenging </a:t>
            </a:r>
            <a:r>
              <a:rPr lang="en-ID" dirty="0"/>
              <a:t>work </a:t>
            </a:r>
            <a:r>
              <a:rPr lang="en-ID" dirty="0" smtClean="0"/>
              <a:t>and</a:t>
            </a:r>
          </a:p>
          <a:p>
            <a:r>
              <a:rPr lang="en-ID" dirty="0"/>
              <a:t>L</a:t>
            </a:r>
            <a:r>
              <a:rPr lang="en-ID" dirty="0" smtClean="0"/>
              <a:t>earning </a:t>
            </a:r>
            <a:r>
              <a:rPr lang="en-ID" dirty="0"/>
              <a:t>opportunities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5684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16</TotalTime>
  <Words>72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Bookman Old Style</vt:lpstr>
      <vt:lpstr>Rockwell</vt:lpstr>
      <vt:lpstr>Damask</vt:lpstr>
      <vt:lpstr>Reward System</vt:lpstr>
      <vt:lpstr>Definisi Sistem Reward</vt:lpstr>
      <vt:lpstr>Macam macam Rewards</vt:lpstr>
      <vt:lpstr>PowerPoint Presentation</vt:lpstr>
      <vt:lpstr>Bentuk intangible Reward system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Reward System</dc:title>
  <dc:creator>Dian Alfia</dc:creator>
  <cp:lastModifiedBy>Dian Alfia</cp:lastModifiedBy>
  <cp:revision>4</cp:revision>
  <dcterms:created xsi:type="dcterms:W3CDTF">2019-04-29T14:53:05Z</dcterms:created>
  <dcterms:modified xsi:type="dcterms:W3CDTF">2019-04-29T15:09:18Z</dcterms:modified>
</cp:coreProperties>
</file>