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9F3F9E3-0DAD-45AA-B7FB-EE3E5E35504E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C93A4B0-FF2E-4A14-88E9-EA04ADB3EC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52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F9E3-0DAD-45AA-B7FB-EE3E5E35504E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A4B0-FF2E-4A14-88E9-EA04ADB3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5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F9E3-0DAD-45AA-B7FB-EE3E5E35504E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A4B0-FF2E-4A14-88E9-EA04ADB3EC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36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F9E3-0DAD-45AA-B7FB-EE3E5E35504E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A4B0-FF2E-4A14-88E9-EA04ADB3ECF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966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F9E3-0DAD-45AA-B7FB-EE3E5E35504E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A4B0-FF2E-4A14-88E9-EA04ADB3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2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F9E3-0DAD-45AA-B7FB-EE3E5E35504E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A4B0-FF2E-4A14-88E9-EA04ADB3ECF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842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F9E3-0DAD-45AA-B7FB-EE3E5E35504E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A4B0-FF2E-4A14-88E9-EA04ADB3EC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994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F9E3-0DAD-45AA-B7FB-EE3E5E35504E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A4B0-FF2E-4A14-88E9-EA04ADB3ECF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12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F9E3-0DAD-45AA-B7FB-EE3E5E35504E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A4B0-FF2E-4A14-88E9-EA04ADB3ECF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61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F9E3-0DAD-45AA-B7FB-EE3E5E35504E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A4B0-FF2E-4A14-88E9-EA04ADB3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2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F9E3-0DAD-45AA-B7FB-EE3E5E35504E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A4B0-FF2E-4A14-88E9-EA04ADB3ECF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2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F9E3-0DAD-45AA-B7FB-EE3E5E35504E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A4B0-FF2E-4A14-88E9-EA04ADB3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F9E3-0DAD-45AA-B7FB-EE3E5E35504E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A4B0-FF2E-4A14-88E9-EA04ADB3ECF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3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F9E3-0DAD-45AA-B7FB-EE3E5E35504E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A4B0-FF2E-4A14-88E9-EA04ADB3ECF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96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F9E3-0DAD-45AA-B7FB-EE3E5E35504E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A4B0-FF2E-4A14-88E9-EA04ADB3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1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F9E3-0DAD-45AA-B7FB-EE3E5E35504E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A4B0-FF2E-4A14-88E9-EA04ADB3ECF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68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F9E3-0DAD-45AA-B7FB-EE3E5E35504E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A4B0-FF2E-4A14-88E9-EA04ADB3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1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F3F9E3-0DAD-45AA-B7FB-EE3E5E35504E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93A4B0-FF2E-4A14-88E9-EA04ADB3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2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 smtClean="0"/>
              <a:t>Tahapan</a:t>
            </a:r>
            <a:r>
              <a:rPr lang="en-ID" dirty="0" smtClean="0"/>
              <a:t> </a:t>
            </a:r>
            <a:r>
              <a:rPr lang="en-ID" dirty="0" err="1" smtClean="0"/>
              <a:t>Kinerja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D" dirty="0" smtClean="0"/>
              <a:t>Dian Alfia </a:t>
            </a:r>
            <a:r>
              <a:rPr lang="en-ID" dirty="0" err="1" smtClean="0"/>
              <a:t>Purwandari</a:t>
            </a:r>
            <a:r>
              <a:rPr lang="en-ID" dirty="0" smtClean="0"/>
              <a:t> </a:t>
            </a:r>
          </a:p>
          <a:p>
            <a:r>
              <a:rPr lang="en-ID" dirty="0" err="1" smtClean="0"/>
              <a:t>Evi</a:t>
            </a:r>
            <a:r>
              <a:rPr lang="en-ID" dirty="0" smtClean="0"/>
              <a:t> </a:t>
            </a:r>
            <a:r>
              <a:rPr lang="en-ID" dirty="0" err="1" smtClean="0"/>
              <a:t>Susanti</a:t>
            </a:r>
            <a:endParaRPr lang="en-US" dirty="0"/>
          </a:p>
          <a:p>
            <a:endParaRPr lang="en-ID" dirty="0" smtClean="0"/>
          </a:p>
          <a:p>
            <a:pPr algn="r"/>
            <a:r>
              <a:rPr lang="en-ID" dirty="0" err="1" smtClean="0"/>
              <a:t>Pertemuan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23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738282" y="1142984"/>
            <a:ext cx="8715436" cy="57150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9" name="Title 1"/>
          <p:cNvSpPr>
            <a:spLocks noGrp="1"/>
          </p:cNvSpPr>
          <p:nvPr>
            <p:ph type="title"/>
          </p:nvPr>
        </p:nvSpPr>
        <p:spPr>
          <a:xfrm>
            <a:off x="1874044" y="312653"/>
            <a:ext cx="8229600" cy="628970"/>
          </a:xfrm>
        </p:spPr>
        <p:txBody>
          <a:bodyPr/>
          <a:lstStyle/>
          <a:p>
            <a:pPr algn="l" eaLnBrk="1" hangingPunct="1"/>
            <a:r>
              <a:rPr lang="en-US" altLang="en-US" sz="32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Bagan </a:t>
            </a:r>
            <a:r>
              <a:rPr lang="en-US" altLang="en-US" sz="32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altLang="en-US" sz="32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altLang="en-US" sz="32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Persaingan</a:t>
            </a:r>
            <a:endParaRPr lang="en-US" altLang="en-US" sz="32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38563" y="1785939"/>
            <a:ext cx="4500562" cy="407193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Profil</a:t>
            </a:r>
            <a:r>
              <a:rPr lang="en-US" b="1" dirty="0"/>
              <a:t> </a:t>
            </a:r>
            <a:r>
              <a:rPr lang="en-US" b="1" dirty="0" err="1"/>
              <a:t>Respons</a:t>
            </a:r>
            <a:r>
              <a:rPr lang="en-US" b="1" dirty="0"/>
              <a:t> </a:t>
            </a:r>
            <a:r>
              <a:rPr lang="en-US" b="1" dirty="0" err="1"/>
              <a:t>Pesaing</a:t>
            </a:r>
            <a:endParaRPr lang="en-US" b="1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 </a:t>
            </a:r>
            <a:r>
              <a:rPr lang="en-US" dirty="0" err="1"/>
              <a:t>puas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 </a:t>
            </a:r>
            <a:r>
              <a:rPr lang="en-US" dirty="0" err="1"/>
              <a:t>posisinya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Di </a:t>
            </a:r>
            <a:r>
              <a:rPr lang="en-US" dirty="0" err="1"/>
              <a:t>manakah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Hal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memprovokasi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balasan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10512" y="1285860"/>
            <a:ext cx="2357454" cy="12858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Strategi</a:t>
            </a:r>
            <a:r>
              <a:rPr lang="en-US" b="1" dirty="0"/>
              <a:t> </a:t>
            </a:r>
            <a:r>
              <a:rPr lang="en-US" b="1" dirty="0" err="1"/>
              <a:t>saat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endParaRPr lang="en-US" b="1" dirty="0"/>
          </a:p>
          <a:p>
            <a:pPr algn="ctr">
              <a:defRPr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10512" y="5000636"/>
            <a:ext cx="2357454" cy="12858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Kapabilitas</a:t>
            </a:r>
            <a:endParaRPr lang="en-US" b="1" dirty="0"/>
          </a:p>
          <a:p>
            <a:pPr algn="ctr">
              <a:defRPr/>
            </a:pP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024034" y="1214422"/>
            <a:ext cx="2143140" cy="164307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masa</a:t>
            </a:r>
            <a:r>
              <a:rPr lang="en-US" b="1" dirty="0"/>
              <a:t> </a:t>
            </a:r>
            <a:r>
              <a:rPr lang="en-US" b="1" dirty="0" err="1"/>
              <a:t>depan</a:t>
            </a:r>
            <a:endParaRPr lang="en-US" b="1" dirty="0"/>
          </a:p>
          <a:p>
            <a:pPr algn="ctr">
              <a:defRPr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level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multidimensi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952596" y="5143512"/>
            <a:ext cx="2214578" cy="12858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Asumsi</a:t>
            </a:r>
            <a:endParaRPr lang="en-US" b="1" dirty="0"/>
          </a:p>
          <a:p>
            <a:pPr algn="ctr">
              <a:defRPr/>
            </a:pPr>
            <a:r>
              <a:rPr lang="en-US" dirty="0"/>
              <a:t>Cara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industri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2448967">
            <a:off x="3805238" y="2328864"/>
            <a:ext cx="588962" cy="64293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7979993">
            <a:off x="7440613" y="2282826"/>
            <a:ext cx="661988" cy="64293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3420501">
            <a:off x="7529513" y="4668839"/>
            <a:ext cx="538162" cy="64293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9016025">
            <a:off x="3803650" y="4837114"/>
            <a:ext cx="611188" cy="64293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TAHAP PERANCANGAN SISTEM MANAJEMEN KINERJA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Terdiri dari: 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- Fondasi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- Informasi dasar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- Perancangan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- Penerapan 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- Penyegaran</a:t>
            </a:r>
          </a:p>
        </p:txBody>
      </p:sp>
    </p:spTree>
    <p:extLst>
      <p:ext uri="{BB962C8B-B14F-4D97-AF65-F5344CB8AC3E}">
        <p14:creationId xmlns:p14="http://schemas.microsoft.com/office/powerpoint/2010/main" val="27224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TAHAP 0: FONDASI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4 fondasi dalam mengembangkan sistem manajemen kinerja yaitu: kemitraan, pemberdayaan, perbaikan kinerja yang terintegrasi dan tim yang mandiri</a:t>
            </a:r>
          </a:p>
          <a:p>
            <a:pPr eaLnBrk="1" hangingPunct="1"/>
            <a:endParaRPr lang="en-US" altLang="en-US" sz="24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5 kaidah perancangan sistem manajemen kinerja</a:t>
            </a:r>
          </a:p>
        </p:txBody>
      </p:sp>
    </p:spTree>
    <p:extLst>
      <p:ext uri="{BB962C8B-B14F-4D97-AF65-F5344CB8AC3E}">
        <p14:creationId xmlns:p14="http://schemas.microsoft.com/office/powerpoint/2010/main" val="29056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TAHAP 1: INFORMASI DASAR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Sebagai masukan dalam perancangan</a:t>
            </a:r>
          </a:p>
          <a:p>
            <a:pPr eaLnBrk="1" hangingPunct="1"/>
            <a:endParaRPr lang="en-US" altLang="en-US" sz="24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Mencakup informasi tentang industri, pemerintah dan masyarakat, pasar dan pesaing serta produk dan jasa</a:t>
            </a:r>
          </a:p>
        </p:txBody>
      </p:sp>
    </p:spTree>
    <p:extLst>
      <p:ext uri="{BB962C8B-B14F-4D97-AF65-F5344CB8AC3E}">
        <p14:creationId xmlns:p14="http://schemas.microsoft.com/office/powerpoint/2010/main" val="34864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TAHAP 2: PERANCANGAN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Penentuan: 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- Visi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- Misi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- Strategi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- Kerangka kerja</a:t>
            </a:r>
          </a:p>
        </p:txBody>
      </p:sp>
    </p:spTree>
    <p:extLst>
      <p:ext uri="{BB962C8B-B14F-4D97-AF65-F5344CB8AC3E}">
        <p14:creationId xmlns:p14="http://schemas.microsoft.com/office/powerpoint/2010/main" val="2854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TAHAP 3: PENERAPAN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Menerapkan rancangan yang mencakup: display, laporan, sosialisasi, analisis manfaat/biaya, modifikasi proses, pelatihan, sumber daya dan kedudukan SMK saat ini terhadap SMK yang baru</a:t>
            </a:r>
          </a:p>
        </p:txBody>
      </p:sp>
    </p:spTree>
    <p:extLst>
      <p:ext uri="{BB962C8B-B14F-4D97-AF65-F5344CB8AC3E}">
        <p14:creationId xmlns:p14="http://schemas.microsoft.com/office/powerpoint/2010/main" val="1512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TAHAP 4: PENYEGARAN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Merupakan langkah evaluasi terhadap sistem manajemen kerja yang dirancang</a:t>
            </a:r>
          </a:p>
        </p:txBody>
      </p:sp>
    </p:spTree>
    <p:extLst>
      <p:ext uri="{BB962C8B-B14F-4D97-AF65-F5344CB8AC3E}">
        <p14:creationId xmlns:p14="http://schemas.microsoft.com/office/powerpoint/2010/main" val="2589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59" y="1352265"/>
            <a:ext cx="4883838" cy="4862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9117" y="464023"/>
            <a:ext cx="719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 smtClean="0"/>
              <a:t>Proses </a:t>
            </a:r>
            <a:r>
              <a:rPr lang="en-ID" sz="3600" dirty="0" err="1" smtClean="0"/>
              <a:t>Manajemen</a:t>
            </a:r>
            <a:r>
              <a:rPr lang="en-ID" sz="3600" dirty="0" smtClean="0"/>
              <a:t> </a:t>
            </a:r>
            <a:r>
              <a:rPr lang="en-ID" sz="3600" dirty="0" err="1" smtClean="0"/>
              <a:t>Kinerja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363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666875" y="1000126"/>
            <a:ext cx="8858250" cy="53578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Ancaman</a:t>
            </a:r>
            <a:endParaRPr lang="en-US" dirty="0"/>
          </a:p>
          <a:p>
            <a:pPr algn="ctr">
              <a:defRPr/>
            </a:pPr>
            <a:r>
              <a:rPr lang="en-US" dirty="0" err="1"/>
              <a:t>pemain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81564" y="3071813"/>
            <a:ext cx="2143125" cy="1714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2024063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24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 Struktur Industri: Lima Kekuatan Porter</a:t>
            </a:r>
          </a:p>
        </p:txBody>
      </p:sp>
      <p:sp>
        <p:nvSpPr>
          <p:cNvPr id="5" name="Curved Down Arrow 4"/>
          <p:cNvSpPr/>
          <p:nvPr/>
        </p:nvSpPr>
        <p:spPr>
          <a:xfrm>
            <a:off x="5238750" y="3643313"/>
            <a:ext cx="1500188" cy="857250"/>
          </a:xfrm>
          <a:prstGeom prst="curvedDownArrow">
            <a:avLst>
              <a:gd name="adj1" fmla="val 25000"/>
              <a:gd name="adj2" fmla="val 420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5024439" y="3143250"/>
            <a:ext cx="1671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Pesaing Industri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4881563" y="4429125"/>
            <a:ext cx="2214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Intensitas persaingan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2992" y="1214422"/>
            <a:ext cx="1928826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Pemain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81554" y="5929330"/>
            <a:ext cx="2143140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Pengganti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739206" y="3714752"/>
            <a:ext cx="1285884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Pembeli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09720" y="3714752"/>
            <a:ext cx="1214478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Pemasok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073651" y="2308226"/>
            <a:ext cx="1630362" cy="142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0" idx="1"/>
            <a:endCxn id="6" idx="3"/>
          </p:cNvCxnSpPr>
          <p:nvPr/>
        </p:nvCxnSpPr>
        <p:spPr>
          <a:xfrm rot="10800000" flipV="1">
            <a:off x="7024688" y="3894139"/>
            <a:ext cx="1714500" cy="349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0" idx="0"/>
            <a:endCxn id="6" idx="2"/>
          </p:cNvCxnSpPr>
          <p:nvPr/>
        </p:nvCxnSpPr>
        <p:spPr>
          <a:xfrm rot="5400000" flipH="1" flipV="1">
            <a:off x="5380832" y="5358607"/>
            <a:ext cx="11430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0" idx="3"/>
            <a:endCxn id="6" idx="1"/>
          </p:cNvCxnSpPr>
          <p:nvPr/>
        </p:nvCxnSpPr>
        <p:spPr>
          <a:xfrm>
            <a:off x="3024189" y="3894139"/>
            <a:ext cx="1857375" cy="349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504" name="TextBox 26"/>
          <p:cNvSpPr txBox="1">
            <a:spLocks noChangeArrowheads="1"/>
          </p:cNvSpPr>
          <p:nvPr/>
        </p:nvSpPr>
        <p:spPr bwMode="auto">
          <a:xfrm>
            <a:off x="4524375" y="2286001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i="1">
                <a:latin typeface="Calibri" panose="020F0502020204030204" pitchFamily="34" charset="0"/>
              </a:rPr>
              <a:t>Ancaman</a:t>
            </a:r>
          </a:p>
          <a:p>
            <a:pPr algn="ctr" eaLnBrk="1" hangingPunct="1"/>
            <a:r>
              <a:rPr lang="en-US" altLang="en-US" sz="1400" i="1">
                <a:latin typeface="Calibri" panose="020F0502020204030204" pitchFamily="34" charset="0"/>
              </a:rPr>
              <a:t>pemain baru</a:t>
            </a:r>
          </a:p>
        </p:txBody>
      </p:sp>
      <p:sp>
        <p:nvSpPr>
          <p:cNvPr id="20505" name="TextBox 28"/>
          <p:cNvSpPr txBox="1">
            <a:spLocks noChangeArrowheads="1"/>
          </p:cNvSpPr>
          <p:nvPr/>
        </p:nvSpPr>
        <p:spPr bwMode="auto">
          <a:xfrm>
            <a:off x="7096125" y="3500439"/>
            <a:ext cx="1657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Calibri" panose="020F0502020204030204" pitchFamily="34" charset="0"/>
              </a:rPr>
              <a:t>Daya tawar pembeli</a:t>
            </a:r>
          </a:p>
        </p:txBody>
      </p:sp>
      <p:sp>
        <p:nvSpPr>
          <p:cNvPr id="20506" name="TextBox 29"/>
          <p:cNvSpPr txBox="1">
            <a:spLocks noChangeArrowheads="1"/>
          </p:cNvSpPr>
          <p:nvPr/>
        </p:nvSpPr>
        <p:spPr bwMode="auto">
          <a:xfrm>
            <a:off x="5953125" y="5143501"/>
            <a:ext cx="147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i="1">
                <a:latin typeface="Calibri" panose="020F0502020204030204" pitchFamily="34" charset="0"/>
              </a:rPr>
              <a:t>Ancamam</a:t>
            </a:r>
          </a:p>
          <a:p>
            <a:pPr algn="ctr" eaLnBrk="1" hangingPunct="1"/>
            <a:r>
              <a:rPr lang="en-US" altLang="en-US" sz="1400" i="1">
                <a:latin typeface="Calibri" panose="020F0502020204030204" pitchFamily="34" charset="0"/>
              </a:rPr>
              <a:t>produk pengganti</a:t>
            </a:r>
          </a:p>
        </p:txBody>
      </p:sp>
      <p:sp>
        <p:nvSpPr>
          <p:cNvPr id="20507" name="TextBox 30"/>
          <p:cNvSpPr txBox="1">
            <a:spLocks noChangeArrowheads="1"/>
          </p:cNvSpPr>
          <p:nvPr/>
        </p:nvSpPr>
        <p:spPr bwMode="auto">
          <a:xfrm>
            <a:off x="3238501" y="3500439"/>
            <a:ext cx="1731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Calibri" panose="020F0502020204030204" pitchFamily="34" charset="0"/>
              </a:rPr>
              <a:t>Daya tawar pemasok</a:t>
            </a:r>
          </a:p>
        </p:txBody>
      </p:sp>
      <p:sp>
        <p:nvSpPr>
          <p:cNvPr id="20508" name="TextBox 21"/>
          <p:cNvSpPr txBox="1">
            <a:spLocks noChangeArrowheads="1"/>
          </p:cNvSpPr>
          <p:nvPr/>
        </p:nvSpPr>
        <p:spPr bwMode="auto">
          <a:xfrm>
            <a:off x="2309813" y="1928814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Calibri" panose="020F0502020204030204" pitchFamily="34" charset="0"/>
              </a:rPr>
              <a:t>HAMBATAN UNTUK MASUK</a:t>
            </a:r>
          </a:p>
        </p:txBody>
      </p:sp>
      <p:sp>
        <p:nvSpPr>
          <p:cNvPr id="20509" name="TextBox 22"/>
          <p:cNvSpPr txBox="1">
            <a:spLocks noChangeArrowheads="1"/>
          </p:cNvSpPr>
          <p:nvPr/>
        </p:nvSpPr>
        <p:spPr bwMode="auto">
          <a:xfrm>
            <a:off x="6738938" y="1928814"/>
            <a:ext cx="3071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Calibri" panose="020F0502020204030204" pitchFamily="34" charset="0"/>
              </a:rPr>
              <a:t>PERSAINGAN ANTAR KOMPETITOR</a:t>
            </a:r>
          </a:p>
        </p:txBody>
      </p:sp>
      <p:sp>
        <p:nvSpPr>
          <p:cNvPr id="20510" name="TextBox 24"/>
          <p:cNvSpPr txBox="1">
            <a:spLocks noChangeArrowheads="1"/>
          </p:cNvSpPr>
          <p:nvPr/>
        </p:nvSpPr>
        <p:spPr bwMode="auto">
          <a:xfrm>
            <a:off x="7453313" y="4643439"/>
            <a:ext cx="171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Calibri" panose="020F0502020204030204" pitchFamily="34" charset="0"/>
              </a:rPr>
              <a:t>KEKUATAN PEMBELI</a:t>
            </a:r>
          </a:p>
        </p:txBody>
      </p:sp>
      <p:sp>
        <p:nvSpPr>
          <p:cNvPr id="20511" name="TextBox 25"/>
          <p:cNvSpPr txBox="1">
            <a:spLocks noChangeArrowheads="1"/>
          </p:cNvSpPr>
          <p:nvPr/>
        </p:nvSpPr>
        <p:spPr bwMode="auto">
          <a:xfrm>
            <a:off x="2452689" y="4643439"/>
            <a:ext cx="1785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Calibri" panose="020F0502020204030204" pitchFamily="34" charset="0"/>
              </a:rPr>
              <a:t>KEKUATAN PEMASOK</a:t>
            </a:r>
          </a:p>
        </p:txBody>
      </p:sp>
      <p:sp>
        <p:nvSpPr>
          <p:cNvPr id="20512" name="TextBox 27"/>
          <p:cNvSpPr txBox="1">
            <a:spLocks noChangeArrowheads="1"/>
          </p:cNvSpPr>
          <p:nvPr/>
        </p:nvSpPr>
        <p:spPr bwMode="auto">
          <a:xfrm>
            <a:off x="2309814" y="3000376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Calibri" panose="020F0502020204030204" pitchFamily="34" charset="0"/>
              </a:rPr>
              <a:t>TINDAKAN PEMERINTAH</a:t>
            </a:r>
          </a:p>
        </p:txBody>
      </p:sp>
      <p:sp>
        <p:nvSpPr>
          <p:cNvPr id="20513" name="TextBox 32"/>
          <p:cNvSpPr txBox="1">
            <a:spLocks noChangeArrowheads="1"/>
          </p:cNvSpPr>
          <p:nvPr/>
        </p:nvSpPr>
        <p:spPr bwMode="auto">
          <a:xfrm>
            <a:off x="6810376" y="3000376"/>
            <a:ext cx="3071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Calibri" panose="020F0502020204030204" pitchFamily="34" charset="0"/>
              </a:rPr>
              <a:t>HAMBATAN UNTUK KELUAR</a:t>
            </a:r>
          </a:p>
        </p:txBody>
      </p:sp>
      <p:sp>
        <p:nvSpPr>
          <p:cNvPr id="20514" name="TextBox 33"/>
          <p:cNvSpPr txBox="1">
            <a:spLocks noChangeArrowheads="1"/>
          </p:cNvSpPr>
          <p:nvPr/>
        </p:nvSpPr>
        <p:spPr bwMode="auto">
          <a:xfrm>
            <a:off x="3595689" y="5429251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Calibri" panose="020F0502020204030204" pitchFamily="34" charset="0"/>
              </a:rPr>
              <a:t>KETERSEDIAN PENGGANTI</a:t>
            </a:r>
          </a:p>
        </p:txBody>
      </p:sp>
    </p:spTree>
    <p:extLst>
      <p:ext uri="{BB962C8B-B14F-4D97-AF65-F5344CB8AC3E}">
        <p14:creationId xmlns:p14="http://schemas.microsoft.com/office/powerpoint/2010/main" val="36953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252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Organic</vt:lpstr>
      <vt:lpstr>Tahapan Kinerja</vt:lpstr>
      <vt:lpstr>TAHAP PERANCANGAN SISTEM MANAJEMEN KINERJA</vt:lpstr>
      <vt:lpstr>TAHAP 0: FONDASI</vt:lpstr>
      <vt:lpstr>TAHAP 1: INFORMASI DASAR</vt:lpstr>
      <vt:lpstr>TAHAP 2: PERANCANGAN</vt:lpstr>
      <vt:lpstr>TAHAP 3: PENERAPAN</vt:lpstr>
      <vt:lpstr>TAHAP 4: PENYEGARAN</vt:lpstr>
      <vt:lpstr>PowerPoint Presentation</vt:lpstr>
      <vt:lpstr>Elemen Struktur Industri: Lima Kekuatan Porter</vt:lpstr>
      <vt:lpstr>Bagan Sistem Analisis Persaingan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Tahapan Kinerja</dc:title>
  <dc:creator>Dian Alfia</dc:creator>
  <cp:lastModifiedBy>Dian Alfia</cp:lastModifiedBy>
  <cp:revision>2</cp:revision>
  <dcterms:created xsi:type="dcterms:W3CDTF">2019-04-29T14:59:27Z</dcterms:created>
  <dcterms:modified xsi:type="dcterms:W3CDTF">2019-04-29T15:00:12Z</dcterms:modified>
</cp:coreProperties>
</file>