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670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9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9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1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6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2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0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0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98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612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CD2BB62-B056-47EB-A1E3-899AF21C7DF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2BF02E0-35C2-4786-B340-084E38FD5C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10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M</a:t>
            </a:r>
            <a:r>
              <a:rPr lang="id-ID" dirty="0" smtClean="0"/>
              <a:t>anajemen </a:t>
            </a:r>
            <a:r>
              <a:rPr lang="id-ID" dirty="0"/>
              <a:t>kinerja berbasis kompetensi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 smtClean="0"/>
              <a:t>Dian Alfia </a:t>
            </a:r>
            <a:r>
              <a:rPr lang="en-ID" dirty="0" err="1" smtClean="0"/>
              <a:t>Purwandari</a:t>
            </a:r>
            <a:endParaRPr lang="en-ID" dirty="0" smtClean="0"/>
          </a:p>
          <a:p>
            <a:r>
              <a:rPr lang="en-ID" dirty="0" err="1" smtClean="0"/>
              <a:t>Evi</a:t>
            </a:r>
            <a:r>
              <a:rPr lang="en-ID" dirty="0" smtClean="0"/>
              <a:t> </a:t>
            </a:r>
            <a:r>
              <a:rPr lang="en-ID" dirty="0" err="1" smtClean="0"/>
              <a:t>Susanti</a:t>
            </a:r>
            <a:endParaRPr lang="en-ID" dirty="0" smtClean="0"/>
          </a:p>
          <a:p>
            <a:pPr algn="r"/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1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Kompetensi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kompetensi</a:t>
            </a:r>
            <a:r>
              <a:rPr lang="en-US" dirty="0" smtClean="0">
                <a:effectLst/>
              </a:rPr>
              <a:t> (competency)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manajemen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kinerja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mengacu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perilaku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diperlukan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melaksanakan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pekerjaan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baik</a:t>
            </a:r>
            <a:endParaRPr lang="en-US" dirty="0" smtClean="0">
              <a:effectLst/>
            </a:endParaRPr>
          </a:p>
          <a:p>
            <a:endParaRPr lang="en-ID" dirty="0" smtClean="0"/>
          </a:p>
          <a:p>
            <a:r>
              <a:rPr lang="en-US" dirty="0" err="1" smtClean="0">
                <a:effectLst/>
              </a:rPr>
              <a:t>Kompetensi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karyawan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pekerjaannya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tingkatan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perilaku</a:t>
            </a:r>
            <a:r>
              <a:rPr lang="en-US" dirty="0" smtClean="0">
                <a:effectLst/>
              </a:rPr>
              <a:t> yang  </a:t>
            </a:r>
            <a:r>
              <a:rPr lang="en-US" dirty="0" err="1" smtClean="0">
                <a:effectLst/>
              </a:rPr>
              <a:t>berbeda</a:t>
            </a:r>
            <a:r>
              <a:rPr lang="en-US" dirty="0" smtClean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3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Kompetensi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>
                <a:effectLst/>
              </a:rPr>
              <a:t>emampuan</a:t>
            </a:r>
            <a:r>
              <a:rPr lang="en-US" dirty="0" smtClean="0">
                <a:effectLst/>
              </a:rPr>
              <a:t>, </a:t>
            </a:r>
          </a:p>
          <a:p>
            <a:r>
              <a:rPr lang="en-US" dirty="0" err="1"/>
              <a:t>P</a:t>
            </a:r>
            <a:r>
              <a:rPr lang="en-US" dirty="0" err="1" smtClean="0">
                <a:effectLst/>
              </a:rPr>
              <a:t>engetahuan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err="1" smtClean="0">
                <a:effectLst/>
              </a:rPr>
              <a:t>Keahlian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Sasaran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Performance Indicator(KPI</a:t>
            </a:r>
            <a:r>
              <a:rPr lang="en-US" dirty="0" smtClean="0"/>
              <a:t>)</a:t>
            </a:r>
          </a:p>
          <a:p>
            <a:r>
              <a:rPr lang="en-US" dirty="0"/>
              <a:t>Key </a:t>
            </a:r>
            <a:r>
              <a:rPr lang="en-US" dirty="0" err="1"/>
              <a:t>BehaviourIndicator</a:t>
            </a:r>
            <a:r>
              <a:rPr lang="en-US" dirty="0"/>
              <a:t>(KBI)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7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Prinsip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pendekatanbalanced</a:t>
            </a:r>
            <a:r>
              <a:rPr lang="en-US" dirty="0"/>
              <a:t> scorecard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diharapakandari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danturut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harapan-harapan</a:t>
            </a:r>
            <a:r>
              <a:rPr lang="en-US" dirty="0"/>
              <a:t> </a:t>
            </a:r>
            <a:r>
              <a:rPr lang="en-US" dirty="0" err="1"/>
              <a:t>tersebut,karyawan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smtClean="0"/>
              <a:t>yang   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,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objektivitas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5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Tujuan</a:t>
            </a:r>
            <a:r>
              <a:rPr lang="en-ID" dirty="0" smtClean="0"/>
              <a:t> SMK-BK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RencanaJangka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(RJP)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Anggaranperusahaan</a:t>
            </a:r>
            <a:r>
              <a:rPr lang="en-US" dirty="0"/>
              <a:t> (RKAP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mencapaisasaran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danselaras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RJP </a:t>
            </a:r>
            <a:r>
              <a:rPr lang="en-US" dirty="0" err="1"/>
              <a:t>dan</a:t>
            </a:r>
            <a:r>
              <a:rPr lang="en-US" dirty="0"/>
              <a:t> RKAP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Mengembangkankompetensi</a:t>
            </a:r>
            <a:r>
              <a:rPr lang="en-US" dirty="0" smtClean="0"/>
              <a:t> </a:t>
            </a:r>
            <a:r>
              <a:rPr lang="en-US" dirty="0" err="1"/>
              <a:t>karyawan</a:t>
            </a:r>
            <a:r>
              <a:rPr lang="en-US" smtClean="0"/>
              <a:t>.</a:t>
            </a:r>
          </a:p>
          <a:p>
            <a:r>
              <a:rPr lang="en-US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SDM </a:t>
            </a:r>
            <a:r>
              <a:rPr lang="en-US" dirty="0" err="1"/>
              <a:t>danPerencanaan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1843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</TotalTime>
  <Words>191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Manajemen kinerja berbasis kompetensi</vt:lpstr>
      <vt:lpstr>Konsep Kompetensi dalam manajemen kinerja</vt:lpstr>
      <vt:lpstr>Bentuk Kompetensi</vt:lpstr>
      <vt:lpstr>Sasaran Kinerja</vt:lpstr>
      <vt:lpstr>Prinsip Dasar</vt:lpstr>
      <vt:lpstr>Tujuan SMK-BK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kinerja berbasis kompetensi</dc:title>
  <dc:creator>Dian Alfia</dc:creator>
  <cp:lastModifiedBy>Dian Alfia</cp:lastModifiedBy>
  <cp:revision>2</cp:revision>
  <dcterms:created xsi:type="dcterms:W3CDTF">2019-04-29T15:34:22Z</dcterms:created>
  <dcterms:modified xsi:type="dcterms:W3CDTF">2019-04-29T15:43:46Z</dcterms:modified>
</cp:coreProperties>
</file>