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6" r:id="rId3"/>
    <p:sldId id="264" r:id="rId4"/>
    <p:sldId id="265" r:id="rId5"/>
    <p:sldId id="257" r:id="rId6"/>
    <p:sldId id="258" r:id="rId7"/>
    <p:sldId id="259" r:id="rId8"/>
    <p:sldId id="26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879201-59C5-46BD-9643-14A4611DD71F}" type="doc">
      <dgm:prSet loTypeId="urn:microsoft.com/office/officeart/2005/8/layout/vList2" loCatId="list" qsTypeId="urn:microsoft.com/office/officeart/2005/8/quickstyle/simple4" qsCatId="simple" csTypeId="urn:microsoft.com/office/officeart/2005/8/colors/accent0_3" csCatId="mainScheme" phldr="1"/>
      <dgm:spPr/>
      <dgm:t>
        <a:bodyPr/>
        <a:lstStyle/>
        <a:p>
          <a:endParaRPr lang="en-US"/>
        </a:p>
      </dgm:t>
    </dgm:pt>
    <dgm:pt modelId="{04FEE95F-C4EA-42FA-972D-FEF71523BDF5}">
      <dgm:prSet/>
      <dgm:spPr/>
      <dgm:t>
        <a:bodyPr/>
        <a:lstStyle/>
        <a:p>
          <a:pPr algn="just" rtl="0">
            <a:lnSpc>
              <a:spcPct val="150000"/>
            </a:lnSpc>
          </a:pPr>
          <a:r>
            <a:rPr lang="en-US" b="1" dirty="0" err="1" smtClean="0"/>
            <a:t>Pengembangan</a:t>
          </a:r>
          <a:r>
            <a:rPr lang="en-US" b="1" dirty="0" smtClean="0"/>
            <a:t> </a:t>
          </a:r>
          <a:r>
            <a:rPr lang="en-US" b="1" dirty="0" err="1" smtClean="0"/>
            <a:t>sumber</a:t>
          </a:r>
          <a:r>
            <a:rPr lang="en-US" b="1" dirty="0" smtClean="0"/>
            <a:t> </a:t>
          </a:r>
          <a:r>
            <a:rPr lang="en-US" b="1" dirty="0" err="1" smtClean="0"/>
            <a:t>daya</a:t>
          </a:r>
          <a:r>
            <a:rPr lang="en-US" b="1" dirty="0" smtClean="0"/>
            <a:t> </a:t>
          </a:r>
          <a:r>
            <a:rPr lang="en-US" b="1" dirty="0" err="1" smtClean="0"/>
            <a:t>manusia</a:t>
          </a:r>
          <a:r>
            <a:rPr lang="en-US" b="1" dirty="0" smtClean="0"/>
            <a:t> </a:t>
          </a:r>
          <a:r>
            <a:rPr lang="en-US" b="1" dirty="0" err="1" smtClean="0"/>
            <a:t>adalah</a:t>
          </a:r>
          <a:r>
            <a:rPr lang="en-US" b="1" dirty="0" smtClean="0"/>
            <a:t> </a:t>
          </a:r>
          <a:r>
            <a:rPr lang="en-US" b="1" dirty="0" err="1" smtClean="0"/>
            <a:t>penyiapan</a:t>
          </a:r>
          <a:r>
            <a:rPr lang="en-US" b="1" dirty="0" smtClean="0"/>
            <a:t> </a:t>
          </a:r>
          <a:r>
            <a:rPr lang="en-US" b="1" dirty="0" err="1" smtClean="0"/>
            <a:t>manusia</a:t>
          </a:r>
          <a:r>
            <a:rPr lang="en-US" b="1" dirty="0" smtClean="0"/>
            <a:t> </a:t>
          </a:r>
          <a:r>
            <a:rPr lang="en-US" b="1" dirty="0" err="1" smtClean="0"/>
            <a:t>atau</a:t>
          </a:r>
          <a:r>
            <a:rPr lang="en-US" b="1" dirty="0" smtClean="0"/>
            <a:t> </a:t>
          </a:r>
          <a:r>
            <a:rPr lang="en-US" b="1" dirty="0" err="1" smtClean="0"/>
            <a:t>karyawan</a:t>
          </a:r>
          <a:r>
            <a:rPr lang="en-US" b="1" dirty="0" smtClean="0"/>
            <a:t> </a:t>
          </a:r>
          <a:r>
            <a:rPr lang="en-US" b="1" dirty="0" err="1" smtClean="0"/>
            <a:t>untuk</a:t>
          </a:r>
          <a:r>
            <a:rPr lang="en-US" b="1" dirty="0" smtClean="0"/>
            <a:t> </a:t>
          </a:r>
          <a:r>
            <a:rPr lang="en-US" b="1" dirty="0" err="1" smtClean="0"/>
            <a:t>peningkatan</a:t>
          </a:r>
          <a:r>
            <a:rPr lang="en-US" b="1" dirty="0" smtClean="0"/>
            <a:t> </a:t>
          </a:r>
          <a:r>
            <a:rPr lang="en-US" b="1" dirty="0" err="1" smtClean="0"/>
            <a:t>kemampuan</a:t>
          </a:r>
          <a:r>
            <a:rPr lang="en-US" b="1" dirty="0" smtClean="0"/>
            <a:t> </a:t>
          </a:r>
          <a:r>
            <a:rPr lang="en-US" b="1" dirty="0" err="1" smtClean="0"/>
            <a:t>intelektual</a:t>
          </a:r>
          <a:r>
            <a:rPr lang="en-US" b="1" dirty="0" smtClean="0"/>
            <a:t> yang </a:t>
          </a:r>
          <a:r>
            <a:rPr lang="en-US" b="1" dirty="0" err="1" smtClean="0"/>
            <a:t>diperlukan</a:t>
          </a:r>
          <a:r>
            <a:rPr lang="en-US" b="1" dirty="0" smtClean="0"/>
            <a:t>  </a:t>
          </a:r>
          <a:r>
            <a:rPr lang="en-US" b="1" dirty="0" err="1" smtClean="0"/>
            <a:t>untuk</a:t>
          </a:r>
          <a:r>
            <a:rPr lang="en-US" b="1" dirty="0" smtClean="0"/>
            <a:t> </a:t>
          </a:r>
          <a:r>
            <a:rPr lang="en-US" b="1" dirty="0" err="1" smtClean="0"/>
            <a:t>memikul</a:t>
          </a:r>
          <a:r>
            <a:rPr lang="en-US" b="1" dirty="0" smtClean="0"/>
            <a:t> </a:t>
          </a:r>
          <a:r>
            <a:rPr lang="en-US" b="1" dirty="0" err="1" smtClean="0"/>
            <a:t>tanggung</a:t>
          </a:r>
          <a:r>
            <a:rPr lang="en-US" b="1" dirty="0" smtClean="0"/>
            <a:t> </a:t>
          </a:r>
          <a:r>
            <a:rPr lang="en-US" b="1" dirty="0" err="1" smtClean="0"/>
            <a:t>jawab</a:t>
          </a:r>
          <a:r>
            <a:rPr lang="en-US" b="1" dirty="0" smtClean="0"/>
            <a:t> </a:t>
          </a:r>
          <a:r>
            <a:rPr lang="en-US" b="1" dirty="0" err="1" smtClean="0"/>
            <a:t>lebih</a:t>
          </a:r>
          <a:r>
            <a:rPr lang="en-US" b="1" dirty="0" smtClean="0"/>
            <a:t> </a:t>
          </a:r>
          <a:r>
            <a:rPr lang="en-US" b="1" dirty="0" err="1" smtClean="0"/>
            <a:t>tinggi</a:t>
          </a:r>
          <a:r>
            <a:rPr lang="en-US" b="1" dirty="0" smtClean="0"/>
            <a:t> </a:t>
          </a:r>
          <a:r>
            <a:rPr lang="en-US" b="1" dirty="0" err="1" smtClean="0"/>
            <a:t>dalam</a:t>
          </a:r>
          <a:r>
            <a:rPr lang="en-US" b="1" dirty="0" smtClean="0"/>
            <a:t> </a:t>
          </a:r>
          <a:r>
            <a:rPr lang="en-US" b="1" dirty="0" err="1" smtClean="0"/>
            <a:t>organisasi</a:t>
          </a:r>
          <a:r>
            <a:rPr lang="en-US" b="1" dirty="0" smtClean="0"/>
            <a:t> </a:t>
          </a:r>
          <a:r>
            <a:rPr lang="en-US" b="1" dirty="0" err="1" smtClean="0"/>
            <a:t>atau</a:t>
          </a:r>
          <a:r>
            <a:rPr lang="en-US" b="1" dirty="0" smtClean="0"/>
            <a:t> </a:t>
          </a:r>
          <a:r>
            <a:rPr lang="en-US" b="1" dirty="0" err="1" smtClean="0"/>
            <a:t>perusahaan</a:t>
          </a:r>
          <a:r>
            <a:rPr lang="en-US" b="1" dirty="0" smtClean="0"/>
            <a:t>.</a:t>
          </a:r>
          <a:endParaRPr lang="en-US" b="1" dirty="0"/>
        </a:p>
      </dgm:t>
    </dgm:pt>
    <dgm:pt modelId="{CABFBE14-715C-4EAB-ACE1-FA75CC484548}" type="parTrans" cxnId="{D0214CF7-14A1-4AAE-B526-F216DEE64304}">
      <dgm:prSet/>
      <dgm:spPr/>
      <dgm:t>
        <a:bodyPr/>
        <a:lstStyle/>
        <a:p>
          <a:endParaRPr lang="en-US"/>
        </a:p>
      </dgm:t>
    </dgm:pt>
    <dgm:pt modelId="{BB8E6626-3937-4219-97F0-296F8E574A06}" type="sibTrans" cxnId="{D0214CF7-14A1-4AAE-B526-F216DEE64304}">
      <dgm:prSet/>
      <dgm:spPr/>
      <dgm:t>
        <a:bodyPr/>
        <a:lstStyle/>
        <a:p>
          <a:endParaRPr lang="en-US"/>
        </a:p>
      </dgm:t>
    </dgm:pt>
    <dgm:pt modelId="{2B4EE9B5-1A1E-4623-85E3-2205D42DCE73}" type="pres">
      <dgm:prSet presAssocID="{25879201-59C5-46BD-9643-14A4611DD71F}" presName="linear" presStyleCnt="0">
        <dgm:presLayoutVars>
          <dgm:animLvl val="lvl"/>
          <dgm:resizeHandles val="exact"/>
        </dgm:presLayoutVars>
      </dgm:prSet>
      <dgm:spPr/>
      <dgm:t>
        <a:bodyPr/>
        <a:lstStyle/>
        <a:p>
          <a:endParaRPr lang="en-US"/>
        </a:p>
      </dgm:t>
    </dgm:pt>
    <dgm:pt modelId="{0FACCD7C-C2B4-42CC-A24B-82B522D733B1}" type="pres">
      <dgm:prSet presAssocID="{04FEE95F-C4EA-42FA-972D-FEF71523BDF5}" presName="parentText" presStyleLbl="node1" presStyleIdx="0" presStyleCnt="1" custLinFactNeighborY="31141">
        <dgm:presLayoutVars>
          <dgm:chMax val="0"/>
          <dgm:bulletEnabled val="1"/>
        </dgm:presLayoutVars>
      </dgm:prSet>
      <dgm:spPr/>
      <dgm:t>
        <a:bodyPr/>
        <a:lstStyle/>
        <a:p>
          <a:endParaRPr lang="en-US"/>
        </a:p>
      </dgm:t>
    </dgm:pt>
  </dgm:ptLst>
  <dgm:cxnLst>
    <dgm:cxn modelId="{D8D5B618-0022-4224-B2B0-670274CEA6E2}" type="presOf" srcId="{04FEE95F-C4EA-42FA-972D-FEF71523BDF5}" destId="{0FACCD7C-C2B4-42CC-A24B-82B522D733B1}" srcOrd="0" destOrd="0" presId="urn:microsoft.com/office/officeart/2005/8/layout/vList2"/>
    <dgm:cxn modelId="{03BB30A2-F503-4D3A-92D3-472A7ABB3A41}" type="presOf" srcId="{25879201-59C5-46BD-9643-14A4611DD71F}" destId="{2B4EE9B5-1A1E-4623-85E3-2205D42DCE73}" srcOrd="0" destOrd="0" presId="urn:microsoft.com/office/officeart/2005/8/layout/vList2"/>
    <dgm:cxn modelId="{D0214CF7-14A1-4AAE-B526-F216DEE64304}" srcId="{25879201-59C5-46BD-9643-14A4611DD71F}" destId="{04FEE95F-C4EA-42FA-972D-FEF71523BDF5}" srcOrd="0" destOrd="0" parTransId="{CABFBE14-715C-4EAB-ACE1-FA75CC484548}" sibTransId="{BB8E6626-3937-4219-97F0-296F8E574A06}"/>
    <dgm:cxn modelId="{7B083923-8033-4C6E-90A9-89338FFD3154}" type="presParOf" srcId="{2B4EE9B5-1A1E-4623-85E3-2205D42DCE73}" destId="{0FACCD7C-C2B4-42CC-A24B-82B522D733B1}"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77C592-74AD-4F88-97FC-23836B22C1E8}" type="doc">
      <dgm:prSet loTypeId="urn:microsoft.com/office/officeart/2005/8/layout/process4" loCatId="list" qsTypeId="urn:microsoft.com/office/officeart/2005/8/quickstyle/simple4" qsCatId="simple" csTypeId="urn:microsoft.com/office/officeart/2005/8/colors/accent0_3" csCatId="mainScheme" phldr="1"/>
      <dgm:spPr/>
      <dgm:t>
        <a:bodyPr/>
        <a:lstStyle/>
        <a:p>
          <a:endParaRPr lang="en-US"/>
        </a:p>
      </dgm:t>
    </dgm:pt>
    <dgm:pt modelId="{76B970BB-5503-414B-893D-5426BB61954C}">
      <dgm:prSet/>
      <dgm:spPr/>
      <dgm:t>
        <a:bodyPr/>
        <a:lstStyle/>
        <a:p>
          <a:pPr rtl="0"/>
          <a:r>
            <a:rPr lang="en-US" b="1" dirty="0" smtClean="0"/>
            <a:t>1. Productivity (</a:t>
          </a:r>
          <a:r>
            <a:rPr lang="en-US" b="1" dirty="0" err="1" smtClean="0"/>
            <a:t>dicapainya</a:t>
          </a:r>
          <a:r>
            <a:rPr lang="en-US" b="1" dirty="0" smtClean="0"/>
            <a:t> </a:t>
          </a:r>
          <a:r>
            <a:rPr lang="en-US" b="1" dirty="0" err="1" smtClean="0"/>
            <a:t>pruduktivitas</a:t>
          </a:r>
          <a:r>
            <a:rPr lang="en-US" b="1" dirty="0" smtClean="0"/>
            <a:t> </a:t>
          </a:r>
          <a:r>
            <a:rPr lang="en-US" b="1" dirty="0" err="1" smtClean="0"/>
            <a:t>personel</a:t>
          </a:r>
          <a:r>
            <a:rPr lang="en-US" b="1" dirty="0" smtClean="0"/>
            <a:t> </a:t>
          </a:r>
          <a:r>
            <a:rPr lang="en-US" b="1" dirty="0" err="1" smtClean="0"/>
            <a:t>dan</a:t>
          </a:r>
          <a:r>
            <a:rPr lang="en-US" b="1" dirty="0" smtClean="0"/>
            <a:t> </a:t>
          </a:r>
          <a:r>
            <a:rPr lang="en-US" b="1" dirty="0" err="1" smtClean="0"/>
            <a:t>organisasi</a:t>
          </a:r>
          <a:r>
            <a:rPr lang="en-US" b="1" dirty="0" smtClean="0"/>
            <a:t>)</a:t>
          </a:r>
          <a:endParaRPr lang="en-US" b="1" dirty="0"/>
        </a:p>
      </dgm:t>
    </dgm:pt>
    <dgm:pt modelId="{AA68DC4A-9992-4405-8BE8-A96BB073591B}" type="parTrans" cxnId="{F92E2AB4-4531-4BE5-94D0-157686F165FD}">
      <dgm:prSet/>
      <dgm:spPr/>
      <dgm:t>
        <a:bodyPr/>
        <a:lstStyle/>
        <a:p>
          <a:endParaRPr lang="en-US"/>
        </a:p>
      </dgm:t>
    </dgm:pt>
    <dgm:pt modelId="{8638BEBF-641B-4345-BDCA-06CE1EC350DD}" type="sibTrans" cxnId="{F92E2AB4-4531-4BE5-94D0-157686F165FD}">
      <dgm:prSet/>
      <dgm:spPr/>
      <dgm:t>
        <a:bodyPr/>
        <a:lstStyle/>
        <a:p>
          <a:endParaRPr lang="en-US"/>
        </a:p>
      </dgm:t>
    </dgm:pt>
    <dgm:pt modelId="{26C8F071-03F6-4D56-9F77-D1B69D79E758}">
      <dgm:prSet/>
      <dgm:spPr/>
      <dgm:t>
        <a:bodyPr/>
        <a:lstStyle/>
        <a:p>
          <a:pPr rtl="0"/>
          <a:r>
            <a:rPr lang="en-US" b="1" dirty="0" smtClean="0"/>
            <a:t>2. </a:t>
          </a:r>
          <a:r>
            <a:rPr lang="en-US" b="1" dirty="0" err="1" smtClean="0"/>
            <a:t>Quallity</a:t>
          </a:r>
          <a:r>
            <a:rPr lang="en-US" b="1" dirty="0" smtClean="0"/>
            <a:t> (</a:t>
          </a:r>
          <a:r>
            <a:rPr lang="en-US" b="1" dirty="0" err="1" smtClean="0"/>
            <a:t>meningkatkan</a:t>
          </a:r>
          <a:r>
            <a:rPr lang="en-US" b="1" dirty="0" smtClean="0"/>
            <a:t> </a:t>
          </a:r>
          <a:r>
            <a:rPr lang="en-US" b="1" dirty="0" err="1" smtClean="0"/>
            <a:t>kualitas</a:t>
          </a:r>
          <a:r>
            <a:rPr lang="en-US" b="1" dirty="0" smtClean="0"/>
            <a:t> </a:t>
          </a:r>
          <a:r>
            <a:rPr lang="en-US" b="1" dirty="0" err="1" smtClean="0"/>
            <a:t>produk</a:t>
          </a:r>
          <a:r>
            <a:rPr lang="en-US" b="1" dirty="0" smtClean="0"/>
            <a:t>)</a:t>
          </a:r>
          <a:endParaRPr lang="en-US" b="1" dirty="0"/>
        </a:p>
      </dgm:t>
    </dgm:pt>
    <dgm:pt modelId="{8D28141B-A7E1-46B5-990C-88C92141EC99}" type="parTrans" cxnId="{202A08B8-488A-487D-AC81-EB7E79A183B4}">
      <dgm:prSet/>
      <dgm:spPr/>
      <dgm:t>
        <a:bodyPr/>
        <a:lstStyle/>
        <a:p>
          <a:endParaRPr lang="en-US"/>
        </a:p>
      </dgm:t>
    </dgm:pt>
    <dgm:pt modelId="{9EEFAC92-C415-4C5F-8600-5A1E823436F6}" type="sibTrans" cxnId="{202A08B8-488A-487D-AC81-EB7E79A183B4}">
      <dgm:prSet/>
      <dgm:spPr/>
      <dgm:t>
        <a:bodyPr/>
        <a:lstStyle/>
        <a:p>
          <a:endParaRPr lang="en-US"/>
        </a:p>
      </dgm:t>
    </dgm:pt>
    <dgm:pt modelId="{C93E0656-AC87-4D2A-84E7-02A7E25DE97A}">
      <dgm:prSet/>
      <dgm:spPr/>
      <dgm:t>
        <a:bodyPr/>
        <a:lstStyle/>
        <a:p>
          <a:pPr rtl="0"/>
          <a:r>
            <a:rPr lang="en-US" b="1" dirty="0" smtClean="0"/>
            <a:t>3. Human Resource Planning (</a:t>
          </a:r>
          <a:r>
            <a:rPr lang="en-US" b="1" dirty="0" err="1" smtClean="0"/>
            <a:t>melaksanakan</a:t>
          </a:r>
          <a:r>
            <a:rPr lang="en-US" b="1" dirty="0" smtClean="0"/>
            <a:t> </a:t>
          </a:r>
          <a:r>
            <a:rPr lang="en-US" b="1" dirty="0" err="1" smtClean="0"/>
            <a:t>perencanaan</a:t>
          </a:r>
          <a:r>
            <a:rPr lang="en-US" b="1" dirty="0" smtClean="0"/>
            <a:t> </a:t>
          </a:r>
          <a:r>
            <a:rPr lang="en-US" b="1" dirty="0" err="1" smtClean="0"/>
            <a:t>sumber</a:t>
          </a:r>
          <a:r>
            <a:rPr lang="en-US" b="1" dirty="0" smtClean="0"/>
            <a:t> </a:t>
          </a:r>
          <a:r>
            <a:rPr lang="en-US" b="1" dirty="0" err="1" smtClean="0"/>
            <a:t>daya</a:t>
          </a:r>
          <a:r>
            <a:rPr lang="en-US" b="1" dirty="0" smtClean="0"/>
            <a:t> </a:t>
          </a:r>
          <a:r>
            <a:rPr lang="en-US" b="1" dirty="0" err="1" smtClean="0"/>
            <a:t>manusia</a:t>
          </a:r>
          <a:r>
            <a:rPr lang="en-US" b="1" dirty="0" smtClean="0"/>
            <a:t>)</a:t>
          </a:r>
          <a:endParaRPr lang="en-US" b="1" dirty="0"/>
        </a:p>
      </dgm:t>
    </dgm:pt>
    <dgm:pt modelId="{784523F6-5778-400E-BBCA-2BFE9D1E451F}" type="parTrans" cxnId="{C1C363BD-6C37-4A91-B8AE-A38045C91392}">
      <dgm:prSet/>
      <dgm:spPr/>
      <dgm:t>
        <a:bodyPr/>
        <a:lstStyle/>
        <a:p>
          <a:endParaRPr lang="en-US"/>
        </a:p>
      </dgm:t>
    </dgm:pt>
    <dgm:pt modelId="{55F65D8D-50B2-4A03-B7BB-BA6D29070458}" type="sibTrans" cxnId="{C1C363BD-6C37-4A91-B8AE-A38045C91392}">
      <dgm:prSet/>
      <dgm:spPr/>
      <dgm:t>
        <a:bodyPr/>
        <a:lstStyle/>
        <a:p>
          <a:endParaRPr lang="en-US"/>
        </a:p>
      </dgm:t>
    </dgm:pt>
    <dgm:pt modelId="{2C120D2A-B365-432D-940D-A1EA37091A66}">
      <dgm:prSet/>
      <dgm:spPr/>
      <dgm:t>
        <a:bodyPr/>
        <a:lstStyle/>
        <a:p>
          <a:pPr rtl="0"/>
          <a:r>
            <a:rPr lang="en-US" b="1" dirty="0" smtClean="0"/>
            <a:t>4. Moral (</a:t>
          </a:r>
          <a:r>
            <a:rPr lang="en-US" b="1" dirty="0" err="1" smtClean="0"/>
            <a:t>meningkatkan</a:t>
          </a:r>
          <a:r>
            <a:rPr lang="en-US" b="1" dirty="0" smtClean="0"/>
            <a:t> </a:t>
          </a:r>
          <a:r>
            <a:rPr lang="en-US" b="1" dirty="0" err="1" smtClean="0"/>
            <a:t>semangat</a:t>
          </a:r>
          <a:r>
            <a:rPr lang="en-US" b="1" dirty="0" smtClean="0"/>
            <a:t> </a:t>
          </a:r>
          <a:r>
            <a:rPr lang="en-US" b="1" dirty="0" err="1" smtClean="0"/>
            <a:t>dan</a:t>
          </a:r>
          <a:r>
            <a:rPr lang="en-US" b="1" dirty="0" smtClean="0"/>
            <a:t> </a:t>
          </a:r>
          <a:r>
            <a:rPr lang="en-US" b="1" dirty="0" err="1" smtClean="0"/>
            <a:t>tanggung</a:t>
          </a:r>
          <a:r>
            <a:rPr lang="en-US" b="1" dirty="0" smtClean="0"/>
            <a:t> </a:t>
          </a:r>
          <a:r>
            <a:rPr lang="en-US" b="1" dirty="0" err="1" smtClean="0"/>
            <a:t>jawab</a:t>
          </a:r>
          <a:r>
            <a:rPr lang="en-US" b="1" dirty="0" smtClean="0"/>
            <a:t>)</a:t>
          </a:r>
          <a:endParaRPr lang="en-US" b="1" dirty="0"/>
        </a:p>
      </dgm:t>
    </dgm:pt>
    <dgm:pt modelId="{AB043C9A-B52B-450A-A339-A703EBB2CE24}" type="parTrans" cxnId="{1DF51BFF-64DC-45A4-AD1F-2106BD05DFDF}">
      <dgm:prSet/>
      <dgm:spPr/>
      <dgm:t>
        <a:bodyPr/>
        <a:lstStyle/>
        <a:p>
          <a:endParaRPr lang="en-US"/>
        </a:p>
      </dgm:t>
    </dgm:pt>
    <dgm:pt modelId="{CA04AEFA-B062-4558-ACA7-BDE336FF0C7B}" type="sibTrans" cxnId="{1DF51BFF-64DC-45A4-AD1F-2106BD05DFDF}">
      <dgm:prSet/>
      <dgm:spPr/>
      <dgm:t>
        <a:bodyPr/>
        <a:lstStyle/>
        <a:p>
          <a:endParaRPr lang="en-US"/>
        </a:p>
      </dgm:t>
    </dgm:pt>
    <dgm:pt modelId="{9FABCEBC-33CC-4C4A-BAD9-AE72073C0A68}">
      <dgm:prSet/>
      <dgm:spPr/>
      <dgm:t>
        <a:bodyPr/>
        <a:lstStyle/>
        <a:p>
          <a:pPr rtl="0"/>
          <a:r>
            <a:rPr lang="en-US" b="1" dirty="0" smtClean="0"/>
            <a:t>5. Indirect compensation (</a:t>
          </a:r>
          <a:r>
            <a:rPr lang="en-US" b="1" dirty="0" err="1" smtClean="0"/>
            <a:t>meningkatkan</a:t>
          </a:r>
          <a:r>
            <a:rPr lang="en-US" b="1" dirty="0" smtClean="0"/>
            <a:t> </a:t>
          </a:r>
          <a:r>
            <a:rPr lang="en-US" b="1" dirty="0" err="1" smtClean="0"/>
            <a:t>kompensasi</a:t>
          </a:r>
          <a:r>
            <a:rPr lang="en-US" b="1" dirty="0" smtClean="0"/>
            <a:t> </a:t>
          </a:r>
          <a:r>
            <a:rPr lang="en-US" b="1" dirty="0" err="1" smtClean="0"/>
            <a:t>secara</a:t>
          </a:r>
          <a:r>
            <a:rPr lang="en-US" b="1" dirty="0" smtClean="0"/>
            <a:t> </a:t>
          </a:r>
          <a:r>
            <a:rPr lang="en-US" b="1" dirty="0" err="1" smtClean="0"/>
            <a:t>tidak</a:t>
          </a:r>
          <a:r>
            <a:rPr lang="en-US" b="1" dirty="0" smtClean="0"/>
            <a:t> </a:t>
          </a:r>
          <a:r>
            <a:rPr lang="en-US" b="1" dirty="0" err="1" smtClean="0"/>
            <a:t>langsung</a:t>
          </a:r>
          <a:r>
            <a:rPr lang="en-US" b="1" dirty="0" smtClean="0"/>
            <a:t>)</a:t>
          </a:r>
          <a:endParaRPr lang="en-US" b="1" dirty="0"/>
        </a:p>
      </dgm:t>
    </dgm:pt>
    <dgm:pt modelId="{21049A16-9F16-4367-A487-C8CA1FD242C6}" type="parTrans" cxnId="{5138037D-9C82-4917-96C9-B30714854A30}">
      <dgm:prSet/>
      <dgm:spPr/>
      <dgm:t>
        <a:bodyPr/>
        <a:lstStyle/>
        <a:p>
          <a:endParaRPr lang="en-US"/>
        </a:p>
      </dgm:t>
    </dgm:pt>
    <dgm:pt modelId="{B36455D4-272F-4507-8B4E-8DFB46A6D705}" type="sibTrans" cxnId="{5138037D-9C82-4917-96C9-B30714854A30}">
      <dgm:prSet/>
      <dgm:spPr/>
      <dgm:t>
        <a:bodyPr/>
        <a:lstStyle/>
        <a:p>
          <a:endParaRPr lang="en-US"/>
        </a:p>
      </dgm:t>
    </dgm:pt>
    <dgm:pt modelId="{EC2E59C8-A76B-4F0E-8B07-C2DA4DAFB690}">
      <dgm:prSet/>
      <dgm:spPr/>
      <dgm:t>
        <a:bodyPr/>
        <a:lstStyle/>
        <a:p>
          <a:pPr rtl="0"/>
          <a:r>
            <a:rPr lang="en-US" b="1" dirty="0" smtClean="0"/>
            <a:t>6. Health and safety (</a:t>
          </a:r>
          <a:r>
            <a:rPr lang="en-US" b="1" dirty="0" err="1" smtClean="0"/>
            <a:t>memelihara</a:t>
          </a:r>
          <a:r>
            <a:rPr lang="en-US" b="1" dirty="0" smtClean="0"/>
            <a:t> </a:t>
          </a:r>
          <a:r>
            <a:rPr lang="en-US" b="1" dirty="0" err="1" smtClean="0"/>
            <a:t>kesehatan</a:t>
          </a:r>
          <a:r>
            <a:rPr lang="en-US" b="1" dirty="0" smtClean="0"/>
            <a:t> mental </a:t>
          </a:r>
          <a:r>
            <a:rPr lang="en-US" b="1" dirty="0" err="1" smtClean="0"/>
            <a:t>dan</a:t>
          </a:r>
          <a:r>
            <a:rPr lang="en-US" b="1" dirty="0" smtClean="0"/>
            <a:t> </a:t>
          </a:r>
          <a:r>
            <a:rPr lang="en-US" b="1" dirty="0" err="1" smtClean="0"/>
            <a:t>fisik</a:t>
          </a:r>
          <a:r>
            <a:rPr lang="en-US" b="1" dirty="0" smtClean="0"/>
            <a:t>)</a:t>
          </a:r>
          <a:endParaRPr lang="en-US" b="1" dirty="0"/>
        </a:p>
      </dgm:t>
    </dgm:pt>
    <dgm:pt modelId="{C254A2B1-8F7E-4CBC-A60E-D9AB34BD77C6}" type="parTrans" cxnId="{E05A004D-296D-4A83-8EF7-0A78603AFF5D}">
      <dgm:prSet/>
      <dgm:spPr/>
      <dgm:t>
        <a:bodyPr/>
        <a:lstStyle/>
        <a:p>
          <a:endParaRPr lang="en-US"/>
        </a:p>
      </dgm:t>
    </dgm:pt>
    <dgm:pt modelId="{294EE4EA-4149-42F8-8F1F-ED71BA64921E}" type="sibTrans" cxnId="{E05A004D-296D-4A83-8EF7-0A78603AFF5D}">
      <dgm:prSet/>
      <dgm:spPr/>
      <dgm:t>
        <a:bodyPr/>
        <a:lstStyle/>
        <a:p>
          <a:endParaRPr lang="en-US"/>
        </a:p>
      </dgm:t>
    </dgm:pt>
    <dgm:pt modelId="{D5E764D2-8C7C-4E18-983F-08D976B760F9}">
      <dgm:prSet/>
      <dgm:spPr/>
      <dgm:t>
        <a:bodyPr/>
        <a:lstStyle/>
        <a:p>
          <a:pPr rtl="0"/>
          <a:r>
            <a:rPr lang="en-US" b="1" dirty="0" smtClean="0"/>
            <a:t>7. Obsolescence prevention (</a:t>
          </a:r>
          <a:r>
            <a:rPr lang="en-US" b="1" dirty="0" err="1" smtClean="0"/>
            <a:t>mencegah</a:t>
          </a:r>
          <a:r>
            <a:rPr lang="en-US" b="1" dirty="0" smtClean="0"/>
            <a:t> </a:t>
          </a:r>
          <a:r>
            <a:rPr lang="en-US" b="1" dirty="0" err="1" smtClean="0"/>
            <a:t>menurunnya</a:t>
          </a:r>
          <a:r>
            <a:rPr lang="en-US" b="1" dirty="0" smtClean="0"/>
            <a:t> </a:t>
          </a:r>
          <a:r>
            <a:rPr lang="en-US" b="1" dirty="0" err="1" smtClean="0"/>
            <a:t>kemampuan</a:t>
          </a:r>
          <a:r>
            <a:rPr lang="en-US" b="1" dirty="0" smtClean="0"/>
            <a:t> personel0</a:t>
          </a:r>
          <a:endParaRPr lang="en-US" b="1" dirty="0"/>
        </a:p>
      </dgm:t>
    </dgm:pt>
    <dgm:pt modelId="{236D41E6-C1B0-46C4-B637-4E5690CD8500}" type="parTrans" cxnId="{CAB5AF15-8916-4F00-8123-5EFD20CC9CD1}">
      <dgm:prSet/>
      <dgm:spPr/>
      <dgm:t>
        <a:bodyPr/>
        <a:lstStyle/>
        <a:p>
          <a:endParaRPr lang="en-US"/>
        </a:p>
      </dgm:t>
    </dgm:pt>
    <dgm:pt modelId="{0DC9A6E1-91CD-494C-AE00-6DA87FFCF1AC}" type="sibTrans" cxnId="{CAB5AF15-8916-4F00-8123-5EFD20CC9CD1}">
      <dgm:prSet/>
      <dgm:spPr/>
      <dgm:t>
        <a:bodyPr/>
        <a:lstStyle/>
        <a:p>
          <a:endParaRPr lang="en-US"/>
        </a:p>
      </dgm:t>
    </dgm:pt>
    <dgm:pt modelId="{3694ECCC-08A7-45DE-9276-102FBD24A8B0}">
      <dgm:prSet/>
      <dgm:spPr/>
      <dgm:t>
        <a:bodyPr/>
        <a:lstStyle/>
        <a:p>
          <a:pPr rtl="0"/>
          <a:r>
            <a:rPr lang="en-US" b="1" dirty="0" smtClean="0"/>
            <a:t>8. Personal growth (</a:t>
          </a:r>
          <a:r>
            <a:rPr lang="en-US" b="1" dirty="0" err="1" smtClean="0"/>
            <a:t>meningkatkan</a:t>
          </a:r>
          <a:r>
            <a:rPr lang="en-US" b="1" dirty="0" smtClean="0"/>
            <a:t> </a:t>
          </a:r>
          <a:r>
            <a:rPr lang="en-US" b="1" dirty="0" err="1" smtClean="0"/>
            <a:t>kemampuan</a:t>
          </a:r>
          <a:r>
            <a:rPr lang="en-US" b="1" dirty="0" smtClean="0"/>
            <a:t> individual </a:t>
          </a:r>
          <a:r>
            <a:rPr lang="en-US" b="1" dirty="0" err="1" smtClean="0"/>
            <a:t>personel</a:t>
          </a:r>
          <a:r>
            <a:rPr lang="en-US" b="1" dirty="0" smtClean="0"/>
            <a:t>)</a:t>
          </a:r>
          <a:endParaRPr lang="en-US" b="1" dirty="0"/>
        </a:p>
      </dgm:t>
    </dgm:pt>
    <dgm:pt modelId="{622816FF-066D-4386-96B9-48E79BE2937D}" type="parTrans" cxnId="{C64D0955-7AC9-486F-85A8-FE7208867120}">
      <dgm:prSet/>
      <dgm:spPr/>
      <dgm:t>
        <a:bodyPr/>
        <a:lstStyle/>
        <a:p>
          <a:endParaRPr lang="en-US"/>
        </a:p>
      </dgm:t>
    </dgm:pt>
    <dgm:pt modelId="{057B05B6-6C8C-4C22-8E4E-DA1548B09FB7}" type="sibTrans" cxnId="{C64D0955-7AC9-486F-85A8-FE7208867120}">
      <dgm:prSet/>
      <dgm:spPr/>
      <dgm:t>
        <a:bodyPr/>
        <a:lstStyle/>
        <a:p>
          <a:endParaRPr lang="en-US"/>
        </a:p>
      </dgm:t>
    </dgm:pt>
    <dgm:pt modelId="{087AC91F-BA37-4BBC-8367-AF13F7BD8CEA}" type="pres">
      <dgm:prSet presAssocID="{F577C592-74AD-4F88-97FC-23836B22C1E8}" presName="Name0" presStyleCnt="0">
        <dgm:presLayoutVars>
          <dgm:dir/>
          <dgm:animLvl val="lvl"/>
          <dgm:resizeHandles val="exact"/>
        </dgm:presLayoutVars>
      </dgm:prSet>
      <dgm:spPr/>
      <dgm:t>
        <a:bodyPr/>
        <a:lstStyle/>
        <a:p>
          <a:endParaRPr lang="en-US"/>
        </a:p>
      </dgm:t>
    </dgm:pt>
    <dgm:pt modelId="{1EA45E9D-F34B-4905-BF31-E345B419918C}" type="pres">
      <dgm:prSet presAssocID="{3694ECCC-08A7-45DE-9276-102FBD24A8B0}" presName="boxAndChildren" presStyleCnt="0"/>
      <dgm:spPr/>
    </dgm:pt>
    <dgm:pt modelId="{E7C80B85-76D0-4868-999F-39E22001E3EA}" type="pres">
      <dgm:prSet presAssocID="{3694ECCC-08A7-45DE-9276-102FBD24A8B0}" presName="parentTextBox" presStyleLbl="node1" presStyleIdx="0" presStyleCnt="8"/>
      <dgm:spPr/>
      <dgm:t>
        <a:bodyPr/>
        <a:lstStyle/>
        <a:p>
          <a:endParaRPr lang="en-US"/>
        </a:p>
      </dgm:t>
    </dgm:pt>
    <dgm:pt modelId="{CF4D814D-A722-46DC-83E3-D37D3E3BFF65}" type="pres">
      <dgm:prSet presAssocID="{0DC9A6E1-91CD-494C-AE00-6DA87FFCF1AC}" presName="sp" presStyleCnt="0"/>
      <dgm:spPr/>
    </dgm:pt>
    <dgm:pt modelId="{1DE84898-4469-4122-85A2-73848DBCF676}" type="pres">
      <dgm:prSet presAssocID="{D5E764D2-8C7C-4E18-983F-08D976B760F9}" presName="arrowAndChildren" presStyleCnt="0"/>
      <dgm:spPr/>
    </dgm:pt>
    <dgm:pt modelId="{B4E01355-979A-4E54-BCDE-32BC5CAE393C}" type="pres">
      <dgm:prSet presAssocID="{D5E764D2-8C7C-4E18-983F-08D976B760F9}" presName="parentTextArrow" presStyleLbl="node1" presStyleIdx="1" presStyleCnt="8"/>
      <dgm:spPr/>
      <dgm:t>
        <a:bodyPr/>
        <a:lstStyle/>
        <a:p>
          <a:endParaRPr lang="en-US"/>
        </a:p>
      </dgm:t>
    </dgm:pt>
    <dgm:pt modelId="{554EA44A-A554-43F5-ACF4-B933BBD86F8E}" type="pres">
      <dgm:prSet presAssocID="{294EE4EA-4149-42F8-8F1F-ED71BA64921E}" presName="sp" presStyleCnt="0"/>
      <dgm:spPr/>
    </dgm:pt>
    <dgm:pt modelId="{3630B9C7-ECF1-41E4-879F-EEFFDB7D048B}" type="pres">
      <dgm:prSet presAssocID="{EC2E59C8-A76B-4F0E-8B07-C2DA4DAFB690}" presName="arrowAndChildren" presStyleCnt="0"/>
      <dgm:spPr/>
    </dgm:pt>
    <dgm:pt modelId="{74F5D06B-4CC0-43B1-85FF-4748A3BA9B01}" type="pres">
      <dgm:prSet presAssocID="{EC2E59C8-A76B-4F0E-8B07-C2DA4DAFB690}" presName="parentTextArrow" presStyleLbl="node1" presStyleIdx="2" presStyleCnt="8"/>
      <dgm:spPr/>
      <dgm:t>
        <a:bodyPr/>
        <a:lstStyle/>
        <a:p>
          <a:endParaRPr lang="en-US"/>
        </a:p>
      </dgm:t>
    </dgm:pt>
    <dgm:pt modelId="{817555D0-E539-4B9E-B062-09347A436E7B}" type="pres">
      <dgm:prSet presAssocID="{B36455D4-272F-4507-8B4E-8DFB46A6D705}" presName="sp" presStyleCnt="0"/>
      <dgm:spPr/>
    </dgm:pt>
    <dgm:pt modelId="{42B3900F-A398-4A2B-B4F6-B2895A8A7A40}" type="pres">
      <dgm:prSet presAssocID="{9FABCEBC-33CC-4C4A-BAD9-AE72073C0A68}" presName="arrowAndChildren" presStyleCnt="0"/>
      <dgm:spPr/>
    </dgm:pt>
    <dgm:pt modelId="{2A6117CF-7863-47D1-8BE1-CEA7AF74EF26}" type="pres">
      <dgm:prSet presAssocID="{9FABCEBC-33CC-4C4A-BAD9-AE72073C0A68}" presName="parentTextArrow" presStyleLbl="node1" presStyleIdx="3" presStyleCnt="8"/>
      <dgm:spPr/>
      <dgm:t>
        <a:bodyPr/>
        <a:lstStyle/>
        <a:p>
          <a:endParaRPr lang="en-US"/>
        </a:p>
      </dgm:t>
    </dgm:pt>
    <dgm:pt modelId="{39414FD4-0506-4DC8-B982-CA91926B9376}" type="pres">
      <dgm:prSet presAssocID="{CA04AEFA-B062-4558-ACA7-BDE336FF0C7B}" presName="sp" presStyleCnt="0"/>
      <dgm:spPr/>
    </dgm:pt>
    <dgm:pt modelId="{409F66B2-32B4-444C-82AF-73827867CF6D}" type="pres">
      <dgm:prSet presAssocID="{2C120D2A-B365-432D-940D-A1EA37091A66}" presName="arrowAndChildren" presStyleCnt="0"/>
      <dgm:spPr/>
    </dgm:pt>
    <dgm:pt modelId="{AA7F7011-CCB9-44F6-8B26-896583925564}" type="pres">
      <dgm:prSet presAssocID="{2C120D2A-B365-432D-940D-A1EA37091A66}" presName="parentTextArrow" presStyleLbl="node1" presStyleIdx="4" presStyleCnt="8"/>
      <dgm:spPr/>
      <dgm:t>
        <a:bodyPr/>
        <a:lstStyle/>
        <a:p>
          <a:endParaRPr lang="en-US"/>
        </a:p>
      </dgm:t>
    </dgm:pt>
    <dgm:pt modelId="{C00054D6-D019-40DE-8087-2A4C31D801FB}" type="pres">
      <dgm:prSet presAssocID="{55F65D8D-50B2-4A03-B7BB-BA6D29070458}" presName="sp" presStyleCnt="0"/>
      <dgm:spPr/>
    </dgm:pt>
    <dgm:pt modelId="{024D5A20-60B0-4019-8B7E-B2D643361D60}" type="pres">
      <dgm:prSet presAssocID="{C93E0656-AC87-4D2A-84E7-02A7E25DE97A}" presName="arrowAndChildren" presStyleCnt="0"/>
      <dgm:spPr/>
    </dgm:pt>
    <dgm:pt modelId="{986E050C-ED98-4A3C-8DF1-FDFE80BBF328}" type="pres">
      <dgm:prSet presAssocID="{C93E0656-AC87-4D2A-84E7-02A7E25DE97A}" presName="parentTextArrow" presStyleLbl="node1" presStyleIdx="5" presStyleCnt="8"/>
      <dgm:spPr/>
      <dgm:t>
        <a:bodyPr/>
        <a:lstStyle/>
        <a:p>
          <a:endParaRPr lang="en-US"/>
        </a:p>
      </dgm:t>
    </dgm:pt>
    <dgm:pt modelId="{C03B5BAD-DA77-4926-BC9E-740CF47CE9D4}" type="pres">
      <dgm:prSet presAssocID="{9EEFAC92-C415-4C5F-8600-5A1E823436F6}" presName="sp" presStyleCnt="0"/>
      <dgm:spPr/>
    </dgm:pt>
    <dgm:pt modelId="{C1171AAF-F361-4014-907C-01E28E04FBC1}" type="pres">
      <dgm:prSet presAssocID="{26C8F071-03F6-4D56-9F77-D1B69D79E758}" presName="arrowAndChildren" presStyleCnt="0"/>
      <dgm:spPr/>
    </dgm:pt>
    <dgm:pt modelId="{8C6EFA8C-9AC5-4411-B2CF-6A58A719803E}" type="pres">
      <dgm:prSet presAssocID="{26C8F071-03F6-4D56-9F77-D1B69D79E758}" presName="parentTextArrow" presStyleLbl="node1" presStyleIdx="6" presStyleCnt="8"/>
      <dgm:spPr/>
      <dgm:t>
        <a:bodyPr/>
        <a:lstStyle/>
        <a:p>
          <a:endParaRPr lang="en-US"/>
        </a:p>
      </dgm:t>
    </dgm:pt>
    <dgm:pt modelId="{FAE453F4-6755-4D98-BD64-04D22AFA4CC5}" type="pres">
      <dgm:prSet presAssocID="{8638BEBF-641B-4345-BDCA-06CE1EC350DD}" presName="sp" presStyleCnt="0"/>
      <dgm:spPr/>
    </dgm:pt>
    <dgm:pt modelId="{1FD78ABA-185B-40A2-9C98-409B65F2DBB1}" type="pres">
      <dgm:prSet presAssocID="{76B970BB-5503-414B-893D-5426BB61954C}" presName="arrowAndChildren" presStyleCnt="0"/>
      <dgm:spPr/>
    </dgm:pt>
    <dgm:pt modelId="{6A4AC685-0BF9-483B-989E-2CF2BBBCC1F6}" type="pres">
      <dgm:prSet presAssocID="{76B970BB-5503-414B-893D-5426BB61954C}" presName="parentTextArrow" presStyleLbl="node1" presStyleIdx="7" presStyleCnt="8"/>
      <dgm:spPr/>
      <dgm:t>
        <a:bodyPr/>
        <a:lstStyle/>
        <a:p>
          <a:endParaRPr lang="en-US"/>
        </a:p>
      </dgm:t>
    </dgm:pt>
  </dgm:ptLst>
  <dgm:cxnLst>
    <dgm:cxn modelId="{C1C363BD-6C37-4A91-B8AE-A38045C91392}" srcId="{F577C592-74AD-4F88-97FC-23836B22C1E8}" destId="{C93E0656-AC87-4D2A-84E7-02A7E25DE97A}" srcOrd="2" destOrd="0" parTransId="{784523F6-5778-400E-BBCA-2BFE9D1E451F}" sibTransId="{55F65D8D-50B2-4A03-B7BB-BA6D29070458}"/>
    <dgm:cxn modelId="{1DF51BFF-64DC-45A4-AD1F-2106BD05DFDF}" srcId="{F577C592-74AD-4F88-97FC-23836B22C1E8}" destId="{2C120D2A-B365-432D-940D-A1EA37091A66}" srcOrd="3" destOrd="0" parTransId="{AB043C9A-B52B-450A-A339-A703EBB2CE24}" sibTransId="{CA04AEFA-B062-4558-ACA7-BDE336FF0C7B}"/>
    <dgm:cxn modelId="{A5542950-0FBF-43B6-AE21-8FD53E12D94C}" type="presOf" srcId="{F577C592-74AD-4F88-97FC-23836B22C1E8}" destId="{087AC91F-BA37-4BBC-8367-AF13F7BD8CEA}" srcOrd="0" destOrd="0" presId="urn:microsoft.com/office/officeart/2005/8/layout/process4"/>
    <dgm:cxn modelId="{F92E2AB4-4531-4BE5-94D0-157686F165FD}" srcId="{F577C592-74AD-4F88-97FC-23836B22C1E8}" destId="{76B970BB-5503-414B-893D-5426BB61954C}" srcOrd="0" destOrd="0" parTransId="{AA68DC4A-9992-4405-8BE8-A96BB073591B}" sibTransId="{8638BEBF-641B-4345-BDCA-06CE1EC350DD}"/>
    <dgm:cxn modelId="{ABDB0AB2-3BE9-4E73-A829-9DD584C2D121}" type="presOf" srcId="{EC2E59C8-A76B-4F0E-8B07-C2DA4DAFB690}" destId="{74F5D06B-4CC0-43B1-85FF-4748A3BA9B01}" srcOrd="0" destOrd="0" presId="urn:microsoft.com/office/officeart/2005/8/layout/process4"/>
    <dgm:cxn modelId="{5EC3D719-6A84-4D50-B82B-3DB0B75DF9CD}" type="presOf" srcId="{9FABCEBC-33CC-4C4A-BAD9-AE72073C0A68}" destId="{2A6117CF-7863-47D1-8BE1-CEA7AF74EF26}" srcOrd="0" destOrd="0" presId="urn:microsoft.com/office/officeart/2005/8/layout/process4"/>
    <dgm:cxn modelId="{DC8AAAE3-36BC-438A-9A10-171ECD8832F6}" type="presOf" srcId="{2C120D2A-B365-432D-940D-A1EA37091A66}" destId="{AA7F7011-CCB9-44F6-8B26-896583925564}" srcOrd="0" destOrd="0" presId="urn:microsoft.com/office/officeart/2005/8/layout/process4"/>
    <dgm:cxn modelId="{4E91D080-8CD2-4E59-80AB-96267C3BA7A2}" type="presOf" srcId="{76B970BB-5503-414B-893D-5426BB61954C}" destId="{6A4AC685-0BF9-483B-989E-2CF2BBBCC1F6}" srcOrd="0" destOrd="0" presId="urn:microsoft.com/office/officeart/2005/8/layout/process4"/>
    <dgm:cxn modelId="{039D5535-BE23-495F-BE72-F2B604C7F9FA}" type="presOf" srcId="{C93E0656-AC87-4D2A-84E7-02A7E25DE97A}" destId="{986E050C-ED98-4A3C-8DF1-FDFE80BBF328}" srcOrd="0" destOrd="0" presId="urn:microsoft.com/office/officeart/2005/8/layout/process4"/>
    <dgm:cxn modelId="{E05A004D-296D-4A83-8EF7-0A78603AFF5D}" srcId="{F577C592-74AD-4F88-97FC-23836B22C1E8}" destId="{EC2E59C8-A76B-4F0E-8B07-C2DA4DAFB690}" srcOrd="5" destOrd="0" parTransId="{C254A2B1-8F7E-4CBC-A60E-D9AB34BD77C6}" sibTransId="{294EE4EA-4149-42F8-8F1F-ED71BA64921E}"/>
    <dgm:cxn modelId="{CAB5AF15-8916-4F00-8123-5EFD20CC9CD1}" srcId="{F577C592-74AD-4F88-97FC-23836B22C1E8}" destId="{D5E764D2-8C7C-4E18-983F-08D976B760F9}" srcOrd="6" destOrd="0" parTransId="{236D41E6-C1B0-46C4-B637-4E5690CD8500}" sibTransId="{0DC9A6E1-91CD-494C-AE00-6DA87FFCF1AC}"/>
    <dgm:cxn modelId="{799A5423-FC8C-456C-9938-B51BBD5C2E86}" type="presOf" srcId="{3694ECCC-08A7-45DE-9276-102FBD24A8B0}" destId="{E7C80B85-76D0-4868-999F-39E22001E3EA}" srcOrd="0" destOrd="0" presId="urn:microsoft.com/office/officeart/2005/8/layout/process4"/>
    <dgm:cxn modelId="{B6A6F59B-983F-492F-B89D-3F8CEB5BC0C0}" type="presOf" srcId="{D5E764D2-8C7C-4E18-983F-08D976B760F9}" destId="{B4E01355-979A-4E54-BCDE-32BC5CAE393C}" srcOrd="0" destOrd="0" presId="urn:microsoft.com/office/officeart/2005/8/layout/process4"/>
    <dgm:cxn modelId="{202A08B8-488A-487D-AC81-EB7E79A183B4}" srcId="{F577C592-74AD-4F88-97FC-23836B22C1E8}" destId="{26C8F071-03F6-4D56-9F77-D1B69D79E758}" srcOrd="1" destOrd="0" parTransId="{8D28141B-A7E1-46B5-990C-88C92141EC99}" sibTransId="{9EEFAC92-C415-4C5F-8600-5A1E823436F6}"/>
    <dgm:cxn modelId="{C64D0955-7AC9-486F-85A8-FE7208867120}" srcId="{F577C592-74AD-4F88-97FC-23836B22C1E8}" destId="{3694ECCC-08A7-45DE-9276-102FBD24A8B0}" srcOrd="7" destOrd="0" parTransId="{622816FF-066D-4386-96B9-48E79BE2937D}" sibTransId="{057B05B6-6C8C-4C22-8E4E-DA1548B09FB7}"/>
    <dgm:cxn modelId="{1BE3C932-4E95-41F0-9090-0E6157427289}" type="presOf" srcId="{26C8F071-03F6-4D56-9F77-D1B69D79E758}" destId="{8C6EFA8C-9AC5-4411-B2CF-6A58A719803E}" srcOrd="0" destOrd="0" presId="urn:microsoft.com/office/officeart/2005/8/layout/process4"/>
    <dgm:cxn modelId="{5138037D-9C82-4917-96C9-B30714854A30}" srcId="{F577C592-74AD-4F88-97FC-23836B22C1E8}" destId="{9FABCEBC-33CC-4C4A-BAD9-AE72073C0A68}" srcOrd="4" destOrd="0" parTransId="{21049A16-9F16-4367-A487-C8CA1FD242C6}" sibTransId="{B36455D4-272F-4507-8B4E-8DFB46A6D705}"/>
    <dgm:cxn modelId="{4AFFB963-F638-483D-9D21-F336B34FFD9B}" type="presParOf" srcId="{087AC91F-BA37-4BBC-8367-AF13F7BD8CEA}" destId="{1EA45E9D-F34B-4905-BF31-E345B419918C}" srcOrd="0" destOrd="0" presId="urn:microsoft.com/office/officeart/2005/8/layout/process4"/>
    <dgm:cxn modelId="{16D84DDC-81F8-414C-9529-B56B4A6B4DE4}" type="presParOf" srcId="{1EA45E9D-F34B-4905-BF31-E345B419918C}" destId="{E7C80B85-76D0-4868-999F-39E22001E3EA}" srcOrd="0" destOrd="0" presId="urn:microsoft.com/office/officeart/2005/8/layout/process4"/>
    <dgm:cxn modelId="{AC221AEF-C3AC-4193-AD34-565ACFB603FD}" type="presParOf" srcId="{087AC91F-BA37-4BBC-8367-AF13F7BD8CEA}" destId="{CF4D814D-A722-46DC-83E3-D37D3E3BFF65}" srcOrd="1" destOrd="0" presId="urn:microsoft.com/office/officeart/2005/8/layout/process4"/>
    <dgm:cxn modelId="{5BB45DD8-2257-4010-B7CB-6BF661719630}" type="presParOf" srcId="{087AC91F-BA37-4BBC-8367-AF13F7BD8CEA}" destId="{1DE84898-4469-4122-85A2-73848DBCF676}" srcOrd="2" destOrd="0" presId="urn:microsoft.com/office/officeart/2005/8/layout/process4"/>
    <dgm:cxn modelId="{CFC76286-2523-4204-AF3B-386625A45653}" type="presParOf" srcId="{1DE84898-4469-4122-85A2-73848DBCF676}" destId="{B4E01355-979A-4E54-BCDE-32BC5CAE393C}" srcOrd="0" destOrd="0" presId="urn:microsoft.com/office/officeart/2005/8/layout/process4"/>
    <dgm:cxn modelId="{C2F37955-C87A-4B30-9D3C-C4DA785022AE}" type="presParOf" srcId="{087AC91F-BA37-4BBC-8367-AF13F7BD8CEA}" destId="{554EA44A-A554-43F5-ACF4-B933BBD86F8E}" srcOrd="3" destOrd="0" presId="urn:microsoft.com/office/officeart/2005/8/layout/process4"/>
    <dgm:cxn modelId="{42AFF8FE-409C-43CB-B047-77F7AB4E910A}" type="presParOf" srcId="{087AC91F-BA37-4BBC-8367-AF13F7BD8CEA}" destId="{3630B9C7-ECF1-41E4-879F-EEFFDB7D048B}" srcOrd="4" destOrd="0" presId="urn:microsoft.com/office/officeart/2005/8/layout/process4"/>
    <dgm:cxn modelId="{5D34390E-796E-4017-98BF-D3474F91427A}" type="presParOf" srcId="{3630B9C7-ECF1-41E4-879F-EEFFDB7D048B}" destId="{74F5D06B-4CC0-43B1-85FF-4748A3BA9B01}" srcOrd="0" destOrd="0" presId="urn:microsoft.com/office/officeart/2005/8/layout/process4"/>
    <dgm:cxn modelId="{D71B365E-6ACB-42F9-9DF6-A4D4B6AB0407}" type="presParOf" srcId="{087AC91F-BA37-4BBC-8367-AF13F7BD8CEA}" destId="{817555D0-E539-4B9E-B062-09347A436E7B}" srcOrd="5" destOrd="0" presId="urn:microsoft.com/office/officeart/2005/8/layout/process4"/>
    <dgm:cxn modelId="{1FCC3927-9D9D-4EC1-834F-61729F09DF9E}" type="presParOf" srcId="{087AC91F-BA37-4BBC-8367-AF13F7BD8CEA}" destId="{42B3900F-A398-4A2B-B4F6-B2895A8A7A40}" srcOrd="6" destOrd="0" presId="urn:microsoft.com/office/officeart/2005/8/layout/process4"/>
    <dgm:cxn modelId="{BB26C935-A982-44F2-9A60-FFF32632D39D}" type="presParOf" srcId="{42B3900F-A398-4A2B-B4F6-B2895A8A7A40}" destId="{2A6117CF-7863-47D1-8BE1-CEA7AF74EF26}" srcOrd="0" destOrd="0" presId="urn:microsoft.com/office/officeart/2005/8/layout/process4"/>
    <dgm:cxn modelId="{0E7790F9-8CF2-4BEB-A198-22909FBEFBE6}" type="presParOf" srcId="{087AC91F-BA37-4BBC-8367-AF13F7BD8CEA}" destId="{39414FD4-0506-4DC8-B982-CA91926B9376}" srcOrd="7" destOrd="0" presId="urn:microsoft.com/office/officeart/2005/8/layout/process4"/>
    <dgm:cxn modelId="{D6E43910-D655-43F7-B046-294AD7360250}" type="presParOf" srcId="{087AC91F-BA37-4BBC-8367-AF13F7BD8CEA}" destId="{409F66B2-32B4-444C-82AF-73827867CF6D}" srcOrd="8" destOrd="0" presId="urn:microsoft.com/office/officeart/2005/8/layout/process4"/>
    <dgm:cxn modelId="{A533B518-1437-4B4F-B743-05D82B14B783}" type="presParOf" srcId="{409F66B2-32B4-444C-82AF-73827867CF6D}" destId="{AA7F7011-CCB9-44F6-8B26-896583925564}" srcOrd="0" destOrd="0" presId="urn:microsoft.com/office/officeart/2005/8/layout/process4"/>
    <dgm:cxn modelId="{4C9F63D9-449E-4219-B374-A6AF84F32B67}" type="presParOf" srcId="{087AC91F-BA37-4BBC-8367-AF13F7BD8CEA}" destId="{C00054D6-D019-40DE-8087-2A4C31D801FB}" srcOrd="9" destOrd="0" presId="urn:microsoft.com/office/officeart/2005/8/layout/process4"/>
    <dgm:cxn modelId="{ACD7AE55-7CD6-4701-8EA2-EFBC0F7DF1A4}" type="presParOf" srcId="{087AC91F-BA37-4BBC-8367-AF13F7BD8CEA}" destId="{024D5A20-60B0-4019-8B7E-B2D643361D60}" srcOrd="10" destOrd="0" presId="urn:microsoft.com/office/officeart/2005/8/layout/process4"/>
    <dgm:cxn modelId="{2F8D2066-9197-4FFF-AD7D-D482248BD597}" type="presParOf" srcId="{024D5A20-60B0-4019-8B7E-B2D643361D60}" destId="{986E050C-ED98-4A3C-8DF1-FDFE80BBF328}" srcOrd="0" destOrd="0" presId="urn:microsoft.com/office/officeart/2005/8/layout/process4"/>
    <dgm:cxn modelId="{72B4A8F5-354E-4610-9442-4F1F02076524}" type="presParOf" srcId="{087AC91F-BA37-4BBC-8367-AF13F7BD8CEA}" destId="{C03B5BAD-DA77-4926-BC9E-740CF47CE9D4}" srcOrd="11" destOrd="0" presId="urn:microsoft.com/office/officeart/2005/8/layout/process4"/>
    <dgm:cxn modelId="{FF31CEF3-6FCF-459E-BF4D-6E269F812617}" type="presParOf" srcId="{087AC91F-BA37-4BBC-8367-AF13F7BD8CEA}" destId="{C1171AAF-F361-4014-907C-01E28E04FBC1}" srcOrd="12" destOrd="0" presId="urn:microsoft.com/office/officeart/2005/8/layout/process4"/>
    <dgm:cxn modelId="{4FE9A597-5295-4763-9923-FCA28B020D57}" type="presParOf" srcId="{C1171AAF-F361-4014-907C-01E28E04FBC1}" destId="{8C6EFA8C-9AC5-4411-B2CF-6A58A719803E}" srcOrd="0" destOrd="0" presId="urn:microsoft.com/office/officeart/2005/8/layout/process4"/>
    <dgm:cxn modelId="{85F96582-C3D9-4EDA-8002-7C1054F78091}" type="presParOf" srcId="{087AC91F-BA37-4BBC-8367-AF13F7BD8CEA}" destId="{FAE453F4-6755-4D98-BD64-04D22AFA4CC5}" srcOrd="13" destOrd="0" presId="urn:microsoft.com/office/officeart/2005/8/layout/process4"/>
    <dgm:cxn modelId="{6D35FC56-C817-498F-85DE-3EE59AB0F07F}" type="presParOf" srcId="{087AC91F-BA37-4BBC-8367-AF13F7BD8CEA}" destId="{1FD78ABA-185B-40A2-9C98-409B65F2DBB1}" srcOrd="14" destOrd="0" presId="urn:microsoft.com/office/officeart/2005/8/layout/process4"/>
    <dgm:cxn modelId="{942A79C2-DE8A-4F9D-9215-4A6DD13BED62}" type="presParOf" srcId="{1FD78ABA-185B-40A2-9C98-409B65F2DBB1}" destId="{6A4AC685-0BF9-483B-989E-2CF2BBBCC1F6}"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0E9C823-1A6C-42E2-8EE6-31CDA3B2448B}" type="doc">
      <dgm:prSet loTypeId="urn:microsoft.com/office/officeart/2005/8/layout/venn1" loCatId="relationship" qsTypeId="urn:microsoft.com/office/officeart/2005/8/quickstyle/simple4" qsCatId="simple" csTypeId="urn:microsoft.com/office/officeart/2005/8/colors/accent0_3" csCatId="mainScheme" phldr="1"/>
      <dgm:spPr/>
      <dgm:t>
        <a:bodyPr/>
        <a:lstStyle/>
        <a:p>
          <a:endParaRPr lang="en-US"/>
        </a:p>
      </dgm:t>
    </dgm:pt>
    <dgm:pt modelId="{2E46D9D6-917D-4140-ACB2-EDA8CEDB730F}">
      <dgm:prSet/>
      <dgm:spPr/>
      <dgm:t>
        <a:bodyPr/>
        <a:lstStyle/>
        <a:p>
          <a:pPr rtl="0"/>
          <a:r>
            <a:rPr lang="en-US" b="0" baseline="0" dirty="0" err="1" smtClean="0"/>
            <a:t>Manfaat</a:t>
          </a:r>
          <a:r>
            <a:rPr lang="en-US" b="0" baseline="0" dirty="0" smtClean="0"/>
            <a:t> </a:t>
          </a:r>
          <a:r>
            <a:rPr lang="en-US" b="0" baseline="0" dirty="0" err="1" smtClean="0"/>
            <a:t>pengembangan</a:t>
          </a:r>
          <a:r>
            <a:rPr lang="en-US" b="0" baseline="0" dirty="0" smtClean="0"/>
            <a:t> </a:t>
          </a:r>
          <a:r>
            <a:rPr lang="en-US" b="0" baseline="0" dirty="0" err="1" smtClean="0"/>
            <a:t>sumber</a:t>
          </a:r>
          <a:r>
            <a:rPr lang="en-US" b="0" baseline="0" dirty="0" smtClean="0"/>
            <a:t> </a:t>
          </a:r>
          <a:r>
            <a:rPr lang="en-US" b="0" baseline="0" dirty="0" err="1" smtClean="0"/>
            <a:t>daya</a:t>
          </a:r>
          <a:r>
            <a:rPr lang="en-US" b="0" baseline="0" dirty="0" smtClean="0"/>
            <a:t> </a:t>
          </a:r>
          <a:r>
            <a:rPr lang="en-US" b="0" baseline="0" dirty="0" err="1" smtClean="0"/>
            <a:t>manusia</a:t>
          </a:r>
          <a:endParaRPr lang="en-US" b="0" baseline="0" dirty="0"/>
        </a:p>
      </dgm:t>
    </dgm:pt>
    <dgm:pt modelId="{89A39BEE-3359-4178-B452-4630B6054327}" type="parTrans" cxnId="{1920DAF1-B628-4055-A149-0D20ED21F1FA}">
      <dgm:prSet/>
      <dgm:spPr/>
      <dgm:t>
        <a:bodyPr/>
        <a:lstStyle/>
        <a:p>
          <a:endParaRPr lang="en-US"/>
        </a:p>
      </dgm:t>
    </dgm:pt>
    <dgm:pt modelId="{2B2AF918-B5C3-48EB-B686-04A53C9D7C7C}" type="sibTrans" cxnId="{1920DAF1-B628-4055-A149-0D20ED21F1FA}">
      <dgm:prSet/>
      <dgm:spPr/>
      <dgm:t>
        <a:bodyPr/>
        <a:lstStyle/>
        <a:p>
          <a:endParaRPr lang="en-US"/>
        </a:p>
      </dgm:t>
    </dgm:pt>
    <dgm:pt modelId="{4FD9F065-F11D-4A86-A6D2-F68D7A056D22}" type="pres">
      <dgm:prSet presAssocID="{70E9C823-1A6C-42E2-8EE6-31CDA3B2448B}" presName="compositeShape" presStyleCnt="0">
        <dgm:presLayoutVars>
          <dgm:chMax val="7"/>
          <dgm:dir/>
          <dgm:resizeHandles val="exact"/>
        </dgm:presLayoutVars>
      </dgm:prSet>
      <dgm:spPr/>
      <dgm:t>
        <a:bodyPr/>
        <a:lstStyle/>
        <a:p>
          <a:endParaRPr lang="en-US"/>
        </a:p>
      </dgm:t>
    </dgm:pt>
    <dgm:pt modelId="{649A35D0-39C2-4B0A-9F8F-6E5D5BB66B24}" type="pres">
      <dgm:prSet presAssocID="{2E46D9D6-917D-4140-ACB2-EDA8CEDB730F}" presName="circ1TxSh" presStyleLbl="vennNode1" presStyleIdx="0" presStyleCnt="1" custScaleX="717426"/>
      <dgm:spPr/>
      <dgm:t>
        <a:bodyPr/>
        <a:lstStyle/>
        <a:p>
          <a:endParaRPr lang="en-US"/>
        </a:p>
      </dgm:t>
    </dgm:pt>
  </dgm:ptLst>
  <dgm:cxnLst>
    <dgm:cxn modelId="{169EF395-3A5C-4215-9FAA-FBED85412167}" type="presOf" srcId="{2E46D9D6-917D-4140-ACB2-EDA8CEDB730F}" destId="{649A35D0-39C2-4B0A-9F8F-6E5D5BB66B24}" srcOrd="0" destOrd="0" presId="urn:microsoft.com/office/officeart/2005/8/layout/venn1"/>
    <dgm:cxn modelId="{1920DAF1-B628-4055-A149-0D20ED21F1FA}" srcId="{70E9C823-1A6C-42E2-8EE6-31CDA3B2448B}" destId="{2E46D9D6-917D-4140-ACB2-EDA8CEDB730F}" srcOrd="0" destOrd="0" parTransId="{89A39BEE-3359-4178-B452-4630B6054327}" sibTransId="{2B2AF918-B5C3-48EB-B686-04A53C9D7C7C}"/>
    <dgm:cxn modelId="{18D98B62-6E98-448F-B52B-8558162A0B76}" type="presOf" srcId="{70E9C823-1A6C-42E2-8EE6-31CDA3B2448B}" destId="{4FD9F065-F11D-4A86-A6D2-F68D7A056D22}" srcOrd="0" destOrd="0" presId="urn:microsoft.com/office/officeart/2005/8/layout/venn1"/>
    <dgm:cxn modelId="{9475014B-F07C-46EC-8B3D-9214B0656A1D}" type="presParOf" srcId="{4FD9F065-F11D-4A86-A6D2-F68D7A056D22}" destId="{649A35D0-39C2-4B0A-9F8F-6E5D5BB66B24}" srcOrd="0"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ACCD7C-C2B4-42CC-A24B-82B522D733B1}">
      <dsp:nvSpPr>
        <dsp:cNvPr id="0" name=""/>
        <dsp:cNvSpPr/>
      </dsp:nvSpPr>
      <dsp:spPr>
        <a:xfrm>
          <a:off x="0" y="488579"/>
          <a:ext cx="8429918" cy="16450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just" defTabSz="844550" rtl="0">
            <a:lnSpc>
              <a:spcPct val="150000"/>
            </a:lnSpc>
            <a:spcBef>
              <a:spcPct val="0"/>
            </a:spcBef>
            <a:spcAft>
              <a:spcPct val="35000"/>
            </a:spcAft>
          </a:pPr>
          <a:r>
            <a:rPr lang="en-US" sz="1900" b="1" kern="1200" dirty="0" err="1" smtClean="0"/>
            <a:t>Pengembangan</a:t>
          </a:r>
          <a:r>
            <a:rPr lang="en-US" sz="1900" b="1" kern="1200" dirty="0" smtClean="0"/>
            <a:t> </a:t>
          </a:r>
          <a:r>
            <a:rPr lang="en-US" sz="1900" b="1" kern="1200" dirty="0" err="1" smtClean="0"/>
            <a:t>sumber</a:t>
          </a:r>
          <a:r>
            <a:rPr lang="en-US" sz="1900" b="1" kern="1200" dirty="0" smtClean="0"/>
            <a:t> </a:t>
          </a:r>
          <a:r>
            <a:rPr lang="en-US" sz="1900" b="1" kern="1200" dirty="0" err="1" smtClean="0"/>
            <a:t>daya</a:t>
          </a:r>
          <a:r>
            <a:rPr lang="en-US" sz="1900" b="1" kern="1200" dirty="0" smtClean="0"/>
            <a:t> </a:t>
          </a:r>
          <a:r>
            <a:rPr lang="en-US" sz="1900" b="1" kern="1200" dirty="0" err="1" smtClean="0"/>
            <a:t>manusia</a:t>
          </a:r>
          <a:r>
            <a:rPr lang="en-US" sz="1900" b="1" kern="1200" dirty="0" smtClean="0"/>
            <a:t> </a:t>
          </a:r>
          <a:r>
            <a:rPr lang="en-US" sz="1900" b="1" kern="1200" dirty="0" err="1" smtClean="0"/>
            <a:t>adalah</a:t>
          </a:r>
          <a:r>
            <a:rPr lang="en-US" sz="1900" b="1" kern="1200" dirty="0" smtClean="0"/>
            <a:t> </a:t>
          </a:r>
          <a:r>
            <a:rPr lang="en-US" sz="1900" b="1" kern="1200" dirty="0" err="1" smtClean="0"/>
            <a:t>penyiapan</a:t>
          </a:r>
          <a:r>
            <a:rPr lang="en-US" sz="1900" b="1" kern="1200" dirty="0" smtClean="0"/>
            <a:t> </a:t>
          </a:r>
          <a:r>
            <a:rPr lang="en-US" sz="1900" b="1" kern="1200" dirty="0" err="1" smtClean="0"/>
            <a:t>manusia</a:t>
          </a:r>
          <a:r>
            <a:rPr lang="en-US" sz="1900" b="1" kern="1200" dirty="0" smtClean="0"/>
            <a:t> </a:t>
          </a:r>
          <a:r>
            <a:rPr lang="en-US" sz="1900" b="1" kern="1200" dirty="0" err="1" smtClean="0"/>
            <a:t>atau</a:t>
          </a:r>
          <a:r>
            <a:rPr lang="en-US" sz="1900" b="1" kern="1200" dirty="0" smtClean="0"/>
            <a:t> </a:t>
          </a:r>
          <a:r>
            <a:rPr lang="en-US" sz="1900" b="1" kern="1200" dirty="0" err="1" smtClean="0"/>
            <a:t>karyawan</a:t>
          </a:r>
          <a:r>
            <a:rPr lang="en-US" sz="1900" b="1" kern="1200" dirty="0" smtClean="0"/>
            <a:t> </a:t>
          </a:r>
          <a:r>
            <a:rPr lang="en-US" sz="1900" b="1" kern="1200" dirty="0" err="1" smtClean="0"/>
            <a:t>untuk</a:t>
          </a:r>
          <a:r>
            <a:rPr lang="en-US" sz="1900" b="1" kern="1200" dirty="0" smtClean="0"/>
            <a:t> </a:t>
          </a:r>
          <a:r>
            <a:rPr lang="en-US" sz="1900" b="1" kern="1200" dirty="0" err="1" smtClean="0"/>
            <a:t>peningkatan</a:t>
          </a:r>
          <a:r>
            <a:rPr lang="en-US" sz="1900" b="1" kern="1200" dirty="0" smtClean="0"/>
            <a:t> </a:t>
          </a:r>
          <a:r>
            <a:rPr lang="en-US" sz="1900" b="1" kern="1200" dirty="0" err="1" smtClean="0"/>
            <a:t>kemampuan</a:t>
          </a:r>
          <a:r>
            <a:rPr lang="en-US" sz="1900" b="1" kern="1200" dirty="0" smtClean="0"/>
            <a:t> </a:t>
          </a:r>
          <a:r>
            <a:rPr lang="en-US" sz="1900" b="1" kern="1200" dirty="0" err="1" smtClean="0"/>
            <a:t>intelektual</a:t>
          </a:r>
          <a:r>
            <a:rPr lang="en-US" sz="1900" b="1" kern="1200" dirty="0" smtClean="0"/>
            <a:t> yang </a:t>
          </a:r>
          <a:r>
            <a:rPr lang="en-US" sz="1900" b="1" kern="1200" dirty="0" err="1" smtClean="0"/>
            <a:t>diperlukan</a:t>
          </a:r>
          <a:r>
            <a:rPr lang="en-US" sz="1900" b="1" kern="1200" dirty="0" smtClean="0"/>
            <a:t>  </a:t>
          </a:r>
          <a:r>
            <a:rPr lang="en-US" sz="1900" b="1" kern="1200" dirty="0" err="1" smtClean="0"/>
            <a:t>untuk</a:t>
          </a:r>
          <a:r>
            <a:rPr lang="en-US" sz="1900" b="1" kern="1200" dirty="0" smtClean="0"/>
            <a:t> </a:t>
          </a:r>
          <a:r>
            <a:rPr lang="en-US" sz="1900" b="1" kern="1200" dirty="0" err="1" smtClean="0"/>
            <a:t>memikul</a:t>
          </a:r>
          <a:r>
            <a:rPr lang="en-US" sz="1900" b="1" kern="1200" dirty="0" smtClean="0"/>
            <a:t> </a:t>
          </a:r>
          <a:r>
            <a:rPr lang="en-US" sz="1900" b="1" kern="1200" dirty="0" err="1" smtClean="0"/>
            <a:t>tanggung</a:t>
          </a:r>
          <a:r>
            <a:rPr lang="en-US" sz="1900" b="1" kern="1200" dirty="0" smtClean="0"/>
            <a:t> </a:t>
          </a:r>
          <a:r>
            <a:rPr lang="en-US" sz="1900" b="1" kern="1200" dirty="0" err="1" smtClean="0"/>
            <a:t>jawab</a:t>
          </a:r>
          <a:r>
            <a:rPr lang="en-US" sz="1900" b="1" kern="1200" dirty="0" smtClean="0"/>
            <a:t> </a:t>
          </a:r>
          <a:r>
            <a:rPr lang="en-US" sz="1900" b="1" kern="1200" dirty="0" err="1" smtClean="0"/>
            <a:t>lebih</a:t>
          </a:r>
          <a:r>
            <a:rPr lang="en-US" sz="1900" b="1" kern="1200" dirty="0" smtClean="0"/>
            <a:t> </a:t>
          </a:r>
          <a:r>
            <a:rPr lang="en-US" sz="1900" b="1" kern="1200" dirty="0" err="1" smtClean="0"/>
            <a:t>tinggi</a:t>
          </a:r>
          <a:r>
            <a:rPr lang="en-US" sz="1900" b="1" kern="1200" dirty="0" smtClean="0"/>
            <a:t> </a:t>
          </a:r>
          <a:r>
            <a:rPr lang="en-US" sz="1900" b="1" kern="1200" dirty="0" err="1" smtClean="0"/>
            <a:t>dalam</a:t>
          </a:r>
          <a:r>
            <a:rPr lang="en-US" sz="1900" b="1" kern="1200" dirty="0" smtClean="0"/>
            <a:t> </a:t>
          </a:r>
          <a:r>
            <a:rPr lang="en-US" sz="1900" b="1" kern="1200" dirty="0" err="1" smtClean="0"/>
            <a:t>organisasi</a:t>
          </a:r>
          <a:r>
            <a:rPr lang="en-US" sz="1900" b="1" kern="1200" dirty="0" smtClean="0"/>
            <a:t> </a:t>
          </a:r>
          <a:r>
            <a:rPr lang="en-US" sz="1900" b="1" kern="1200" dirty="0" err="1" smtClean="0"/>
            <a:t>atau</a:t>
          </a:r>
          <a:r>
            <a:rPr lang="en-US" sz="1900" b="1" kern="1200" dirty="0" smtClean="0"/>
            <a:t> </a:t>
          </a:r>
          <a:r>
            <a:rPr lang="en-US" sz="1900" b="1" kern="1200" dirty="0" err="1" smtClean="0"/>
            <a:t>perusahaan</a:t>
          </a:r>
          <a:r>
            <a:rPr lang="en-US" sz="1900" b="1" kern="1200" dirty="0" smtClean="0"/>
            <a:t>.</a:t>
          </a:r>
          <a:endParaRPr lang="en-US" sz="1900" b="1" kern="1200" dirty="0"/>
        </a:p>
      </dsp:txBody>
      <dsp:txXfrm>
        <a:off x="80303" y="568882"/>
        <a:ext cx="8269312" cy="1484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C80B85-76D0-4868-999F-39E22001E3EA}">
      <dsp:nvSpPr>
        <dsp:cNvPr id="0" name=""/>
        <dsp:cNvSpPr/>
      </dsp:nvSpPr>
      <dsp:spPr>
        <a:xfrm>
          <a:off x="0" y="4666038"/>
          <a:ext cx="8763000" cy="437498"/>
        </a:xfrm>
        <a:prstGeom prst="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8. Personal growth (</a:t>
          </a:r>
          <a:r>
            <a:rPr lang="en-US" sz="1500" b="1" kern="1200" dirty="0" err="1" smtClean="0"/>
            <a:t>meningkatkan</a:t>
          </a:r>
          <a:r>
            <a:rPr lang="en-US" sz="1500" b="1" kern="1200" dirty="0" smtClean="0"/>
            <a:t> </a:t>
          </a:r>
          <a:r>
            <a:rPr lang="en-US" sz="1500" b="1" kern="1200" dirty="0" err="1" smtClean="0"/>
            <a:t>kemampuan</a:t>
          </a:r>
          <a:r>
            <a:rPr lang="en-US" sz="1500" b="1" kern="1200" dirty="0" smtClean="0"/>
            <a:t> individual </a:t>
          </a:r>
          <a:r>
            <a:rPr lang="en-US" sz="1500" b="1" kern="1200" dirty="0" err="1" smtClean="0"/>
            <a:t>personel</a:t>
          </a:r>
          <a:r>
            <a:rPr lang="en-US" sz="1500" b="1" kern="1200" dirty="0" smtClean="0"/>
            <a:t>)</a:t>
          </a:r>
          <a:endParaRPr lang="en-US" sz="1500" b="1" kern="1200" dirty="0"/>
        </a:p>
      </dsp:txBody>
      <dsp:txXfrm>
        <a:off x="0" y="4666038"/>
        <a:ext cx="8763000" cy="437498"/>
      </dsp:txXfrm>
    </dsp:sp>
    <dsp:sp modelId="{B4E01355-979A-4E54-BCDE-32BC5CAE393C}">
      <dsp:nvSpPr>
        <dsp:cNvPr id="0" name=""/>
        <dsp:cNvSpPr/>
      </dsp:nvSpPr>
      <dsp:spPr>
        <a:xfrm rot="10800000">
          <a:off x="0" y="3999727"/>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7. Obsolescence prevention (</a:t>
          </a:r>
          <a:r>
            <a:rPr lang="en-US" sz="1500" b="1" kern="1200" dirty="0" err="1" smtClean="0"/>
            <a:t>mencegah</a:t>
          </a:r>
          <a:r>
            <a:rPr lang="en-US" sz="1500" b="1" kern="1200" dirty="0" smtClean="0"/>
            <a:t> </a:t>
          </a:r>
          <a:r>
            <a:rPr lang="en-US" sz="1500" b="1" kern="1200" dirty="0" err="1" smtClean="0"/>
            <a:t>menurunnya</a:t>
          </a:r>
          <a:r>
            <a:rPr lang="en-US" sz="1500" b="1" kern="1200" dirty="0" smtClean="0"/>
            <a:t> </a:t>
          </a:r>
          <a:r>
            <a:rPr lang="en-US" sz="1500" b="1" kern="1200" dirty="0" err="1" smtClean="0"/>
            <a:t>kemampuan</a:t>
          </a:r>
          <a:r>
            <a:rPr lang="en-US" sz="1500" b="1" kern="1200" dirty="0" smtClean="0"/>
            <a:t> personel0</a:t>
          </a:r>
          <a:endParaRPr lang="en-US" sz="1500" b="1" kern="1200" dirty="0"/>
        </a:p>
      </dsp:txBody>
      <dsp:txXfrm rot="10800000">
        <a:off x="0" y="3999727"/>
        <a:ext cx="8763000" cy="437213"/>
      </dsp:txXfrm>
    </dsp:sp>
    <dsp:sp modelId="{74F5D06B-4CC0-43B1-85FF-4748A3BA9B01}">
      <dsp:nvSpPr>
        <dsp:cNvPr id="0" name=""/>
        <dsp:cNvSpPr/>
      </dsp:nvSpPr>
      <dsp:spPr>
        <a:xfrm rot="10800000">
          <a:off x="0" y="3333416"/>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6. Health and safety (</a:t>
          </a:r>
          <a:r>
            <a:rPr lang="en-US" sz="1500" b="1" kern="1200" dirty="0" err="1" smtClean="0"/>
            <a:t>memelihara</a:t>
          </a:r>
          <a:r>
            <a:rPr lang="en-US" sz="1500" b="1" kern="1200" dirty="0" smtClean="0"/>
            <a:t> </a:t>
          </a:r>
          <a:r>
            <a:rPr lang="en-US" sz="1500" b="1" kern="1200" dirty="0" err="1" smtClean="0"/>
            <a:t>kesehatan</a:t>
          </a:r>
          <a:r>
            <a:rPr lang="en-US" sz="1500" b="1" kern="1200" dirty="0" smtClean="0"/>
            <a:t> mental </a:t>
          </a:r>
          <a:r>
            <a:rPr lang="en-US" sz="1500" b="1" kern="1200" dirty="0" err="1" smtClean="0"/>
            <a:t>dan</a:t>
          </a:r>
          <a:r>
            <a:rPr lang="en-US" sz="1500" b="1" kern="1200" dirty="0" smtClean="0"/>
            <a:t> </a:t>
          </a:r>
          <a:r>
            <a:rPr lang="en-US" sz="1500" b="1" kern="1200" dirty="0" err="1" smtClean="0"/>
            <a:t>fisik</a:t>
          </a:r>
          <a:r>
            <a:rPr lang="en-US" sz="1500" b="1" kern="1200" dirty="0" smtClean="0"/>
            <a:t>)</a:t>
          </a:r>
          <a:endParaRPr lang="en-US" sz="1500" b="1" kern="1200" dirty="0"/>
        </a:p>
      </dsp:txBody>
      <dsp:txXfrm rot="10800000">
        <a:off x="0" y="3333416"/>
        <a:ext cx="8763000" cy="437213"/>
      </dsp:txXfrm>
    </dsp:sp>
    <dsp:sp modelId="{2A6117CF-7863-47D1-8BE1-CEA7AF74EF26}">
      <dsp:nvSpPr>
        <dsp:cNvPr id="0" name=""/>
        <dsp:cNvSpPr/>
      </dsp:nvSpPr>
      <dsp:spPr>
        <a:xfrm rot="10800000">
          <a:off x="0" y="2667105"/>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5. Indirect compensation (</a:t>
          </a:r>
          <a:r>
            <a:rPr lang="en-US" sz="1500" b="1" kern="1200" dirty="0" err="1" smtClean="0"/>
            <a:t>meningkatkan</a:t>
          </a:r>
          <a:r>
            <a:rPr lang="en-US" sz="1500" b="1" kern="1200" dirty="0" smtClean="0"/>
            <a:t> </a:t>
          </a:r>
          <a:r>
            <a:rPr lang="en-US" sz="1500" b="1" kern="1200" dirty="0" err="1" smtClean="0"/>
            <a:t>kompensasi</a:t>
          </a:r>
          <a:r>
            <a:rPr lang="en-US" sz="1500" b="1" kern="1200" dirty="0" smtClean="0"/>
            <a:t> </a:t>
          </a:r>
          <a:r>
            <a:rPr lang="en-US" sz="1500" b="1" kern="1200" dirty="0" err="1" smtClean="0"/>
            <a:t>secara</a:t>
          </a:r>
          <a:r>
            <a:rPr lang="en-US" sz="1500" b="1" kern="1200" dirty="0" smtClean="0"/>
            <a:t> </a:t>
          </a:r>
          <a:r>
            <a:rPr lang="en-US" sz="1500" b="1" kern="1200" dirty="0" err="1" smtClean="0"/>
            <a:t>tidak</a:t>
          </a:r>
          <a:r>
            <a:rPr lang="en-US" sz="1500" b="1" kern="1200" dirty="0" smtClean="0"/>
            <a:t> </a:t>
          </a:r>
          <a:r>
            <a:rPr lang="en-US" sz="1500" b="1" kern="1200" dirty="0" err="1" smtClean="0"/>
            <a:t>langsung</a:t>
          </a:r>
          <a:r>
            <a:rPr lang="en-US" sz="1500" b="1" kern="1200" dirty="0" smtClean="0"/>
            <a:t>)</a:t>
          </a:r>
          <a:endParaRPr lang="en-US" sz="1500" b="1" kern="1200" dirty="0"/>
        </a:p>
      </dsp:txBody>
      <dsp:txXfrm rot="10800000">
        <a:off x="0" y="2667105"/>
        <a:ext cx="8763000" cy="437213"/>
      </dsp:txXfrm>
    </dsp:sp>
    <dsp:sp modelId="{AA7F7011-CCB9-44F6-8B26-896583925564}">
      <dsp:nvSpPr>
        <dsp:cNvPr id="0" name=""/>
        <dsp:cNvSpPr/>
      </dsp:nvSpPr>
      <dsp:spPr>
        <a:xfrm rot="10800000">
          <a:off x="0" y="2000795"/>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4. Moral (</a:t>
          </a:r>
          <a:r>
            <a:rPr lang="en-US" sz="1500" b="1" kern="1200" dirty="0" err="1" smtClean="0"/>
            <a:t>meningkatkan</a:t>
          </a:r>
          <a:r>
            <a:rPr lang="en-US" sz="1500" b="1" kern="1200" dirty="0" smtClean="0"/>
            <a:t> </a:t>
          </a:r>
          <a:r>
            <a:rPr lang="en-US" sz="1500" b="1" kern="1200" dirty="0" err="1" smtClean="0"/>
            <a:t>semangat</a:t>
          </a:r>
          <a:r>
            <a:rPr lang="en-US" sz="1500" b="1" kern="1200" dirty="0" smtClean="0"/>
            <a:t> </a:t>
          </a:r>
          <a:r>
            <a:rPr lang="en-US" sz="1500" b="1" kern="1200" dirty="0" err="1" smtClean="0"/>
            <a:t>dan</a:t>
          </a:r>
          <a:r>
            <a:rPr lang="en-US" sz="1500" b="1" kern="1200" dirty="0" smtClean="0"/>
            <a:t> </a:t>
          </a:r>
          <a:r>
            <a:rPr lang="en-US" sz="1500" b="1" kern="1200" dirty="0" err="1" smtClean="0"/>
            <a:t>tanggung</a:t>
          </a:r>
          <a:r>
            <a:rPr lang="en-US" sz="1500" b="1" kern="1200" dirty="0" smtClean="0"/>
            <a:t> </a:t>
          </a:r>
          <a:r>
            <a:rPr lang="en-US" sz="1500" b="1" kern="1200" dirty="0" err="1" smtClean="0"/>
            <a:t>jawab</a:t>
          </a:r>
          <a:r>
            <a:rPr lang="en-US" sz="1500" b="1" kern="1200" dirty="0" smtClean="0"/>
            <a:t>)</a:t>
          </a:r>
          <a:endParaRPr lang="en-US" sz="1500" b="1" kern="1200" dirty="0"/>
        </a:p>
      </dsp:txBody>
      <dsp:txXfrm rot="10800000">
        <a:off x="0" y="2000795"/>
        <a:ext cx="8763000" cy="437213"/>
      </dsp:txXfrm>
    </dsp:sp>
    <dsp:sp modelId="{986E050C-ED98-4A3C-8DF1-FDFE80BBF328}">
      <dsp:nvSpPr>
        <dsp:cNvPr id="0" name=""/>
        <dsp:cNvSpPr/>
      </dsp:nvSpPr>
      <dsp:spPr>
        <a:xfrm rot="10800000">
          <a:off x="0" y="1334484"/>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3. Human Resource Planning (</a:t>
          </a:r>
          <a:r>
            <a:rPr lang="en-US" sz="1500" b="1" kern="1200" dirty="0" err="1" smtClean="0"/>
            <a:t>melaksanakan</a:t>
          </a:r>
          <a:r>
            <a:rPr lang="en-US" sz="1500" b="1" kern="1200" dirty="0" smtClean="0"/>
            <a:t> </a:t>
          </a:r>
          <a:r>
            <a:rPr lang="en-US" sz="1500" b="1" kern="1200" dirty="0" err="1" smtClean="0"/>
            <a:t>perencanaan</a:t>
          </a:r>
          <a:r>
            <a:rPr lang="en-US" sz="1500" b="1" kern="1200" dirty="0" smtClean="0"/>
            <a:t> </a:t>
          </a:r>
          <a:r>
            <a:rPr lang="en-US" sz="1500" b="1" kern="1200" dirty="0" err="1" smtClean="0"/>
            <a:t>sumber</a:t>
          </a:r>
          <a:r>
            <a:rPr lang="en-US" sz="1500" b="1" kern="1200" dirty="0" smtClean="0"/>
            <a:t> </a:t>
          </a:r>
          <a:r>
            <a:rPr lang="en-US" sz="1500" b="1" kern="1200" dirty="0" err="1" smtClean="0"/>
            <a:t>daya</a:t>
          </a:r>
          <a:r>
            <a:rPr lang="en-US" sz="1500" b="1" kern="1200" dirty="0" smtClean="0"/>
            <a:t> </a:t>
          </a:r>
          <a:r>
            <a:rPr lang="en-US" sz="1500" b="1" kern="1200" dirty="0" err="1" smtClean="0"/>
            <a:t>manusia</a:t>
          </a:r>
          <a:r>
            <a:rPr lang="en-US" sz="1500" b="1" kern="1200" dirty="0" smtClean="0"/>
            <a:t>)</a:t>
          </a:r>
          <a:endParaRPr lang="en-US" sz="1500" b="1" kern="1200" dirty="0"/>
        </a:p>
      </dsp:txBody>
      <dsp:txXfrm rot="10800000">
        <a:off x="0" y="1334484"/>
        <a:ext cx="8763000" cy="437213"/>
      </dsp:txXfrm>
    </dsp:sp>
    <dsp:sp modelId="{8C6EFA8C-9AC5-4411-B2CF-6A58A719803E}">
      <dsp:nvSpPr>
        <dsp:cNvPr id="0" name=""/>
        <dsp:cNvSpPr/>
      </dsp:nvSpPr>
      <dsp:spPr>
        <a:xfrm rot="10800000">
          <a:off x="0" y="668173"/>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2. </a:t>
          </a:r>
          <a:r>
            <a:rPr lang="en-US" sz="1500" b="1" kern="1200" dirty="0" err="1" smtClean="0"/>
            <a:t>Quallity</a:t>
          </a:r>
          <a:r>
            <a:rPr lang="en-US" sz="1500" b="1" kern="1200" dirty="0" smtClean="0"/>
            <a:t> (</a:t>
          </a:r>
          <a:r>
            <a:rPr lang="en-US" sz="1500" b="1" kern="1200" dirty="0" err="1" smtClean="0"/>
            <a:t>meningkatkan</a:t>
          </a:r>
          <a:r>
            <a:rPr lang="en-US" sz="1500" b="1" kern="1200" dirty="0" smtClean="0"/>
            <a:t> </a:t>
          </a:r>
          <a:r>
            <a:rPr lang="en-US" sz="1500" b="1" kern="1200" dirty="0" err="1" smtClean="0"/>
            <a:t>kualitas</a:t>
          </a:r>
          <a:r>
            <a:rPr lang="en-US" sz="1500" b="1" kern="1200" dirty="0" smtClean="0"/>
            <a:t> </a:t>
          </a:r>
          <a:r>
            <a:rPr lang="en-US" sz="1500" b="1" kern="1200" dirty="0" err="1" smtClean="0"/>
            <a:t>produk</a:t>
          </a:r>
          <a:r>
            <a:rPr lang="en-US" sz="1500" b="1" kern="1200" dirty="0" smtClean="0"/>
            <a:t>)</a:t>
          </a:r>
          <a:endParaRPr lang="en-US" sz="1500" b="1" kern="1200" dirty="0"/>
        </a:p>
      </dsp:txBody>
      <dsp:txXfrm rot="10800000">
        <a:off x="0" y="668173"/>
        <a:ext cx="8763000" cy="437213"/>
      </dsp:txXfrm>
    </dsp:sp>
    <dsp:sp modelId="{6A4AC685-0BF9-483B-989E-2CF2BBBCC1F6}">
      <dsp:nvSpPr>
        <dsp:cNvPr id="0" name=""/>
        <dsp:cNvSpPr/>
      </dsp:nvSpPr>
      <dsp:spPr>
        <a:xfrm rot="10800000">
          <a:off x="0" y="1862"/>
          <a:ext cx="8763000" cy="672873"/>
        </a:xfrm>
        <a:prstGeom prst="upArrowCallou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rtl="0">
            <a:lnSpc>
              <a:spcPct val="90000"/>
            </a:lnSpc>
            <a:spcBef>
              <a:spcPct val="0"/>
            </a:spcBef>
            <a:spcAft>
              <a:spcPct val="35000"/>
            </a:spcAft>
          </a:pPr>
          <a:r>
            <a:rPr lang="en-US" sz="1500" b="1" kern="1200" dirty="0" smtClean="0"/>
            <a:t>1. Productivity (</a:t>
          </a:r>
          <a:r>
            <a:rPr lang="en-US" sz="1500" b="1" kern="1200" dirty="0" err="1" smtClean="0"/>
            <a:t>dicapainya</a:t>
          </a:r>
          <a:r>
            <a:rPr lang="en-US" sz="1500" b="1" kern="1200" dirty="0" smtClean="0"/>
            <a:t> </a:t>
          </a:r>
          <a:r>
            <a:rPr lang="en-US" sz="1500" b="1" kern="1200" dirty="0" err="1" smtClean="0"/>
            <a:t>pruduktivitas</a:t>
          </a:r>
          <a:r>
            <a:rPr lang="en-US" sz="1500" b="1" kern="1200" dirty="0" smtClean="0"/>
            <a:t> </a:t>
          </a:r>
          <a:r>
            <a:rPr lang="en-US" sz="1500" b="1" kern="1200" dirty="0" err="1" smtClean="0"/>
            <a:t>personel</a:t>
          </a:r>
          <a:r>
            <a:rPr lang="en-US" sz="1500" b="1" kern="1200" dirty="0" smtClean="0"/>
            <a:t> </a:t>
          </a:r>
          <a:r>
            <a:rPr lang="en-US" sz="1500" b="1" kern="1200" dirty="0" err="1" smtClean="0"/>
            <a:t>dan</a:t>
          </a:r>
          <a:r>
            <a:rPr lang="en-US" sz="1500" b="1" kern="1200" dirty="0" smtClean="0"/>
            <a:t> </a:t>
          </a:r>
          <a:r>
            <a:rPr lang="en-US" sz="1500" b="1" kern="1200" dirty="0" err="1" smtClean="0"/>
            <a:t>organisasi</a:t>
          </a:r>
          <a:r>
            <a:rPr lang="en-US" sz="1500" b="1" kern="1200" dirty="0" smtClean="0"/>
            <a:t>)</a:t>
          </a:r>
          <a:endParaRPr lang="en-US" sz="1500" b="1" kern="1200" dirty="0"/>
        </a:p>
      </dsp:txBody>
      <dsp:txXfrm rot="10800000">
        <a:off x="0" y="1862"/>
        <a:ext cx="8763000" cy="4372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9A35D0-39C2-4B0A-9F8F-6E5D5BB66B24}">
      <dsp:nvSpPr>
        <dsp:cNvPr id="0" name=""/>
        <dsp:cNvSpPr/>
      </dsp:nvSpPr>
      <dsp:spPr>
        <a:xfrm>
          <a:off x="1" y="0"/>
          <a:ext cx="8156444" cy="1136904"/>
        </a:xfrm>
        <a:prstGeom prst="ellipse">
          <a:avLst/>
        </a:prstGeom>
        <a:gradFill rotWithShape="0">
          <a:gsLst>
            <a:gs pos="0">
              <a:schemeClr val="dk2">
                <a:alpha val="50000"/>
                <a:hueOff val="0"/>
                <a:satOff val="0"/>
                <a:lumOff val="0"/>
                <a:alphaOff val="0"/>
                <a:tint val="96000"/>
                <a:lumMod val="100000"/>
              </a:schemeClr>
            </a:gs>
            <a:gs pos="78000">
              <a:schemeClr val="dk2">
                <a:alpha val="50000"/>
                <a:hueOff val="0"/>
                <a:satOff val="0"/>
                <a:lumOff val="0"/>
                <a:alphaOff val="0"/>
                <a:shade val="94000"/>
                <a:lumMod val="94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333500" rtl="0">
            <a:lnSpc>
              <a:spcPct val="90000"/>
            </a:lnSpc>
            <a:spcBef>
              <a:spcPct val="0"/>
            </a:spcBef>
            <a:spcAft>
              <a:spcPct val="35000"/>
            </a:spcAft>
          </a:pPr>
          <a:r>
            <a:rPr lang="en-US" sz="3000" b="0" kern="1200" baseline="0" dirty="0" err="1" smtClean="0"/>
            <a:t>Manfaat</a:t>
          </a:r>
          <a:r>
            <a:rPr lang="en-US" sz="3000" b="0" kern="1200" baseline="0" dirty="0" smtClean="0"/>
            <a:t> </a:t>
          </a:r>
          <a:r>
            <a:rPr lang="en-US" sz="3000" b="0" kern="1200" baseline="0" dirty="0" err="1" smtClean="0"/>
            <a:t>pengembangan</a:t>
          </a:r>
          <a:r>
            <a:rPr lang="en-US" sz="3000" b="0" kern="1200" baseline="0" dirty="0" smtClean="0"/>
            <a:t> </a:t>
          </a:r>
          <a:r>
            <a:rPr lang="en-US" sz="3000" b="0" kern="1200" baseline="0" dirty="0" err="1" smtClean="0"/>
            <a:t>sumber</a:t>
          </a:r>
          <a:r>
            <a:rPr lang="en-US" sz="3000" b="0" kern="1200" baseline="0" dirty="0" smtClean="0"/>
            <a:t> </a:t>
          </a:r>
          <a:r>
            <a:rPr lang="en-US" sz="3000" b="0" kern="1200" baseline="0" dirty="0" err="1" smtClean="0"/>
            <a:t>daya</a:t>
          </a:r>
          <a:r>
            <a:rPr lang="en-US" sz="3000" b="0" kern="1200" baseline="0" dirty="0" smtClean="0"/>
            <a:t> </a:t>
          </a:r>
          <a:r>
            <a:rPr lang="en-US" sz="3000" b="0" kern="1200" baseline="0" dirty="0" err="1" smtClean="0"/>
            <a:t>manusia</a:t>
          </a:r>
          <a:endParaRPr lang="en-US" sz="3000" b="0" kern="1200" baseline="0" dirty="0"/>
        </a:p>
      </dsp:txBody>
      <dsp:txXfrm>
        <a:off x="1194485" y="166496"/>
        <a:ext cx="5767476" cy="8039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736F02-AB67-4F96-BC74-31ADEF725675}" type="datetimeFigureOut">
              <a:rPr lang="en-US" smtClean="0"/>
              <a:t>4/29/2019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9601B9-3C59-4301-ADD8-C9AD9E5AFA96}" type="slidenum">
              <a:rPr lang="en-US" smtClean="0"/>
              <a:t>‹#›</a:t>
            </a:fld>
            <a:endParaRPr lang="en-US"/>
          </a:p>
        </p:txBody>
      </p:sp>
    </p:spTree>
    <p:extLst>
      <p:ext uri="{BB962C8B-B14F-4D97-AF65-F5344CB8AC3E}">
        <p14:creationId xmlns:p14="http://schemas.microsoft.com/office/powerpoint/2010/main" val="3185926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9D7B463-DB2F-40B2-8B20-F71B068DF60A}" type="slidenum">
              <a:rPr lang="en-US" altLang="en-US">
                <a:latin typeface="Arial" panose="020B0604020202020204" pitchFamily="34" charset="0"/>
              </a:rPr>
              <a:pPr/>
              <a:t>2</a:t>
            </a:fld>
            <a:endParaRPr lang="en-US" altLang="en-US">
              <a:latin typeface="Arial" panose="020B0604020202020204" pitchFamily="34" charset="0"/>
            </a:endParaRPr>
          </a:p>
        </p:txBody>
      </p:sp>
      <p:sp>
        <p:nvSpPr>
          <p:cNvPr id="50179" name="Slide Image Placeholder 1"/>
          <p:cNvSpPr>
            <a:spLocks noGrp="1" noRot="1" noChangeAspect="1" noTextEdit="1"/>
          </p:cNvSpPr>
          <p:nvPr>
            <p:ph type="sldImg"/>
          </p:nvPr>
        </p:nvSpPr>
        <p:spPr>
          <a:xfrm>
            <a:off x="331788" y="666750"/>
            <a:ext cx="6194425" cy="3484563"/>
          </a:xfrm>
          <a:ln/>
        </p:spPr>
      </p:sp>
      <p:sp>
        <p:nvSpPr>
          <p:cNvPr id="50180" name="Notes Placeholder 2"/>
          <p:cNvSpPr>
            <a:spLocks noGrp="1"/>
          </p:cNvSpPr>
          <p:nvPr>
            <p:ph type="body" idx="1"/>
          </p:nvPr>
        </p:nvSpPr>
        <p:spPr>
          <a:xfrm>
            <a:off x="904875" y="4373563"/>
            <a:ext cx="5048250"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84" tIns="44792" rIns="89584" bIns="44792"/>
          <a:lstStyle/>
          <a:p>
            <a:pPr eaLnBrk="1" hangingPunct="1">
              <a:spcBef>
                <a:spcPct val="0"/>
              </a:spcBef>
            </a:pPr>
            <a:endParaRPr lang="en-US" altLang="en-US" smtClean="0">
              <a:latin typeface="Arial" panose="020B0604020202020204" pitchFamily="34" charset="0"/>
            </a:endParaRPr>
          </a:p>
        </p:txBody>
      </p:sp>
      <p:sp>
        <p:nvSpPr>
          <p:cNvPr id="50181" name="Slide Number Placeholder 3"/>
          <p:cNvSpPr txBox="1">
            <a:spLocks noGrp="1"/>
          </p:cNvSpPr>
          <p:nvPr/>
        </p:nvSpPr>
        <p:spPr bwMode="auto">
          <a:xfrm>
            <a:off x="3919538" y="8674100"/>
            <a:ext cx="29384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584" tIns="44792" rIns="89584" bIns="44792"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a:fld id="{F98A3736-6F21-428B-B454-9AAE57307B3E}" type="slidenum">
              <a:rPr lang="en-US" altLang="en-US" sz="1200">
                <a:latin typeface="Times New Roman" panose="02020603050405020304" pitchFamily="18" charset="0"/>
              </a:rPr>
              <a:pPr algn="r"/>
              <a:t>2</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1338076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7E7489A6-70F2-4B95-808A-E48F73DBD951}" type="slidenum">
              <a:rPr lang="en-US" altLang="en-US">
                <a:latin typeface="Arial" panose="020B0604020202020204" pitchFamily="34" charset="0"/>
              </a:rPr>
              <a:pPr/>
              <a:t>3</a:t>
            </a:fld>
            <a:endParaRPr lang="en-US" altLang="en-US">
              <a:latin typeface="Arial" panose="020B0604020202020204" pitchFamily="34" charset="0"/>
            </a:endParaRPr>
          </a:p>
        </p:txBody>
      </p:sp>
      <p:sp>
        <p:nvSpPr>
          <p:cNvPr id="51203" name="Slide Image Placeholder 1"/>
          <p:cNvSpPr>
            <a:spLocks noGrp="1" noRot="1" noChangeAspect="1" noTextEdit="1"/>
          </p:cNvSpPr>
          <p:nvPr>
            <p:ph type="sldImg"/>
          </p:nvPr>
        </p:nvSpPr>
        <p:spPr>
          <a:xfrm>
            <a:off x="1106488" y="666750"/>
            <a:ext cx="4645025" cy="3484563"/>
          </a:xfrm>
          <a:ln/>
        </p:spPr>
      </p:sp>
      <p:sp>
        <p:nvSpPr>
          <p:cNvPr id="51204" name="Notes Placeholder 2"/>
          <p:cNvSpPr>
            <a:spLocks noGrp="1"/>
          </p:cNvSpPr>
          <p:nvPr>
            <p:ph type="body" idx="1"/>
          </p:nvPr>
        </p:nvSpPr>
        <p:spPr>
          <a:xfrm>
            <a:off x="904875" y="4373563"/>
            <a:ext cx="5048250"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84" tIns="44792" rIns="89584" bIns="44792"/>
          <a:lstStyle/>
          <a:p>
            <a:pPr eaLnBrk="1" hangingPunct="1">
              <a:spcBef>
                <a:spcPct val="0"/>
              </a:spcBef>
            </a:pPr>
            <a:endParaRPr lang="en-US" altLang="en-US" smtClean="0">
              <a:latin typeface="Arial" panose="020B0604020202020204" pitchFamily="34" charset="0"/>
            </a:endParaRPr>
          </a:p>
        </p:txBody>
      </p:sp>
      <p:sp>
        <p:nvSpPr>
          <p:cNvPr id="51205" name="Slide Number Placeholder 3"/>
          <p:cNvSpPr txBox="1">
            <a:spLocks noGrp="1"/>
          </p:cNvSpPr>
          <p:nvPr/>
        </p:nvSpPr>
        <p:spPr bwMode="auto">
          <a:xfrm>
            <a:off x="3919538" y="8674100"/>
            <a:ext cx="29384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584" tIns="44792" rIns="89584" bIns="44792"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a:fld id="{E45A2B0C-F896-4161-8F4C-5DE79FD5DEAA}" type="slidenum">
              <a:rPr lang="en-US" altLang="en-US" sz="1200">
                <a:latin typeface="Times New Roman" panose="02020603050405020304" pitchFamily="18" charset="0"/>
              </a:rPr>
              <a:pPr algn="r"/>
              <a:t>3</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2832036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3AED1226-0E2C-45BF-B6D8-87F7335A13B5}" type="slidenum">
              <a:rPr lang="en-US" altLang="en-US">
                <a:latin typeface="Arial" panose="020B0604020202020204" pitchFamily="34" charset="0"/>
              </a:rPr>
              <a:pPr/>
              <a:t>4</a:t>
            </a:fld>
            <a:endParaRPr lang="en-US" altLang="en-US">
              <a:latin typeface="Arial" panose="020B0604020202020204" pitchFamily="34" charset="0"/>
            </a:endParaRPr>
          </a:p>
        </p:txBody>
      </p:sp>
      <p:sp>
        <p:nvSpPr>
          <p:cNvPr id="41987" name="Rectangle 2"/>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88" name="Rectangle 3"/>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7" tIns="0" rIns="19047" bIns="0"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en-US" altLang="en-US" sz="1000" i="1">
                <a:latin typeface="Times New Roman" panose="02020603050405020304" pitchFamily="18" charset="0"/>
              </a:rPr>
              <a:t>5</a:t>
            </a:r>
          </a:p>
        </p:txBody>
      </p:sp>
      <p:sp>
        <p:nvSpPr>
          <p:cNvPr id="41989" name="Rectangle 4"/>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0" name="Rectangle 5"/>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1" name="Rectangle 6"/>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2" name="Rectangle 7"/>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7" tIns="0" rIns="19047" bIns="0"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en-US" altLang="en-US" sz="1000" i="1">
                <a:latin typeface="Times New Roman" panose="02020603050405020304" pitchFamily="18" charset="0"/>
              </a:rPr>
              <a:t>5</a:t>
            </a:r>
          </a:p>
        </p:txBody>
      </p:sp>
      <p:sp>
        <p:nvSpPr>
          <p:cNvPr id="41993" name="Rectangle 8"/>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4" name="Rectangle 9"/>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5" name="Rectangle 10"/>
          <p:cNvSpPr>
            <a:spLocks noChangeArrowheads="1"/>
          </p:cNvSpPr>
          <p:nvPr/>
        </p:nvSpPr>
        <p:spPr bwMode="auto">
          <a:xfrm>
            <a:off x="388620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6" name="Rectangle 11"/>
          <p:cNvSpPr>
            <a:spLocks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7" tIns="0" rIns="19047" bIns="0"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en-US" altLang="en-US" sz="1000" i="1">
                <a:latin typeface="Times New Roman" panose="02020603050405020304" pitchFamily="18" charset="0"/>
              </a:rPr>
              <a:t>5</a:t>
            </a:r>
          </a:p>
        </p:txBody>
      </p:sp>
      <p:sp>
        <p:nvSpPr>
          <p:cNvPr id="41997" name="Rectangle 12"/>
          <p:cNvSpPr>
            <a:spLocks noChangeArrowheads="1"/>
          </p:cNvSpPr>
          <p:nvPr/>
        </p:nvSpPr>
        <p:spPr bwMode="auto">
          <a:xfrm>
            <a:off x="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8" name="Rectangle 13"/>
          <p:cNvSpPr>
            <a:spLocks noChangeArrowheads="1"/>
          </p:cNvSpPr>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1999" name="Rectangle 14"/>
          <p:cNvSpPr>
            <a:spLocks noChangeArrowheads="1"/>
          </p:cNvSpPr>
          <p:nvPr/>
        </p:nvSpPr>
        <p:spPr bwMode="auto">
          <a:xfrm>
            <a:off x="3886200" y="0"/>
            <a:ext cx="297180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0" name="Rectangle 15"/>
          <p:cNvSpPr>
            <a:spLocks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7" tIns="0" rIns="19047" bIns="0" anchor="b"/>
          <a:lstStyle>
            <a:lvl1pPr defTabSz="949325">
              <a:defRPr>
                <a:solidFill>
                  <a:schemeClr val="tx1"/>
                </a:solidFill>
                <a:latin typeface="Garamond" panose="02020404030301010803" pitchFamily="18" charset="0"/>
              </a:defRPr>
            </a:lvl1pPr>
            <a:lvl2pPr marL="742950" indent="-285750" defTabSz="949325">
              <a:defRPr>
                <a:solidFill>
                  <a:schemeClr val="tx1"/>
                </a:solidFill>
                <a:latin typeface="Garamond" panose="02020404030301010803" pitchFamily="18" charset="0"/>
              </a:defRPr>
            </a:lvl2pPr>
            <a:lvl3pPr marL="1143000" indent="-228600" defTabSz="949325">
              <a:defRPr>
                <a:solidFill>
                  <a:schemeClr val="tx1"/>
                </a:solidFill>
                <a:latin typeface="Garamond" panose="02020404030301010803" pitchFamily="18" charset="0"/>
              </a:defRPr>
            </a:lvl3pPr>
            <a:lvl4pPr marL="1600200" indent="-228600" defTabSz="949325">
              <a:defRPr>
                <a:solidFill>
                  <a:schemeClr val="tx1"/>
                </a:solidFill>
                <a:latin typeface="Garamond" panose="02020404030301010803" pitchFamily="18" charset="0"/>
              </a:defRPr>
            </a:lvl4pPr>
            <a:lvl5pPr marL="2057400" indent="-228600" defTabSz="949325">
              <a:defRPr>
                <a:solidFill>
                  <a:schemeClr val="tx1"/>
                </a:solidFill>
                <a:latin typeface="Garamond" panose="02020404030301010803" pitchFamily="18" charset="0"/>
              </a:defRPr>
            </a:lvl5pPr>
            <a:lvl6pPr marL="2514600" indent="-228600" defTabSz="949325" eaLnBrk="0" fontAlgn="base" hangingPunct="0">
              <a:spcBef>
                <a:spcPct val="0"/>
              </a:spcBef>
              <a:spcAft>
                <a:spcPct val="0"/>
              </a:spcAft>
              <a:defRPr>
                <a:solidFill>
                  <a:schemeClr val="tx1"/>
                </a:solidFill>
                <a:latin typeface="Garamond" panose="02020404030301010803" pitchFamily="18" charset="0"/>
              </a:defRPr>
            </a:lvl6pPr>
            <a:lvl7pPr marL="2971800" indent="-228600" defTabSz="949325" eaLnBrk="0" fontAlgn="base" hangingPunct="0">
              <a:spcBef>
                <a:spcPct val="0"/>
              </a:spcBef>
              <a:spcAft>
                <a:spcPct val="0"/>
              </a:spcAft>
              <a:defRPr>
                <a:solidFill>
                  <a:schemeClr val="tx1"/>
                </a:solidFill>
                <a:latin typeface="Garamond" panose="02020404030301010803" pitchFamily="18" charset="0"/>
              </a:defRPr>
            </a:lvl7pPr>
            <a:lvl8pPr marL="3429000" indent="-228600" defTabSz="949325" eaLnBrk="0" fontAlgn="base" hangingPunct="0">
              <a:spcBef>
                <a:spcPct val="0"/>
              </a:spcBef>
              <a:spcAft>
                <a:spcPct val="0"/>
              </a:spcAft>
              <a:defRPr>
                <a:solidFill>
                  <a:schemeClr val="tx1"/>
                </a:solidFill>
                <a:latin typeface="Garamond" panose="02020404030301010803" pitchFamily="18" charset="0"/>
              </a:defRPr>
            </a:lvl8pPr>
            <a:lvl9pPr marL="3886200" indent="-228600" defTabSz="949325"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en-US" altLang="en-US" sz="1000" i="1">
                <a:latin typeface="Times New Roman" panose="02020603050405020304" pitchFamily="18" charset="0"/>
              </a:rPr>
              <a:t>5</a:t>
            </a:r>
          </a:p>
        </p:txBody>
      </p:sp>
      <p:sp>
        <p:nvSpPr>
          <p:cNvPr id="42001" name="Rectangle 16"/>
          <p:cNvSpPr>
            <a:spLocks noChangeArrowheads="1"/>
          </p:cNvSpPr>
          <p:nvPr/>
        </p:nvSpPr>
        <p:spPr bwMode="auto">
          <a:xfrm>
            <a:off x="0" y="8685213"/>
            <a:ext cx="2970213"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2" name="Rectangle 17"/>
          <p:cNvSpPr>
            <a:spLocks noChangeArrowheads="1"/>
          </p:cNvSpPr>
          <p:nvPr/>
        </p:nvSpPr>
        <p:spPr bwMode="auto">
          <a:xfrm>
            <a:off x="0" y="0"/>
            <a:ext cx="2970213"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3" name="Rectangle 18"/>
          <p:cNvSpPr>
            <a:spLocks noChangeArrowheads="1"/>
          </p:cNvSpPr>
          <p:nvPr/>
        </p:nvSpPr>
        <p:spPr bwMode="auto">
          <a:xfrm>
            <a:off x="3886200" y="0"/>
            <a:ext cx="2971800"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4" name="Rectangle 19"/>
          <p:cNvSpPr>
            <a:spLocks noChangeArrowheads="1"/>
          </p:cNvSpPr>
          <p:nvPr/>
        </p:nvSpPr>
        <p:spPr bwMode="auto">
          <a:xfrm>
            <a:off x="3886200" y="8683625"/>
            <a:ext cx="29718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19047" tIns="0" rIns="19047" bIns="0" anchor="b"/>
          <a:lstStyle>
            <a:lvl1pPr defTabSz="985838">
              <a:defRPr>
                <a:solidFill>
                  <a:schemeClr val="tx1"/>
                </a:solidFill>
                <a:latin typeface="Garamond" panose="02020404030301010803" pitchFamily="18" charset="0"/>
              </a:defRPr>
            </a:lvl1pPr>
            <a:lvl2pPr marL="742950" indent="-285750" defTabSz="985838">
              <a:defRPr>
                <a:solidFill>
                  <a:schemeClr val="tx1"/>
                </a:solidFill>
                <a:latin typeface="Garamond" panose="02020404030301010803" pitchFamily="18" charset="0"/>
              </a:defRPr>
            </a:lvl2pPr>
            <a:lvl3pPr marL="1143000" indent="-228600" defTabSz="985838">
              <a:defRPr>
                <a:solidFill>
                  <a:schemeClr val="tx1"/>
                </a:solidFill>
                <a:latin typeface="Garamond" panose="02020404030301010803" pitchFamily="18" charset="0"/>
              </a:defRPr>
            </a:lvl3pPr>
            <a:lvl4pPr marL="1600200" indent="-228600" defTabSz="985838">
              <a:defRPr>
                <a:solidFill>
                  <a:schemeClr val="tx1"/>
                </a:solidFill>
                <a:latin typeface="Garamond" panose="02020404030301010803" pitchFamily="18" charset="0"/>
              </a:defRPr>
            </a:lvl4pPr>
            <a:lvl5pPr marL="2057400" indent="-228600" defTabSz="985838">
              <a:defRPr>
                <a:solidFill>
                  <a:schemeClr val="tx1"/>
                </a:solidFill>
                <a:latin typeface="Garamond" panose="02020404030301010803" pitchFamily="18" charset="0"/>
              </a:defRPr>
            </a:lvl5pPr>
            <a:lvl6pPr marL="2514600" indent="-228600" defTabSz="985838" eaLnBrk="0" fontAlgn="base" hangingPunct="0">
              <a:spcBef>
                <a:spcPct val="0"/>
              </a:spcBef>
              <a:spcAft>
                <a:spcPct val="0"/>
              </a:spcAft>
              <a:defRPr>
                <a:solidFill>
                  <a:schemeClr val="tx1"/>
                </a:solidFill>
                <a:latin typeface="Garamond" panose="02020404030301010803" pitchFamily="18" charset="0"/>
              </a:defRPr>
            </a:lvl6pPr>
            <a:lvl7pPr marL="2971800" indent="-228600" defTabSz="985838" eaLnBrk="0" fontAlgn="base" hangingPunct="0">
              <a:spcBef>
                <a:spcPct val="0"/>
              </a:spcBef>
              <a:spcAft>
                <a:spcPct val="0"/>
              </a:spcAft>
              <a:defRPr>
                <a:solidFill>
                  <a:schemeClr val="tx1"/>
                </a:solidFill>
                <a:latin typeface="Garamond" panose="02020404030301010803" pitchFamily="18" charset="0"/>
              </a:defRPr>
            </a:lvl7pPr>
            <a:lvl8pPr marL="3429000" indent="-228600" defTabSz="985838" eaLnBrk="0" fontAlgn="base" hangingPunct="0">
              <a:spcBef>
                <a:spcPct val="0"/>
              </a:spcBef>
              <a:spcAft>
                <a:spcPct val="0"/>
              </a:spcAft>
              <a:defRPr>
                <a:solidFill>
                  <a:schemeClr val="tx1"/>
                </a:solidFill>
                <a:latin typeface="Garamond" panose="02020404030301010803" pitchFamily="18" charset="0"/>
              </a:defRPr>
            </a:lvl8pPr>
            <a:lvl9pPr marL="3886200" indent="-228600" defTabSz="985838" eaLnBrk="0" fontAlgn="base" hangingPunct="0">
              <a:spcBef>
                <a:spcPct val="0"/>
              </a:spcBef>
              <a:spcAft>
                <a:spcPct val="0"/>
              </a:spcAft>
              <a:defRPr>
                <a:solidFill>
                  <a:schemeClr val="tx1"/>
                </a:solidFill>
                <a:latin typeface="Garamond" panose="02020404030301010803" pitchFamily="18" charset="0"/>
              </a:defRPr>
            </a:lvl9pPr>
          </a:lstStyle>
          <a:p>
            <a:pPr algn="r" eaLnBrk="1" hangingPunct="1"/>
            <a:r>
              <a:rPr lang="en-US" altLang="en-US" sz="1000" i="1">
                <a:latin typeface="Times New Roman" panose="02020603050405020304" pitchFamily="18" charset="0"/>
              </a:rPr>
              <a:t>5</a:t>
            </a:r>
          </a:p>
        </p:txBody>
      </p:sp>
      <p:sp>
        <p:nvSpPr>
          <p:cNvPr id="42005" name="Rectangle 20"/>
          <p:cNvSpPr>
            <a:spLocks noChangeArrowheads="1"/>
          </p:cNvSpPr>
          <p:nvPr/>
        </p:nvSpPr>
        <p:spPr bwMode="auto">
          <a:xfrm>
            <a:off x="0" y="8683625"/>
            <a:ext cx="29686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6" name="Rectangle 21"/>
          <p:cNvSpPr>
            <a:spLocks noChangeArrowheads="1"/>
          </p:cNvSpPr>
          <p:nvPr/>
        </p:nvSpPr>
        <p:spPr bwMode="auto">
          <a:xfrm>
            <a:off x="0" y="0"/>
            <a:ext cx="2968625"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30" tIns="45715" rIns="91430" bIns="45715" anchor="ctr"/>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42007" name="Rectangle 22"/>
          <p:cNvSpPr>
            <a:spLocks noGrp="1" noChangeArrowheads="1"/>
          </p:cNvSpPr>
          <p:nvPr>
            <p:ph type="body" idx="1"/>
          </p:nvPr>
        </p:nvSpPr>
        <p:spPr>
          <a:xfrm>
            <a:off x="904875" y="4373563"/>
            <a:ext cx="5048250"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7" tIns="50794" rIns="96827" bIns="50794"/>
          <a:lstStyle/>
          <a:p>
            <a:pPr eaLnBrk="1" hangingPunct="1"/>
            <a:r>
              <a:rPr lang="en-US" altLang="en-US" smtClean="0">
                <a:latin typeface="Arial" panose="020B0604020202020204" pitchFamily="34" charset="0"/>
              </a:rPr>
              <a:t>Discussed on pages 426-428.  This is a title slide.  Each external environment is separately discussed on the following slides.</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Notes:</a:t>
            </a:r>
          </a:p>
          <a:p>
            <a:pPr eaLnBrk="1" hangingPunct="1"/>
            <a:r>
              <a:rPr lang="en-US" altLang="en-US" smtClean="0">
                <a:latin typeface="Arial" panose="020B0604020202020204" pitchFamily="34" charset="0"/>
              </a:rPr>
              <a:t>The external environment is made up of factors external to the firm that influence its marketing program by posing opportunities and threats.  The firm’s marketing plans, its decisions and strategies are determined only after carefully analyzing the external environment and its impact on the options open to the firm.  </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Activities:</a:t>
            </a:r>
          </a:p>
          <a:p>
            <a:pPr eaLnBrk="1" hangingPunct="1"/>
            <a:r>
              <a:rPr lang="en-US" altLang="en-US" smtClean="0">
                <a:latin typeface="Arial" panose="020B0604020202020204" pitchFamily="34" charset="0"/>
              </a:rPr>
              <a:t>Exploring the Net, p.454.</a:t>
            </a:r>
          </a:p>
          <a:p>
            <a:pPr eaLnBrk="1" hangingPunct="1"/>
            <a:endParaRPr lang="en-US" altLang="en-US" smtClean="0">
              <a:latin typeface="Arial" panose="020B0604020202020204" pitchFamily="34" charset="0"/>
            </a:endParaRPr>
          </a:p>
        </p:txBody>
      </p:sp>
      <p:sp>
        <p:nvSpPr>
          <p:cNvPr id="42008" name="Rectangle 23"/>
          <p:cNvSpPr>
            <a:spLocks noGrp="1" noRot="1" noChangeAspect="1" noChangeArrowheads="1" noTextEdit="1"/>
          </p:cNvSpPr>
          <p:nvPr>
            <p:ph type="sldImg"/>
          </p:nvPr>
        </p:nvSpPr>
        <p:spPr>
          <a:xfrm>
            <a:off x="393700" y="692150"/>
            <a:ext cx="6072188" cy="3416300"/>
          </a:xfrm>
          <a:ln cap="flat"/>
        </p:spPr>
      </p:sp>
    </p:spTree>
    <p:extLst>
      <p:ext uri="{BB962C8B-B14F-4D97-AF65-F5344CB8AC3E}">
        <p14:creationId xmlns:p14="http://schemas.microsoft.com/office/powerpoint/2010/main" val="3615339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fld id="{DD8B2769-AEEA-45BE-98B0-23C2FDA49D26}" type="slidenum">
              <a:rPr lang="en-US" altLang="en-US">
                <a:latin typeface="Arial" panose="020B0604020202020204" pitchFamily="34" charset="0"/>
              </a:rPr>
              <a:pPr/>
              <a:t>8</a:t>
            </a:fld>
            <a:endParaRPr lang="en-US" altLang="en-US">
              <a:latin typeface="Arial" panose="020B0604020202020204" pitchFamily="34" charset="0"/>
            </a:endParaRPr>
          </a:p>
        </p:txBody>
      </p:sp>
      <p:sp>
        <p:nvSpPr>
          <p:cNvPr id="52227" name="Slide Image Placeholder 1"/>
          <p:cNvSpPr>
            <a:spLocks noGrp="1" noRot="1" noChangeAspect="1" noTextEdit="1"/>
          </p:cNvSpPr>
          <p:nvPr>
            <p:ph type="sldImg"/>
          </p:nvPr>
        </p:nvSpPr>
        <p:spPr>
          <a:xfrm>
            <a:off x="331788" y="666750"/>
            <a:ext cx="6194425" cy="3484563"/>
          </a:xfrm>
          <a:ln/>
        </p:spPr>
      </p:sp>
      <p:sp>
        <p:nvSpPr>
          <p:cNvPr id="52228" name="Notes Placeholder 2"/>
          <p:cNvSpPr>
            <a:spLocks noGrp="1"/>
          </p:cNvSpPr>
          <p:nvPr>
            <p:ph type="body" idx="1"/>
          </p:nvPr>
        </p:nvSpPr>
        <p:spPr>
          <a:xfrm>
            <a:off x="904875" y="4373563"/>
            <a:ext cx="5048250" cy="40782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584" tIns="44792" rIns="89584" bIns="44792"/>
          <a:lstStyle/>
          <a:p>
            <a:pPr eaLnBrk="1" hangingPunct="1">
              <a:spcBef>
                <a:spcPct val="0"/>
              </a:spcBef>
            </a:pPr>
            <a:endParaRPr lang="en-US" altLang="en-US" smtClean="0">
              <a:latin typeface="Arial" panose="020B0604020202020204" pitchFamily="34" charset="0"/>
            </a:endParaRPr>
          </a:p>
        </p:txBody>
      </p:sp>
      <p:sp>
        <p:nvSpPr>
          <p:cNvPr id="52229" name="Slide Number Placeholder 3"/>
          <p:cNvSpPr txBox="1">
            <a:spLocks noGrp="1"/>
          </p:cNvSpPr>
          <p:nvPr/>
        </p:nvSpPr>
        <p:spPr bwMode="auto">
          <a:xfrm>
            <a:off x="3919538" y="8674100"/>
            <a:ext cx="29384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lIns="89584" tIns="44792" rIns="89584" bIns="44792" anchor="b"/>
          <a:lstStyle>
            <a:lvl1pPr defTabSz="895350">
              <a:defRPr>
                <a:solidFill>
                  <a:schemeClr val="tx1"/>
                </a:solidFill>
                <a:latin typeface="Garamond" panose="02020404030301010803" pitchFamily="18" charset="0"/>
              </a:defRPr>
            </a:lvl1pPr>
            <a:lvl2pPr marL="742950" indent="-285750" defTabSz="895350">
              <a:defRPr>
                <a:solidFill>
                  <a:schemeClr val="tx1"/>
                </a:solidFill>
                <a:latin typeface="Garamond" panose="02020404030301010803" pitchFamily="18" charset="0"/>
              </a:defRPr>
            </a:lvl2pPr>
            <a:lvl3pPr marL="1143000" indent="-228600" defTabSz="895350">
              <a:defRPr>
                <a:solidFill>
                  <a:schemeClr val="tx1"/>
                </a:solidFill>
                <a:latin typeface="Garamond" panose="02020404030301010803" pitchFamily="18" charset="0"/>
              </a:defRPr>
            </a:lvl3pPr>
            <a:lvl4pPr marL="1600200" indent="-228600" defTabSz="895350">
              <a:defRPr>
                <a:solidFill>
                  <a:schemeClr val="tx1"/>
                </a:solidFill>
                <a:latin typeface="Garamond" panose="02020404030301010803" pitchFamily="18" charset="0"/>
              </a:defRPr>
            </a:lvl4pPr>
            <a:lvl5pPr marL="2057400" indent="-228600" defTabSz="895350">
              <a:defRPr>
                <a:solidFill>
                  <a:schemeClr val="tx1"/>
                </a:solidFill>
                <a:latin typeface="Garamond" panose="02020404030301010803" pitchFamily="18" charset="0"/>
              </a:defRPr>
            </a:lvl5pPr>
            <a:lvl6pPr marL="2514600" indent="-228600" defTabSz="895350" eaLnBrk="0" fontAlgn="base" hangingPunct="0">
              <a:spcBef>
                <a:spcPct val="0"/>
              </a:spcBef>
              <a:spcAft>
                <a:spcPct val="0"/>
              </a:spcAft>
              <a:defRPr>
                <a:solidFill>
                  <a:schemeClr val="tx1"/>
                </a:solidFill>
                <a:latin typeface="Garamond" panose="02020404030301010803" pitchFamily="18" charset="0"/>
              </a:defRPr>
            </a:lvl6pPr>
            <a:lvl7pPr marL="2971800" indent="-228600" defTabSz="895350" eaLnBrk="0" fontAlgn="base" hangingPunct="0">
              <a:spcBef>
                <a:spcPct val="0"/>
              </a:spcBef>
              <a:spcAft>
                <a:spcPct val="0"/>
              </a:spcAft>
              <a:defRPr>
                <a:solidFill>
                  <a:schemeClr val="tx1"/>
                </a:solidFill>
                <a:latin typeface="Garamond" panose="02020404030301010803" pitchFamily="18" charset="0"/>
              </a:defRPr>
            </a:lvl7pPr>
            <a:lvl8pPr marL="3429000" indent="-228600" defTabSz="895350" eaLnBrk="0" fontAlgn="base" hangingPunct="0">
              <a:spcBef>
                <a:spcPct val="0"/>
              </a:spcBef>
              <a:spcAft>
                <a:spcPct val="0"/>
              </a:spcAft>
              <a:defRPr>
                <a:solidFill>
                  <a:schemeClr val="tx1"/>
                </a:solidFill>
                <a:latin typeface="Garamond" panose="02020404030301010803" pitchFamily="18" charset="0"/>
              </a:defRPr>
            </a:lvl8pPr>
            <a:lvl9pPr marL="3886200" indent="-228600" defTabSz="895350" eaLnBrk="0" fontAlgn="base" hangingPunct="0">
              <a:spcBef>
                <a:spcPct val="0"/>
              </a:spcBef>
              <a:spcAft>
                <a:spcPct val="0"/>
              </a:spcAft>
              <a:defRPr>
                <a:solidFill>
                  <a:schemeClr val="tx1"/>
                </a:solidFill>
                <a:latin typeface="Garamond" panose="02020404030301010803" pitchFamily="18" charset="0"/>
              </a:defRPr>
            </a:lvl9pPr>
          </a:lstStyle>
          <a:p>
            <a:pPr algn="r"/>
            <a:fld id="{E65A8690-5B82-458E-9DAE-2EE28A2954BD}" type="slidenum">
              <a:rPr lang="en-US" altLang="en-US" sz="1200">
                <a:latin typeface="Times New Roman" panose="02020603050405020304" pitchFamily="18" charset="0"/>
              </a:rPr>
              <a:pPr algn="r"/>
              <a:t>8</a:t>
            </a:fld>
            <a:endParaRPr lang="en-US" altLang="en-US" sz="1200">
              <a:latin typeface="Times New Roman" panose="02020603050405020304" pitchFamily="18" charset="0"/>
            </a:endParaRPr>
          </a:p>
        </p:txBody>
      </p:sp>
    </p:spTree>
    <p:extLst>
      <p:ext uri="{BB962C8B-B14F-4D97-AF65-F5344CB8AC3E}">
        <p14:creationId xmlns:p14="http://schemas.microsoft.com/office/powerpoint/2010/main" val="561444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464131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855685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3027281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10177836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42611289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3523230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4164724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6115975-992F-41C0-BFE7-AC90D968D73E}"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857550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6115975-992F-41C0-BFE7-AC90D968D73E}"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4462571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15975-992F-41C0-BFE7-AC90D968D73E}"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698956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85192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39143515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865814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4533520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16828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6770708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6396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1843633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55429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821265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6115975-992F-41C0-BFE7-AC90D968D73E}" type="datetimeFigureOut">
              <a:rPr lang="en-US" smtClean="0"/>
              <a:t>4/29/2019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27955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76355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115975-992F-41C0-BFE7-AC90D968D73E}" type="datetimeFigureOut">
              <a:rPr lang="en-US" smtClean="0"/>
              <a:t>4/29/2019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185016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115975-992F-41C0-BFE7-AC90D968D73E}" type="datetimeFigureOut">
              <a:rPr lang="en-US" smtClean="0"/>
              <a:t>4/29/2019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3136846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115975-992F-41C0-BFE7-AC90D968D73E}" type="datetimeFigureOut">
              <a:rPr lang="en-US" smtClean="0"/>
              <a:t>4/29/2019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800657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84182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115975-992F-41C0-BFE7-AC90D968D73E}" type="datetimeFigureOut">
              <a:rPr lang="en-US" smtClean="0"/>
              <a:t>4/29/2019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DB081C-6D25-4C2D-BE7B-69F23749FBAB}" type="slidenum">
              <a:rPr lang="en-US" smtClean="0"/>
              <a:t>‹#›</a:t>
            </a:fld>
            <a:endParaRPr lang="en-US"/>
          </a:p>
        </p:txBody>
      </p:sp>
    </p:spTree>
    <p:extLst>
      <p:ext uri="{BB962C8B-B14F-4D97-AF65-F5344CB8AC3E}">
        <p14:creationId xmlns:p14="http://schemas.microsoft.com/office/powerpoint/2010/main" val="2321436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15975-992F-41C0-BFE7-AC90D968D73E}" type="datetimeFigureOut">
              <a:rPr lang="en-US" smtClean="0"/>
              <a:t>4/29/2019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B081C-6D25-4C2D-BE7B-69F23749FBAB}" type="slidenum">
              <a:rPr lang="en-US" smtClean="0"/>
              <a:t>‹#›</a:t>
            </a:fld>
            <a:endParaRPr lang="en-US"/>
          </a:p>
        </p:txBody>
      </p:sp>
    </p:spTree>
    <p:extLst>
      <p:ext uri="{BB962C8B-B14F-4D97-AF65-F5344CB8AC3E}">
        <p14:creationId xmlns:p14="http://schemas.microsoft.com/office/powerpoint/2010/main" val="1267297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115975-992F-41C0-BFE7-AC90D968D73E}" type="datetimeFigureOut">
              <a:rPr lang="en-US" smtClean="0"/>
              <a:t>4/29/2019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BDB081C-6D25-4C2D-BE7B-69F23749FBAB}" type="slidenum">
              <a:rPr lang="en-US" smtClean="0"/>
              <a:t>‹#›</a:t>
            </a:fld>
            <a:endParaRPr lang="en-US"/>
          </a:p>
        </p:txBody>
      </p:sp>
    </p:spTree>
    <p:extLst>
      <p:ext uri="{BB962C8B-B14F-4D97-AF65-F5344CB8AC3E}">
        <p14:creationId xmlns:p14="http://schemas.microsoft.com/office/powerpoint/2010/main" val="42608234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a:t>Konsep pengembangan sdm dan tujuan pengembangan sdm</a:t>
            </a:r>
            <a:endParaRPr lang="en-US" dirty="0"/>
          </a:p>
        </p:txBody>
      </p:sp>
      <p:sp>
        <p:nvSpPr>
          <p:cNvPr id="3" name="Subtitle 2"/>
          <p:cNvSpPr>
            <a:spLocks noGrp="1"/>
          </p:cNvSpPr>
          <p:nvPr>
            <p:ph type="subTitle" idx="1"/>
          </p:nvPr>
        </p:nvSpPr>
        <p:spPr/>
        <p:txBody>
          <a:bodyPr/>
          <a:lstStyle/>
          <a:p>
            <a:r>
              <a:rPr lang="en-ID" dirty="0" smtClean="0"/>
              <a:t>Dian Alfia </a:t>
            </a:r>
            <a:r>
              <a:rPr lang="en-ID" dirty="0" err="1" smtClean="0"/>
              <a:t>Purwandari</a:t>
            </a:r>
            <a:endParaRPr lang="en-ID" dirty="0" smtClean="0"/>
          </a:p>
          <a:p>
            <a:r>
              <a:rPr lang="en-ID" dirty="0" err="1" smtClean="0"/>
              <a:t>Evi</a:t>
            </a:r>
            <a:r>
              <a:rPr lang="en-ID" dirty="0" smtClean="0"/>
              <a:t> </a:t>
            </a:r>
            <a:r>
              <a:rPr lang="en-ID" dirty="0" err="1" smtClean="0"/>
              <a:t>Susanti</a:t>
            </a:r>
            <a:endParaRPr lang="en-ID" dirty="0" smtClean="0"/>
          </a:p>
          <a:p>
            <a:pPr algn="r"/>
            <a:r>
              <a:rPr lang="en-ID" dirty="0" err="1" smtClean="0"/>
              <a:t>Pertemuan</a:t>
            </a:r>
            <a:r>
              <a:rPr lang="en-ID" dirty="0" smtClean="0"/>
              <a:t> </a:t>
            </a:r>
            <a:r>
              <a:rPr lang="en-ID" dirty="0" err="1" smtClean="0"/>
              <a:t>ke</a:t>
            </a:r>
            <a:r>
              <a:rPr lang="en-ID" dirty="0" smtClean="0"/>
              <a:t> 7</a:t>
            </a:r>
            <a:endParaRPr lang="en-US" dirty="0"/>
          </a:p>
        </p:txBody>
      </p:sp>
    </p:spTree>
    <p:extLst>
      <p:ext uri="{BB962C8B-B14F-4D97-AF65-F5344CB8AC3E}">
        <p14:creationId xmlns:p14="http://schemas.microsoft.com/office/powerpoint/2010/main" val="430591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878420" y="1295400"/>
          <a:ext cx="8429918" cy="213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3"/>
          <p:cNvGrpSpPr/>
          <p:nvPr/>
        </p:nvGrpSpPr>
        <p:grpSpPr>
          <a:xfrm>
            <a:off x="1925838" y="3429001"/>
            <a:ext cx="8382500" cy="2842062"/>
            <a:chOff x="3353336" y="2854576"/>
            <a:chExt cx="5105411" cy="2033376"/>
          </a:xfrm>
          <a:scene3d>
            <a:camera prst="orthographicFront"/>
            <a:lightRig rig="threePt" dir="t">
              <a:rot lat="0" lon="0" rev="7500000"/>
            </a:lightRig>
          </a:scene3d>
        </p:grpSpPr>
        <p:sp>
          <p:nvSpPr>
            <p:cNvPr id="5" name="Rounded Rectangle 4"/>
            <p:cNvSpPr/>
            <p:nvPr/>
          </p:nvSpPr>
          <p:spPr>
            <a:xfrm>
              <a:off x="3353336" y="3018129"/>
              <a:ext cx="5105411" cy="1869823"/>
            </a:xfrm>
            <a:prstGeom prst="roundRect">
              <a:avLst/>
            </a:prstGeom>
            <a:solidFill>
              <a:srgbClr val="92D050"/>
            </a:solidFill>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sp>
        <p:sp>
          <p:nvSpPr>
            <p:cNvPr id="6" name="Rounded Rectangle 4"/>
            <p:cNvSpPr/>
            <p:nvPr/>
          </p:nvSpPr>
          <p:spPr>
            <a:xfrm>
              <a:off x="3520282" y="2854576"/>
              <a:ext cx="4922857" cy="1778546"/>
            </a:xfrm>
            <a:prstGeom prst="rect">
              <a:avLst/>
            </a:prstGeom>
            <a:sp3d/>
          </p:spPr>
          <p:style>
            <a:lnRef idx="0">
              <a:scrgbClr r="0" g="0" b="0"/>
            </a:lnRef>
            <a:fillRef idx="0">
              <a:scrgbClr r="0" g="0" b="0"/>
            </a:fillRef>
            <a:effectRef idx="0">
              <a:scrgbClr r="0" g="0" b="0"/>
            </a:effectRef>
            <a:fontRef idx="minor">
              <a:schemeClr val="lt1"/>
            </a:fontRef>
          </p:style>
          <p:txBody>
            <a:bodyPr lIns="53340" tIns="53340" rIns="53340" bIns="53340" spcCol="1270" anchor="ctr"/>
            <a:lstStyle/>
            <a:p>
              <a:pPr algn="just" defTabSz="622300">
                <a:lnSpc>
                  <a:spcPct val="150000"/>
                </a:lnSpc>
                <a:spcAft>
                  <a:spcPct val="35000"/>
                </a:spcAft>
                <a:defRPr/>
              </a:pPr>
              <a:r>
                <a:rPr lang="en-US" sz="2000" b="1" dirty="0" err="1">
                  <a:cs typeface="Arial" pitchFamily="34" charset="0"/>
                </a:rPr>
                <a:t>pengembangan</a:t>
              </a:r>
              <a:r>
                <a:rPr lang="en-US" sz="2000" b="1" dirty="0">
                  <a:cs typeface="Arial" pitchFamily="34" charset="0"/>
                </a:rPr>
                <a:t> ( </a:t>
              </a:r>
              <a:r>
                <a:rPr lang="en-US" sz="2000" b="1" i="1" dirty="0">
                  <a:cs typeface="Arial" pitchFamily="34" charset="0"/>
                </a:rPr>
                <a:t>Development</a:t>
              </a:r>
              <a:r>
                <a:rPr lang="en-US" sz="2000" b="1" dirty="0">
                  <a:cs typeface="Arial" pitchFamily="34" charset="0"/>
                </a:rPr>
                <a:t> ) </a:t>
              </a:r>
              <a:r>
                <a:rPr lang="en-US" sz="2000" b="1" dirty="0" err="1">
                  <a:cs typeface="Arial" pitchFamily="34" charset="0"/>
                </a:rPr>
                <a:t>dimaksudkan</a:t>
              </a:r>
              <a:r>
                <a:rPr lang="en-US" sz="2000" b="1" dirty="0">
                  <a:cs typeface="Arial" pitchFamily="34" charset="0"/>
                </a:rPr>
                <a:t> </a:t>
              </a:r>
              <a:r>
                <a:rPr lang="en-US" sz="2000" b="1" dirty="0" err="1">
                  <a:cs typeface="Arial" pitchFamily="34" charset="0"/>
                </a:rPr>
                <a:t>untuk</a:t>
              </a:r>
              <a:r>
                <a:rPr lang="en-US" sz="2000" b="1" dirty="0">
                  <a:cs typeface="Arial" pitchFamily="34" charset="0"/>
                </a:rPr>
                <a:t> </a:t>
              </a:r>
              <a:r>
                <a:rPr lang="en-US" sz="2000" b="1" dirty="0" err="1">
                  <a:cs typeface="Arial" pitchFamily="34" charset="0"/>
                </a:rPr>
                <a:t>mengembangkan</a:t>
              </a:r>
              <a:r>
                <a:rPr lang="en-US" sz="2000" b="1" dirty="0">
                  <a:cs typeface="Arial" pitchFamily="34" charset="0"/>
                </a:rPr>
                <a:t> </a:t>
              </a:r>
              <a:r>
                <a:rPr lang="en-US" sz="2000" b="1" dirty="0" err="1">
                  <a:cs typeface="Arial" pitchFamily="34" charset="0"/>
                </a:rPr>
                <a:t>keterampilan</a:t>
              </a:r>
              <a:r>
                <a:rPr lang="en-US" sz="2000" b="1" dirty="0">
                  <a:cs typeface="Arial" pitchFamily="34" charset="0"/>
                </a:rPr>
                <a:t> </a:t>
              </a:r>
              <a:r>
                <a:rPr lang="en-US" sz="2000" b="1" dirty="0" err="1">
                  <a:cs typeface="Arial" pitchFamily="34" charset="0"/>
                </a:rPr>
                <a:t>dan</a:t>
              </a:r>
              <a:r>
                <a:rPr lang="en-US" sz="2000" b="1" dirty="0">
                  <a:cs typeface="Arial" pitchFamily="34" charset="0"/>
                </a:rPr>
                <a:t> </a:t>
              </a:r>
              <a:r>
                <a:rPr lang="en-US" sz="2000" b="1" dirty="0" err="1">
                  <a:cs typeface="Arial" pitchFamily="34" charset="0"/>
                </a:rPr>
                <a:t>pengetahuan</a:t>
              </a:r>
              <a:r>
                <a:rPr lang="en-US" sz="2000" b="1" dirty="0">
                  <a:cs typeface="Arial" pitchFamily="34" charset="0"/>
                </a:rPr>
                <a:t> </a:t>
              </a:r>
              <a:r>
                <a:rPr lang="en-US" sz="2000" b="1" dirty="0" err="1">
                  <a:cs typeface="Arial" pitchFamily="34" charset="0"/>
                </a:rPr>
                <a:t>karyawan</a:t>
              </a:r>
              <a:r>
                <a:rPr lang="en-US" sz="2000" b="1" dirty="0">
                  <a:cs typeface="Arial" pitchFamily="34" charset="0"/>
                </a:rPr>
                <a:t> </a:t>
              </a:r>
              <a:r>
                <a:rPr lang="en-US" sz="2000" b="1" dirty="0" err="1">
                  <a:cs typeface="Arial" pitchFamily="34" charset="0"/>
                </a:rPr>
                <a:t>untuk</a:t>
              </a:r>
              <a:r>
                <a:rPr lang="en-US" sz="2000" b="1" dirty="0">
                  <a:cs typeface="Arial" pitchFamily="34" charset="0"/>
                </a:rPr>
                <a:t> </a:t>
              </a:r>
              <a:r>
                <a:rPr lang="en-US" sz="2000" b="1" dirty="0" err="1">
                  <a:cs typeface="Arial" pitchFamily="34" charset="0"/>
                </a:rPr>
                <a:t>pekerjaan</a:t>
              </a:r>
              <a:r>
                <a:rPr lang="en-US" sz="2000" b="1" dirty="0">
                  <a:cs typeface="Arial" pitchFamily="34" charset="0"/>
                </a:rPr>
                <a:t> </a:t>
              </a:r>
              <a:r>
                <a:rPr lang="en-US" sz="2000" b="1" dirty="0" err="1">
                  <a:cs typeface="Arial" pitchFamily="34" charset="0"/>
                </a:rPr>
                <a:t>masa</a:t>
              </a:r>
              <a:r>
                <a:rPr lang="en-US" sz="2000" b="1" dirty="0">
                  <a:cs typeface="Arial" pitchFamily="34" charset="0"/>
                </a:rPr>
                <a:t> </a:t>
              </a:r>
              <a:r>
                <a:rPr lang="en-US" sz="2000" b="1" dirty="0" err="1">
                  <a:cs typeface="Arial" pitchFamily="34" charset="0"/>
                </a:rPr>
                <a:t>depan</a:t>
              </a:r>
              <a:r>
                <a:rPr lang="en-US" sz="1400" b="1" dirty="0">
                  <a:cs typeface="Arial" pitchFamily="34" charset="0"/>
                </a:rPr>
                <a:t>.</a:t>
              </a:r>
            </a:p>
          </p:txBody>
        </p:sp>
      </p:grpSp>
    </p:spTree>
    <p:extLst>
      <p:ext uri="{BB962C8B-B14F-4D97-AF65-F5344CB8AC3E}">
        <p14:creationId xmlns:p14="http://schemas.microsoft.com/office/powerpoint/2010/main" val="1069981275"/>
      </p:ext>
    </p:extLst>
  </p:cSld>
  <p:clrMapOvr>
    <a:masterClrMapping/>
  </p:clrMapOvr>
  <p:transition spd="slow">
    <p:strips/>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905000" y="1752600"/>
          <a:ext cx="8763000"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idx="4294967295"/>
          </p:nvPr>
        </p:nvSpPr>
        <p:spPr>
          <a:xfrm>
            <a:off x="1524001" y="63500"/>
            <a:ext cx="8156575" cy="1524000"/>
          </a:xfrm>
        </p:spPr>
        <p:txBody>
          <a:bodyPr vert="horz" lIns="45720" tIns="0" rIns="45720" bIns="0" rtlCol="0" anchor="t">
            <a:normAutofit/>
          </a:bodyPr>
          <a:lstStyle/>
          <a:p>
            <a:pPr>
              <a:defRPr/>
            </a:pP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Lanjutan</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r>
            <a:b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b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r>
            <a:b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b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Andrew  E .  </a:t>
            </a: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Sikula</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r>
            <a:b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b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r>
            <a:b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b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Tujuan</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t>
            </a: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pengembangan</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t>
            </a: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sumber</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t>
            </a: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daya</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t>
            </a:r>
            <a:r>
              <a:rPr lang="en-US" sz="1600" b="1" dirty="0" err="1">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manusia</a:t>
            </a:r>
            <a: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t> </a:t>
            </a:r>
            <a:br>
              <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rPr>
            </a:br>
            <a:endParaRPr lang="en-US" sz="1600" b="1" dirty="0">
              <a:ln w="5000" cmpd="sng">
                <a:solidFill>
                  <a:schemeClr val="accent1">
                    <a:tint val="80000"/>
                    <a:shade val="99000"/>
                    <a:satMod val="500000"/>
                  </a:schemeClr>
                </a:solidFill>
                <a:prstDash val="solid"/>
              </a:ln>
              <a:solidFill>
                <a:schemeClr val="tx2">
                  <a:satMod val="200000"/>
                </a:schemeClr>
              </a:solidFill>
              <a:effectLst>
                <a:outerShdw blurRad="50800" dist="38100" dir="5400000" algn="t" rotWithShape="0">
                  <a:prstClr val="black">
                    <a:alpha val="50000"/>
                  </a:prstClr>
                </a:outerShdw>
              </a:effectLst>
              <a:cs typeface="Arial" pitchFamily="34" charset="0"/>
            </a:endParaRPr>
          </a:p>
        </p:txBody>
      </p:sp>
    </p:spTree>
    <p:extLst>
      <p:ext uri="{BB962C8B-B14F-4D97-AF65-F5344CB8AC3E}">
        <p14:creationId xmlns:p14="http://schemas.microsoft.com/office/powerpoint/2010/main" val="4042369842"/>
      </p:ext>
    </p:extLst>
  </p:cSld>
  <p:clrMapOvr>
    <a:masterClrMapping/>
  </p:clrMapOvr>
  <p:transition spd="slow">
    <p:split orient="ver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195" name="Rectangle 3"/>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196" name="Rectangle 4"/>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197" name="Rectangle 5"/>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198" name="Rectangle 6"/>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199" name="Rectangle 7"/>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0" name="Rectangle 8"/>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1" name="Rectangle 9"/>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2" name="Rectangle 10"/>
          <p:cNvSpPr>
            <a:spLocks noChangeArrowheads="1"/>
          </p:cNvSpPr>
          <p:nvPr/>
        </p:nvSpPr>
        <p:spPr bwMode="auto">
          <a:xfrm>
            <a:off x="2209800" y="62484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3" name="Rectangle 11"/>
          <p:cNvSpPr>
            <a:spLocks noChangeArrowheads="1"/>
          </p:cNvSpPr>
          <p:nvPr/>
        </p:nvSpPr>
        <p:spPr bwMode="auto">
          <a:xfrm>
            <a:off x="4648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4" name="Rectangle 12"/>
          <p:cNvSpPr>
            <a:spLocks noGrp="1" noChangeArrowheads="1"/>
          </p:cNvSpPr>
          <p:nvPr>
            <p:ph type="title" idx="4294967295"/>
          </p:nvPr>
        </p:nvSpPr>
        <p:spPr>
          <a:xfrm>
            <a:off x="0" y="274638"/>
            <a:ext cx="8229600" cy="1143000"/>
          </a:xfrm>
        </p:spPr>
        <p:txBody>
          <a:bodyPr vert="horz" lIns="45720" tIns="45720" rIns="45720" bIns="45720" rtlCol="0" anchor="ctr">
            <a:normAutofit/>
          </a:bodyPr>
          <a:lstStyle/>
          <a:p>
            <a:r>
              <a:rPr lang="en-US" altLang="en-US" smtClean="0"/>
              <a:t>The Workforce Environment</a:t>
            </a:r>
          </a:p>
        </p:txBody>
      </p:sp>
      <p:graphicFrame>
        <p:nvGraphicFramePr>
          <p:cNvPr id="8205" name="Object 13"/>
          <p:cNvGraphicFramePr>
            <a:graphicFrameLocks/>
          </p:cNvGraphicFramePr>
          <p:nvPr>
            <p:ph idx="4294967295"/>
          </p:nvPr>
        </p:nvGraphicFramePr>
        <p:xfrm>
          <a:off x="7502525" y="1787525"/>
          <a:ext cx="4689475" cy="4262438"/>
        </p:xfrm>
        <a:graphic>
          <a:graphicData uri="http://schemas.openxmlformats.org/presentationml/2006/ole">
            <mc:AlternateContent xmlns:mc="http://schemas.openxmlformats.org/markup-compatibility/2006">
              <mc:Choice xmlns:v="urn:schemas-microsoft-com:vml" Requires="v">
                <p:oleObj spid="_x0000_s1027" name="ClipArt" r:id="rId4" imgW="3440865" imgH="3447193" progId="">
                  <p:embed/>
                </p:oleObj>
              </mc:Choice>
              <mc:Fallback>
                <p:oleObj name="ClipArt" r:id="rId4" imgW="3440865" imgH="3447193" progId="">
                  <p:embed/>
                  <p:pic>
                    <p:nvPicPr>
                      <p:cNvPr id="8205" name="Object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02525" y="1787525"/>
                        <a:ext cx="4689475" cy="426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oleObj>
              </mc:Fallback>
            </mc:AlternateContent>
          </a:graphicData>
        </a:graphic>
      </p:graphicFrame>
      <p:sp>
        <p:nvSpPr>
          <p:cNvPr id="8206" name="AutoShape 14"/>
          <p:cNvSpPr>
            <a:spLocks noChangeArrowheads="1"/>
          </p:cNvSpPr>
          <p:nvPr/>
        </p:nvSpPr>
        <p:spPr bwMode="auto">
          <a:xfrm>
            <a:off x="5017312" y="2853689"/>
            <a:ext cx="2425700" cy="2197100"/>
          </a:xfrm>
          <a:prstGeom prst="diamond">
            <a:avLst/>
          </a:prstGeom>
          <a:solidFill>
            <a:srgbClr val="FFFFFF"/>
          </a:solidFill>
          <a:ln w="12700">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endParaRPr lang="en-US" altLang="en-US" sz="2000">
              <a:latin typeface="Times New Roman" panose="02020603050405020304" pitchFamily="18" charset="0"/>
            </a:endParaRPr>
          </a:p>
        </p:txBody>
      </p:sp>
      <p:sp>
        <p:nvSpPr>
          <p:cNvPr id="8207" name="Rectangle 15"/>
          <p:cNvSpPr>
            <a:spLocks noChangeArrowheads="1"/>
          </p:cNvSpPr>
          <p:nvPr/>
        </p:nvSpPr>
        <p:spPr bwMode="auto">
          <a:xfrm>
            <a:off x="5270120" y="3443289"/>
            <a:ext cx="1720024" cy="95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eaLnBrk="1" hangingPunct="1"/>
            <a:r>
              <a:rPr lang="en-US" altLang="en-US" sz="2800" dirty="0">
                <a:latin typeface="Impact" panose="020B0806030902050204" pitchFamily="34" charset="0"/>
              </a:rPr>
              <a:t>The Firm’s </a:t>
            </a:r>
          </a:p>
          <a:p>
            <a:pPr algn="ctr" eaLnBrk="1" hangingPunct="1"/>
            <a:r>
              <a:rPr lang="en-US" altLang="en-US" sz="2800" dirty="0">
                <a:latin typeface="Impact" panose="020B0806030902050204" pitchFamily="34" charset="0"/>
              </a:rPr>
              <a:t>HRD Plan</a:t>
            </a:r>
          </a:p>
        </p:txBody>
      </p:sp>
      <p:sp>
        <p:nvSpPr>
          <p:cNvPr id="12304" name="Rectangle 16"/>
          <p:cNvSpPr>
            <a:spLocks noChangeArrowheads="1"/>
          </p:cNvSpPr>
          <p:nvPr/>
        </p:nvSpPr>
        <p:spPr bwMode="auto">
          <a:xfrm>
            <a:off x="1973264" y="2079626"/>
            <a:ext cx="2032609" cy="951543"/>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effectLst>
                  <a:outerShdw blurRad="38100" dist="38100" dir="2700000" algn="tl">
                    <a:srgbClr val="000000"/>
                  </a:outerShdw>
                </a:effectLst>
                <a:latin typeface="Impact" pitchFamily="34" charset="0"/>
              </a:rPr>
              <a:t>Competitive</a:t>
            </a:r>
          </a:p>
          <a:p>
            <a:pPr eaLnBrk="1" hangingPunct="1">
              <a:defRPr/>
            </a:pPr>
            <a:r>
              <a:rPr lang="en-US" sz="2800" dirty="0">
                <a:effectLst>
                  <a:outerShdw blurRad="38100" dist="38100" dir="2700000" algn="tl">
                    <a:srgbClr val="000000"/>
                  </a:outerShdw>
                </a:effectLst>
                <a:latin typeface="Impact" pitchFamily="34" charset="0"/>
              </a:rPr>
              <a:t>Environment</a:t>
            </a:r>
          </a:p>
        </p:txBody>
      </p:sp>
      <p:sp>
        <p:nvSpPr>
          <p:cNvPr id="12305" name="Rectangle 17"/>
          <p:cNvSpPr>
            <a:spLocks noChangeArrowheads="1"/>
          </p:cNvSpPr>
          <p:nvPr/>
        </p:nvSpPr>
        <p:spPr bwMode="auto">
          <a:xfrm>
            <a:off x="7963828" y="1864181"/>
            <a:ext cx="2032609" cy="1382430"/>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solidFill>
                  <a:schemeClr val="bg1"/>
                </a:solidFill>
                <a:effectLst>
                  <a:outerShdw blurRad="38100" dist="38100" dir="2700000" algn="tl">
                    <a:srgbClr val="000000"/>
                  </a:outerShdw>
                </a:effectLst>
                <a:latin typeface="Impact" pitchFamily="34" charset="0"/>
              </a:rPr>
              <a:t>Political and</a:t>
            </a:r>
          </a:p>
          <a:p>
            <a:pPr eaLnBrk="1" hangingPunct="1">
              <a:defRPr/>
            </a:pPr>
            <a:r>
              <a:rPr lang="en-US" sz="2800" dirty="0">
                <a:solidFill>
                  <a:schemeClr val="bg1"/>
                </a:solidFill>
                <a:effectLst>
                  <a:outerShdw blurRad="38100" dist="38100" dir="2700000" algn="tl">
                    <a:srgbClr val="000000"/>
                  </a:outerShdw>
                </a:effectLst>
                <a:latin typeface="Impact" pitchFamily="34" charset="0"/>
              </a:rPr>
              <a:t>Legal</a:t>
            </a:r>
          </a:p>
          <a:p>
            <a:pPr eaLnBrk="1" hangingPunct="1">
              <a:defRPr/>
            </a:pPr>
            <a:r>
              <a:rPr lang="en-US" sz="2800" dirty="0">
                <a:solidFill>
                  <a:schemeClr val="bg1"/>
                </a:solidFill>
                <a:effectLst>
                  <a:outerShdw blurRad="38100" dist="38100" dir="2700000" algn="tl">
                    <a:srgbClr val="000000"/>
                  </a:outerShdw>
                </a:effectLst>
                <a:latin typeface="Impact" pitchFamily="34" charset="0"/>
              </a:rPr>
              <a:t>Environment</a:t>
            </a:r>
          </a:p>
        </p:txBody>
      </p:sp>
      <p:sp>
        <p:nvSpPr>
          <p:cNvPr id="12306" name="Rectangle 18"/>
          <p:cNvSpPr>
            <a:spLocks noChangeArrowheads="1"/>
          </p:cNvSpPr>
          <p:nvPr/>
        </p:nvSpPr>
        <p:spPr bwMode="auto">
          <a:xfrm>
            <a:off x="8458201" y="4605710"/>
            <a:ext cx="2032609" cy="1382430"/>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solidFill>
                  <a:schemeClr val="bg1"/>
                </a:solidFill>
                <a:effectLst>
                  <a:outerShdw blurRad="38100" dist="38100" dir="2700000" algn="tl">
                    <a:srgbClr val="000000"/>
                  </a:outerShdw>
                </a:effectLst>
                <a:latin typeface="Impact" pitchFamily="34" charset="0"/>
              </a:rPr>
              <a:t>Social and </a:t>
            </a:r>
          </a:p>
          <a:p>
            <a:pPr eaLnBrk="1" hangingPunct="1">
              <a:defRPr/>
            </a:pPr>
            <a:r>
              <a:rPr lang="en-US" sz="2800" dirty="0">
                <a:solidFill>
                  <a:schemeClr val="bg1"/>
                </a:solidFill>
                <a:effectLst>
                  <a:outerShdw blurRad="38100" dist="38100" dir="2700000" algn="tl">
                    <a:srgbClr val="000000"/>
                  </a:outerShdw>
                </a:effectLst>
                <a:latin typeface="Impact" pitchFamily="34" charset="0"/>
              </a:rPr>
              <a:t>Cultural</a:t>
            </a:r>
          </a:p>
          <a:p>
            <a:pPr eaLnBrk="1" hangingPunct="1">
              <a:defRPr/>
            </a:pPr>
            <a:r>
              <a:rPr lang="en-US" sz="2800" dirty="0">
                <a:solidFill>
                  <a:schemeClr val="bg1"/>
                </a:solidFill>
                <a:effectLst>
                  <a:outerShdw blurRad="38100" dist="38100" dir="2700000" algn="tl">
                    <a:srgbClr val="000000"/>
                  </a:outerShdw>
                </a:effectLst>
                <a:latin typeface="Impact" pitchFamily="34" charset="0"/>
              </a:rPr>
              <a:t>Environment</a:t>
            </a:r>
          </a:p>
        </p:txBody>
      </p:sp>
      <p:sp>
        <p:nvSpPr>
          <p:cNvPr id="12307" name="Rectangle 19"/>
          <p:cNvSpPr>
            <a:spLocks noChangeArrowheads="1"/>
          </p:cNvSpPr>
          <p:nvPr/>
        </p:nvSpPr>
        <p:spPr bwMode="auto">
          <a:xfrm>
            <a:off x="1973264" y="5576889"/>
            <a:ext cx="2277227" cy="951543"/>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effectLst>
                  <a:outerShdw blurRad="38100" dist="38100" dir="2700000" algn="tl">
                    <a:srgbClr val="000000"/>
                  </a:outerShdw>
                </a:effectLst>
                <a:latin typeface="Impact" pitchFamily="34" charset="0"/>
              </a:rPr>
              <a:t>Technological</a:t>
            </a:r>
          </a:p>
          <a:p>
            <a:pPr eaLnBrk="1" hangingPunct="1">
              <a:defRPr/>
            </a:pPr>
            <a:r>
              <a:rPr lang="en-US" sz="2800" dirty="0">
                <a:effectLst>
                  <a:outerShdw blurRad="38100" dist="38100" dir="2700000" algn="tl">
                    <a:srgbClr val="000000"/>
                  </a:outerShdw>
                </a:effectLst>
                <a:latin typeface="Impact" pitchFamily="34" charset="0"/>
              </a:rPr>
              <a:t>Environment</a:t>
            </a:r>
          </a:p>
        </p:txBody>
      </p:sp>
      <p:sp>
        <p:nvSpPr>
          <p:cNvPr id="12308" name="Rectangle 20"/>
          <p:cNvSpPr>
            <a:spLocks noChangeArrowheads="1"/>
          </p:cNvSpPr>
          <p:nvPr/>
        </p:nvSpPr>
        <p:spPr bwMode="auto">
          <a:xfrm>
            <a:off x="1744664" y="3671889"/>
            <a:ext cx="2032609" cy="951543"/>
          </a:xfrm>
          <a:prstGeom prst="rect">
            <a:avLst/>
          </a:prstGeom>
          <a:noFill/>
          <a:ln w="12700">
            <a:noFill/>
            <a:miter lim="800000"/>
            <a:headEnd/>
            <a:tailEnd/>
          </a:ln>
          <a:effectLst/>
        </p:spPr>
        <p:txBody>
          <a:bodyPr wrap="none" lIns="90488" tIns="44450" rIns="90488" bIns="44450">
            <a:spAutoFit/>
          </a:bodyPr>
          <a:lstStyle/>
          <a:p>
            <a:pPr eaLnBrk="1" hangingPunct="1">
              <a:defRPr/>
            </a:pPr>
            <a:r>
              <a:rPr lang="en-US" sz="2800" dirty="0">
                <a:effectLst>
                  <a:outerShdw blurRad="38100" dist="38100" dir="2700000" algn="tl">
                    <a:srgbClr val="000000"/>
                  </a:outerShdw>
                </a:effectLst>
                <a:latin typeface="Impact" pitchFamily="34" charset="0"/>
              </a:rPr>
              <a:t>Economic</a:t>
            </a:r>
          </a:p>
          <a:p>
            <a:pPr eaLnBrk="1" hangingPunct="1">
              <a:defRPr/>
            </a:pPr>
            <a:r>
              <a:rPr lang="en-US" sz="2800" dirty="0">
                <a:effectLst>
                  <a:outerShdw blurRad="38100" dist="38100" dir="2700000" algn="tl">
                    <a:srgbClr val="000000"/>
                  </a:outerShdw>
                </a:effectLst>
                <a:latin typeface="Impact" pitchFamily="34" charset="0"/>
              </a:rPr>
              <a:t>Environment</a:t>
            </a:r>
          </a:p>
        </p:txBody>
      </p:sp>
    </p:spTree>
    <p:extLst>
      <p:ext uri="{BB962C8B-B14F-4D97-AF65-F5344CB8AC3E}">
        <p14:creationId xmlns:p14="http://schemas.microsoft.com/office/powerpoint/2010/main" val="69474000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rtlCol="0">
            <a:normAutofit fontScale="90000"/>
          </a:bodyPr>
          <a:lstStyle/>
          <a:p>
            <a:pPr>
              <a:defRPr/>
            </a:pPr>
            <a:r>
              <a:rPr lang="en-US" sz="4200">
                <a:solidFill>
                  <a:srgbClr val="0033CC"/>
                </a:solidFill>
              </a:rPr>
              <a:t>Pengertian Pelatihan dan Pengembangan</a:t>
            </a:r>
            <a:endParaRPr lang="en-GB" sz="4200">
              <a:solidFill>
                <a:srgbClr val="0033CC"/>
              </a:solidFill>
            </a:endParaRPr>
          </a:p>
        </p:txBody>
      </p:sp>
      <p:sp>
        <p:nvSpPr>
          <p:cNvPr id="9219" name="Rectangle 3"/>
          <p:cNvSpPr>
            <a:spLocks noGrp="1" noChangeArrowheads="1"/>
          </p:cNvSpPr>
          <p:nvPr>
            <p:ph idx="1"/>
          </p:nvPr>
        </p:nvSpPr>
        <p:spPr>
          <a:xfrm>
            <a:off x="2057400" y="1600201"/>
            <a:ext cx="8229600" cy="4525963"/>
          </a:xfrm>
        </p:spPr>
        <p:txBody>
          <a:bodyPr/>
          <a:lstStyle/>
          <a:p>
            <a:pPr>
              <a:lnSpc>
                <a:spcPct val="90000"/>
              </a:lnSpc>
            </a:pPr>
            <a:r>
              <a:rPr lang="en-US" altLang="en-US"/>
              <a:t>Pelatihan dan pengembangan adalah usaha yang terencana dari organisasi untuk meningkatkan pengetahuan, keterampilan dan kemampuan pegawai.</a:t>
            </a:r>
          </a:p>
          <a:p>
            <a:pPr>
              <a:lnSpc>
                <a:spcPct val="90000"/>
              </a:lnSpc>
            </a:pPr>
            <a:r>
              <a:rPr lang="en-US" altLang="en-US"/>
              <a:t>Pelatihan lebih ditekankan pada peningkatan kemampuan untuk melakukan pekerjaan yang spesifik pada saat ini.</a:t>
            </a:r>
          </a:p>
          <a:p>
            <a:pPr>
              <a:lnSpc>
                <a:spcPct val="90000"/>
              </a:lnSpc>
            </a:pPr>
            <a:r>
              <a:rPr lang="en-US" altLang="en-US"/>
              <a:t>Pengembangan lebih ditekankan pada peningkatan pengetahuan untuk melakukan pekerjaan di masa yang akan datang.</a:t>
            </a:r>
            <a:endParaRPr lang="en-GB" altLang="en-US"/>
          </a:p>
        </p:txBody>
      </p:sp>
    </p:spTree>
    <p:extLst>
      <p:ext uri="{BB962C8B-B14F-4D97-AF65-F5344CB8AC3E}">
        <p14:creationId xmlns:p14="http://schemas.microsoft.com/office/powerpoint/2010/main" val="25645224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0" y="561975"/>
            <a:ext cx="7427913" cy="412750"/>
          </a:xfrm>
          <a:solidFill>
            <a:srgbClr val="333300"/>
          </a:solidFill>
        </p:spPr>
        <p:txBody>
          <a:bodyPr anchor="t">
            <a:normAutofit fontScale="90000"/>
          </a:bodyPr>
          <a:lstStyle/>
          <a:p>
            <a:pPr algn="ctr" eaLnBrk="1" hangingPunct="1">
              <a:defRPr/>
            </a:pPr>
            <a:r>
              <a:rPr lang="en-US" sz="3300">
                <a:effectLst>
                  <a:outerShdw blurRad="38100" dist="38100" dir="2700000" algn="tl">
                    <a:srgbClr val="000000"/>
                  </a:outerShdw>
                </a:effectLst>
              </a:rPr>
              <a:t>PENGEMBANGAN VS PELATIHAN</a:t>
            </a:r>
          </a:p>
        </p:txBody>
      </p:sp>
      <p:sp>
        <p:nvSpPr>
          <p:cNvPr id="33795" name="Rectangle 3"/>
          <p:cNvSpPr>
            <a:spLocks noGrp="1" noChangeArrowheads="1"/>
          </p:cNvSpPr>
          <p:nvPr>
            <p:ph type="subTitle" idx="4294967295"/>
          </p:nvPr>
        </p:nvSpPr>
        <p:spPr>
          <a:xfrm>
            <a:off x="3619500" y="1524000"/>
            <a:ext cx="8572500" cy="4857750"/>
          </a:xfrm>
        </p:spPr>
        <p:txBody>
          <a:bodyPr/>
          <a:lstStyle/>
          <a:p>
            <a:pPr marL="292100" indent="-292100">
              <a:lnSpc>
                <a:spcPct val="80000"/>
              </a:lnSpc>
              <a:defRPr/>
            </a:pPr>
            <a:r>
              <a:rPr lang="en-US" sz="2400" dirty="0" err="1">
                <a:effectLst>
                  <a:outerShdw blurRad="38100" dist="38100" dir="2700000" algn="tl">
                    <a:srgbClr val="C0C0C0"/>
                  </a:outerShdw>
                </a:effectLst>
              </a:rPr>
              <a:t>Pelatihan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adalah</a:t>
            </a:r>
            <a:r>
              <a:rPr lang="en-US" sz="2400" dirty="0">
                <a:effectLst>
                  <a:outerShdw blurRad="38100" dist="38100" dir="2700000" algn="tl">
                    <a:srgbClr val="C0C0C0"/>
                  </a:outerShdw>
                </a:effectLst>
              </a:rPr>
              <a:t> proses </a:t>
            </a:r>
            <a:r>
              <a:rPr lang="en-US" sz="2400" dirty="0" err="1">
                <a:effectLst>
                  <a:outerShdw blurRad="38100" dist="38100" dir="2700000" algn="tl">
                    <a:srgbClr val="C0C0C0"/>
                  </a:outerShdw>
                </a:effectLst>
              </a:rPr>
              <a:t>peningkatan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kemampuan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spesifik</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karyawan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untuk</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membantu</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mencapai</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tujuan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organisasi</a:t>
            </a:r>
            <a:endParaRPr lang="en-US" sz="2400" dirty="0">
              <a:effectLst>
                <a:outerShdw blurRad="38100" dist="38100" dir="2700000" algn="tl">
                  <a:srgbClr val="C0C0C0"/>
                </a:outerShdw>
              </a:effectLst>
            </a:endParaRPr>
          </a:p>
          <a:p>
            <a:pPr marL="292100" indent="-292100">
              <a:lnSpc>
                <a:spcPct val="80000"/>
              </a:lnSpc>
              <a:buFont typeface="Arial" charset="0"/>
              <a:buChar char="•"/>
              <a:defRPr/>
            </a:pPr>
            <a:r>
              <a:rPr lang="en-US" sz="2400" dirty="0" err="1">
                <a:effectLst>
                  <a:outerShdw blurRad="38100" dist="38100" dir="2700000" algn="tl">
                    <a:srgbClr val="C0C0C0"/>
                  </a:outerShdw>
                </a:effectLst>
              </a:rPr>
              <a:t>Pengembangan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adalah</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usaha-usaha</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untuk</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meningkatkan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kemampuan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karyawan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untuk</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menghadapi</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berbagai</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penugasan</a:t>
            </a:r>
            <a:r>
              <a:rPr lang="en-US" sz="2400" dirty="0">
                <a:effectLst>
                  <a:outerShdw blurRad="38100" dist="38100" dir="2700000" algn="tl">
                    <a:srgbClr val="C0C0C0"/>
                  </a:outerShdw>
                </a:effectLst>
              </a:rPr>
              <a:t> di masa yang </a:t>
            </a:r>
            <a:r>
              <a:rPr lang="en-US" sz="2400" dirty="0" err="1">
                <a:effectLst>
                  <a:outerShdw blurRad="38100" dist="38100" dir="2700000" algn="tl">
                    <a:srgbClr val="C0C0C0"/>
                  </a:outerShdw>
                </a:effectLst>
              </a:rPr>
              <a:t>akan</a:t>
            </a:r>
            <a:r>
              <a:rPr lang="en-US" sz="2400" dirty="0">
                <a:effectLst>
                  <a:outerShdw blurRad="38100" dist="38100" dir="2700000" algn="tl">
                    <a:srgbClr val="C0C0C0"/>
                  </a:outerShdw>
                </a:effectLst>
              </a:rPr>
              <a:t> </a:t>
            </a:r>
            <a:r>
              <a:rPr lang="en-US" sz="2400" dirty="0" err="1">
                <a:effectLst>
                  <a:outerShdw blurRad="38100" dist="38100" dir="2700000" algn="tl">
                    <a:srgbClr val="C0C0C0"/>
                  </a:outerShdw>
                </a:effectLst>
              </a:rPr>
              <a:t>datang</a:t>
            </a:r>
            <a:endParaRPr lang="en-US" sz="2400" dirty="0">
              <a:effectLst>
                <a:outerShdw blurRad="38100" dist="38100" dir="2700000" algn="tl">
                  <a:srgbClr val="C0C0C0"/>
                </a:outerShdw>
              </a:effectLst>
            </a:endParaRPr>
          </a:p>
        </p:txBody>
      </p:sp>
      <p:pic>
        <p:nvPicPr>
          <p:cNvPr id="5" name="Picture 4" descr="kesenjangan-antara-kemampuan-kerja"/>
          <p:cNvPicPr/>
          <p:nvPr/>
        </p:nvPicPr>
        <p:blipFill>
          <a:blip r:embed="rId2"/>
          <a:srcRect/>
          <a:stretch>
            <a:fillRect/>
          </a:stretch>
        </p:blipFill>
        <p:spPr bwMode="auto">
          <a:xfrm>
            <a:off x="2553552" y="3203137"/>
            <a:ext cx="7215239" cy="296906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2025673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 calcmode="lin" valueType="num">
                                      <p:cBhvr additive="base">
                                        <p:cTn id="7"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1" end="1"/>
                                            </p:txEl>
                                          </p:spTgt>
                                        </p:tgtEl>
                                        <p:attrNameLst>
                                          <p:attrName>style.visibility</p:attrName>
                                        </p:attrNameLst>
                                      </p:cBhvr>
                                      <p:to>
                                        <p:strVal val="visible"/>
                                      </p:to>
                                    </p:set>
                                    <p:anim calcmode="lin" valueType="num">
                                      <p:cBhvr additive="base">
                                        <p:cTn id="13"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842" name="Group 2"/>
          <p:cNvGraphicFramePr>
            <a:graphicFrameLocks noGrp="1"/>
          </p:cNvGraphicFramePr>
          <p:nvPr/>
        </p:nvGraphicFramePr>
        <p:xfrm>
          <a:off x="1981201" y="1524000"/>
          <a:ext cx="8353425" cy="5129214"/>
        </p:xfrm>
        <a:graphic>
          <a:graphicData uri="http://schemas.openxmlformats.org/drawingml/2006/table">
            <a:tbl>
              <a:tblPr/>
              <a:tblGrid>
                <a:gridCol w="719138">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gridCol w="3024187">
                  <a:extLst>
                    <a:ext uri="{9D8B030D-6E8A-4147-A177-3AD203B41FA5}">
                      <a16:colId xmlns:a16="http://schemas.microsoft.com/office/drawing/2014/main" val="20002"/>
                    </a:ext>
                  </a:extLst>
                </a:gridCol>
                <a:gridCol w="2736850">
                  <a:extLst>
                    <a:ext uri="{9D8B030D-6E8A-4147-A177-3AD203B41FA5}">
                      <a16:colId xmlns:a16="http://schemas.microsoft.com/office/drawing/2014/main" val="20003"/>
                    </a:ext>
                  </a:extLst>
                </a:gridCol>
              </a:tblGrid>
              <a:tr h="55093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C0C0C0"/>
                            </a:outerShdw>
                          </a:effectLst>
                          <a:latin typeface="Arial" charset="0"/>
                        </a:rPr>
                        <a:t>No</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Pembeda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Pelatihan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Pengembangan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96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1</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Fokus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Aspek kemampuan  spesifik yg relatif sempit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Aspek kapasitas dalam setiap penugasan</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306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2</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Jangka waktu</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Pendek</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panjang</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0596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3</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Tujuan</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dapat menunaikan pekerjaan saat ini</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Dapat menangani  berbagai penugasan dimasa yad</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76359">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4</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Hasilnya</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Langsung dan cepat</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Tidak langsung</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066932">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5</a:t>
                      </a:r>
                    </a:p>
                  </a:txBody>
                  <a:tcPr marT="45726" marB="4572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C0C0C0"/>
                            </a:outerShdw>
                          </a:effectLst>
                          <a:latin typeface="Arial" charset="0"/>
                        </a:rPr>
                        <a:t>Pengukuran efektivitas</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Penilaian kinerja, analisis biaya, tes kelulusan, sertifikasi</a:t>
                      </a:r>
                    </a:p>
                  </a:txBody>
                  <a:tcPr marT="45726" marB="4572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SDM yang siap di tugaskan, promosi</a:t>
                      </a:r>
                    </a:p>
                    <a:p>
                      <a:pPr marL="0" marR="0" lvl="0" indent="0" algn="l"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sz="2000" b="0" i="0" u="none" strike="noStrike" cap="none" normalizeH="0" baseline="0" smtClean="0">
                          <a:ln>
                            <a:noFill/>
                          </a:ln>
                          <a:solidFill>
                            <a:schemeClr val="tx1"/>
                          </a:solidFill>
                          <a:effectLst>
                            <a:outerShdw blurRad="38100" dist="38100" dir="2700000" algn="tl">
                              <a:srgbClr val="C0C0C0"/>
                            </a:outerShdw>
                          </a:effectLst>
                          <a:latin typeface="Arial" charset="0"/>
                        </a:rPr>
                        <a:t>Keunggulan kompetitif</a:t>
                      </a:r>
                    </a:p>
                  </a:txBody>
                  <a:tcPr marT="45726" marB="4572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11303" name="Rectangle 63"/>
          <p:cNvSpPr>
            <a:spLocks noChangeArrowheads="1"/>
          </p:cNvSpPr>
          <p:nvPr/>
        </p:nvSpPr>
        <p:spPr bwMode="auto">
          <a:xfrm>
            <a:off x="2063750" y="188914"/>
            <a:ext cx="8280400" cy="503237"/>
          </a:xfrm>
          <a:prstGeom prst="rect">
            <a:avLst/>
          </a:prstGeom>
          <a:solidFill>
            <a:srgbClr val="FFFF00"/>
          </a:solidFill>
          <a:ln w="9525">
            <a:solidFill>
              <a:schemeClr val="tx1"/>
            </a:solidFill>
            <a:miter lim="800000"/>
            <a:headEnd/>
            <a:tailEnd/>
          </a:ln>
        </p:spPr>
        <p:txBody>
          <a:bodyPr wrap="none" anchor="ct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algn="ctr"/>
            <a:r>
              <a:rPr lang="en-US" altLang="en-US" sz="2400" b="1">
                <a:latin typeface="Arial" panose="020B0604020202020204" pitchFamily="34" charset="0"/>
              </a:rPr>
              <a:t>PERBANDINGAN PELATIHAN DAN PENGEMBANGAN</a:t>
            </a:r>
          </a:p>
        </p:txBody>
      </p:sp>
    </p:spTree>
    <p:extLst>
      <p:ext uri="{BB962C8B-B14F-4D97-AF65-F5344CB8AC3E}">
        <p14:creationId xmlns:p14="http://schemas.microsoft.com/office/powerpoint/2010/main" val="94878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2667000" y="2362200"/>
            <a:ext cx="8001000" cy="4495800"/>
          </a:xfrm>
        </p:spPr>
        <p:txBody>
          <a:bodyPr vert="horz" lIns="45720" tIns="0" rIns="45720" bIns="0" rtlCol="0" anchor="b">
            <a:normAutofit fontScale="92500" lnSpcReduction="20000"/>
          </a:bodyPr>
          <a:lstStyle/>
          <a:p>
            <a:pPr marL="1249363" indent="-457200">
              <a:lnSpc>
                <a:spcPct val="90000"/>
              </a:lnSpc>
              <a:buFont typeface="Wingdings" pitchFamily="2" charset="2"/>
              <a:buAutoNum type="alphaLcPeriod"/>
              <a:defRPr/>
            </a:pPr>
            <a:r>
              <a:rPr lang="en-US" sz="2200" b="1"/>
              <a:t>Meningkatkan kepuasaan karyawan.</a:t>
            </a:r>
          </a:p>
          <a:p>
            <a:pPr marL="1249363" indent="-457200">
              <a:lnSpc>
                <a:spcPct val="90000"/>
              </a:lnSpc>
              <a:buFont typeface="Wingdings" pitchFamily="2" charset="2"/>
              <a:buAutoNum type="alphaLcPeriod"/>
              <a:defRPr/>
            </a:pPr>
            <a:r>
              <a:rPr lang="en-US" sz="2200" b="1"/>
              <a:t>Pengurangan pemborosan.</a:t>
            </a:r>
          </a:p>
          <a:p>
            <a:pPr marL="1249363" indent="-457200">
              <a:lnSpc>
                <a:spcPct val="90000"/>
              </a:lnSpc>
              <a:buFont typeface="Wingdings" pitchFamily="2" charset="2"/>
              <a:buAutoNum type="alphaLcPeriod"/>
              <a:defRPr/>
            </a:pPr>
            <a:r>
              <a:rPr lang="en-US" sz="2200" b="1"/>
              <a:t>Mengurangi ketidakhadiran pegawai.</a:t>
            </a:r>
          </a:p>
          <a:p>
            <a:pPr marL="1249363" indent="-457200">
              <a:lnSpc>
                <a:spcPct val="90000"/>
              </a:lnSpc>
              <a:buFont typeface="Wingdings" pitchFamily="2" charset="2"/>
              <a:buAutoNum type="alphaLcPeriod"/>
              <a:defRPr/>
            </a:pPr>
            <a:r>
              <a:rPr lang="en-US" sz="2200" b="1"/>
              <a:t>Memperbaiki metode dan sistem kerja.</a:t>
            </a:r>
          </a:p>
          <a:p>
            <a:pPr marL="1249363" indent="-457200">
              <a:lnSpc>
                <a:spcPct val="90000"/>
              </a:lnSpc>
              <a:buFont typeface="Wingdings" pitchFamily="2" charset="2"/>
              <a:buAutoNum type="alphaLcPeriod"/>
              <a:defRPr/>
            </a:pPr>
            <a:r>
              <a:rPr lang="en-US" sz="2200" b="1"/>
              <a:t>Meningkatkan tingkat penghasilan.</a:t>
            </a:r>
          </a:p>
          <a:p>
            <a:pPr marL="1249363" indent="-457200">
              <a:lnSpc>
                <a:spcPct val="90000"/>
              </a:lnSpc>
              <a:buFont typeface="Wingdings" pitchFamily="2" charset="2"/>
              <a:buAutoNum type="alphaLcPeriod"/>
              <a:defRPr/>
            </a:pPr>
            <a:r>
              <a:rPr lang="en-US" sz="2200" b="1"/>
              <a:t>Mengurangi biaya-biaya lembur.</a:t>
            </a:r>
          </a:p>
          <a:p>
            <a:pPr marL="1249363" indent="-457200">
              <a:lnSpc>
                <a:spcPct val="90000"/>
              </a:lnSpc>
              <a:buFont typeface="Wingdings" pitchFamily="2" charset="2"/>
              <a:buAutoNum type="alphaLcPeriod"/>
              <a:defRPr/>
            </a:pPr>
            <a:r>
              <a:rPr lang="en-US" sz="2200" b="1"/>
              <a:t>Mengurangi biaya pemeliharaan mesin-mesin.</a:t>
            </a:r>
          </a:p>
          <a:p>
            <a:pPr marL="1249363" indent="-457200">
              <a:lnSpc>
                <a:spcPct val="90000"/>
              </a:lnSpc>
              <a:buFont typeface="Wingdings" pitchFamily="2" charset="2"/>
              <a:buAutoNum type="alphaLcPeriod"/>
              <a:defRPr/>
            </a:pPr>
            <a:r>
              <a:rPr lang="en-US" sz="2200" b="1"/>
              <a:t>Mengurangi keluhan pegawai.</a:t>
            </a:r>
          </a:p>
          <a:p>
            <a:pPr marL="1249363" indent="-457200">
              <a:lnSpc>
                <a:spcPct val="90000"/>
              </a:lnSpc>
              <a:buFont typeface="Wingdings" pitchFamily="2" charset="2"/>
              <a:buAutoNum type="alphaLcPeriod"/>
              <a:defRPr/>
            </a:pPr>
            <a:r>
              <a:rPr lang="en-US" sz="2200" b="1"/>
              <a:t>Mengurangi kecelakaan kerja.</a:t>
            </a:r>
          </a:p>
          <a:p>
            <a:pPr marL="1249363" indent="-457200">
              <a:lnSpc>
                <a:spcPct val="90000"/>
              </a:lnSpc>
              <a:buFont typeface="Wingdings" pitchFamily="2" charset="2"/>
              <a:buAutoNum type="alphaLcPeriod"/>
              <a:defRPr/>
            </a:pPr>
            <a:r>
              <a:rPr lang="en-US" sz="2200" b="1"/>
              <a:t>Memperbaiki komunikasi.</a:t>
            </a:r>
          </a:p>
          <a:p>
            <a:pPr marL="1249363" indent="-457200">
              <a:lnSpc>
                <a:spcPct val="90000"/>
              </a:lnSpc>
              <a:buFont typeface="Wingdings" pitchFamily="2" charset="2"/>
              <a:buAutoNum type="alphaLcPeriod"/>
              <a:defRPr/>
            </a:pPr>
            <a:r>
              <a:rPr lang="en-US" sz="2200" b="1"/>
              <a:t>Meningkatkan pengetahuan pegawai.</a:t>
            </a:r>
          </a:p>
          <a:p>
            <a:pPr marL="1249363" indent="-457200">
              <a:lnSpc>
                <a:spcPct val="90000"/>
              </a:lnSpc>
              <a:buFont typeface="Wingdings" pitchFamily="2" charset="2"/>
              <a:buAutoNum type="alphaLcPeriod"/>
              <a:defRPr/>
            </a:pPr>
            <a:r>
              <a:rPr lang="en-US" sz="2200" b="1"/>
              <a:t>Memperbaiki moral pegawai.</a:t>
            </a:r>
          </a:p>
          <a:p>
            <a:pPr marL="1249363" indent="-457200">
              <a:lnSpc>
                <a:spcPct val="90000"/>
              </a:lnSpc>
              <a:buFont typeface="Wingdings" pitchFamily="2" charset="2"/>
              <a:buAutoNum type="alphaLcPeriod"/>
              <a:defRPr/>
            </a:pPr>
            <a:r>
              <a:rPr lang="en-US" sz="2200" b="1"/>
              <a:t>Menimbulkan kerja sama yang baik.</a:t>
            </a:r>
          </a:p>
          <a:p>
            <a:pPr marL="1249363" indent="-457200">
              <a:lnSpc>
                <a:spcPct val="90000"/>
              </a:lnSpc>
              <a:buFont typeface="Wingdings" pitchFamily="2" charset="2"/>
              <a:buAutoNum type="alphaLcPeriod"/>
              <a:defRPr/>
            </a:pPr>
            <a:endParaRPr lang="en-US" sz="2200" b="1"/>
          </a:p>
        </p:txBody>
      </p:sp>
      <p:graphicFrame>
        <p:nvGraphicFramePr>
          <p:cNvPr id="4" name="Diagram 3"/>
          <p:cNvGraphicFramePr/>
          <p:nvPr/>
        </p:nvGraphicFramePr>
        <p:xfrm>
          <a:off x="2230902" y="152400"/>
          <a:ext cx="8156448" cy="1136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916" name="Rectangle 4"/>
          <p:cNvSpPr>
            <a:spLocks noChangeArrowheads="1"/>
          </p:cNvSpPr>
          <p:nvPr/>
        </p:nvSpPr>
        <p:spPr bwMode="auto">
          <a:xfrm>
            <a:off x="1524000" y="1219201"/>
            <a:ext cx="6477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eaLnBrk="0" fontAlgn="base" hangingPunct="0">
              <a:spcBef>
                <a:spcPct val="0"/>
              </a:spcBef>
              <a:spcAft>
                <a:spcPct val="0"/>
              </a:spcAft>
              <a:defRPr>
                <a:solidFill>
                  <a:schemeClr val="tx1"/>
                </a:solidFill>
                <a:latin typeface="Garamond" panose="02020404030301010803" pitchFamily="18" charset="0"/>
              </a:defRPr>
            </a:lvl6pPr>
            <a:lvl7pPr marL="2971800" indent="-228600" eaLnBrk="0" fontAlgn="base" hangingPunct="0">
              <a:spcBef>
                <a:spcPct val="0"/>
              </a:spcBef>
              <a:spcAft>
                <a:spcPct val="0"/>
              </a:spcAft>
              <a:defRPr>
                <a:solidFill>
                  <a:schemeClr val="tx1"/>
                </a:solidFill>
                <a:latin typeface="Garamond" panose="02020404030301010803" pitchFamily="18" charset="0"/>
              </a:defRPr>
            </a:lvl7pPr>
            <a:lvl8pPr marL="3429000" indent="-228600" eaLnBrk="0" fontAlgn="base" hangingPunct="0">
              <a:spcBef>
                <a:spcPct val="0"/>
              </a:spcBef>
              <a:spcAft>
                <a:spcPct val="0"/>
              </a:spcAft>
              <a:defRPr>
                <a:solidFill>
                  <a:schemeClr val="tx1"/>
                </a:solidFill>
                <a:latin typeface="Garamond" panose="02020404030301010803" pitchFamily="18" charset="0"/>
              </a:defRPr>
            </a:lvl8pPr>
            <a:lvl9pPr marL="3886200" indent="-228600" eaLnBrk="0" fontAlgn="base" hangingPunct="0">
              <a:spcBef>
                <a:spcPct val="0"/>
              </a:spcBef>
              <a:spcAft>
                <a:spcPct val="0"/>
              </a:spcAft>
              <a:defRPr>
                <a:solidFill>
                  <a:schemeClr val="tx1"/>
                </a:solidFill>
                <a:latin typeface="Garamond" panose="02020404030301010803" pitchFamily="18" charset="0"/>
              </a:defRPr>
            </a:lvl9pPr>
          </a:lstStyle>
          <a:p>
            <a:pPr eaLnBrk="1" hangingPunct="1"/>
            <a:r>
              <a:rPr lang="en-US" altLang="en-US" sz="2000" b="1" i="1">
                <a:latin typeface="Corbel" panose="020B0503020204020204" pitchFamily="34" charset="0"/>
              </a:rPr>
              <a:t>Jhon H. Proctor dan william M. Thorton </a:t>
            </a:r>
          </a:p>
        </p:txBody>
      </p:sp>
    </p:spTree>
    <p:extLst>
      <p:ext uri="{BB962C8B-B14F-4D97-AF65-F5344CB8AC3E}">
        <p14:creationId xmlns:p14="http://schemas.microsoft.com/office/powerpoint/2010/main" val="199437871"/>
      </p:ext>
    </p:extLst>
  </p:cSld>
  <p:clrMapOvr>
    <a:masterClrMapping/>
  </p:clrMapOvr>
  <p:transition spd="slow">
    <p:cover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TotalTime>
  <Words>477</Words>
  <Application>Microsoft Office PowerPoint</Application>
  <PresentationFormat>Widescreen</PresentationFormat>
  <Paragraphs>98</Paragraphs>
  <Slides>8</Slides>
  <Notes>4</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20" baseType="lpstr">
      <vt:lpstr>Arial</vt:lpstr>
      <vt:lpstr>Calibri</vt:lpstr>
      <vt:lpstr>Calibri Light</vt:lpstr>
      <vt:lpstr>Corbel</vt:lpstr>
      <vt:lpstr>Impact</vt:lpstr>
      <vt:lpstr>Times New Roman</vt:lpstr>
      <vt:lpstr>Trebuchet MS</vt:lpstr>
      <vt:lpstr>Wingdings</vt:lpstr>
      <vt:lpstr>Wingdings 3</vt:lpstr>
      <vt:lpstr>Office Theme</vt:lpstr>
      <vt:lpstr>Facet</vt:lpstr>
      <vt:lpstr>ClipArt</vt:lpstr>
      <vt:lpstr>Konsep pengembangan sdm dan tujuan pengembangan sdm</vt:lpstr>
      <vt:lpstr>PowerPoint Presentation</vt:lpstr>
      <vt:lpstr>Lanjutan  Andrew  E .  Sikula  Tujuan  pengembangan sumber daya manusia  </vt:lpstr>
      <vt:lpstr>The Workforce Environment</vt:lpstr>
      <vt:lpstr>Pengertian Pelatihan dan Pengembangan</vt:lpstr>
      <vt:lpstr>PENGEMBANGAN VS PELATIHAN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pengembangan sdm dan tujuan pengembangan sdm</dc:title>
  <dc:creator>Dian Alfia</dc:creator>
  <cp:lastModifiedBy>Dian Alfia</cp:lastModifiedBy>
  <cp:revision>2</cp:revision>
  <dcterms:created xsi:type="dcterms:W3CDTF">2019-04-29T15:46:10Z</dcterms:created>
  <dcterms:modified xsi:type="dcterms:W3CDTF">2019-04-29T15:49:36Z</dcterms:modified>
</cp:coreProperties>
</file>