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62" r:id="rId2"/>
    <p:sldId id="257" r:id="rId3"/>
    <p:sldId id="263" r:id="rId4"/>
    <p:sldId id="266" r:id="rId5"/>
    <p:sldId id="264" r:id="rId6"/>
    <p:sldId id="265" r:id="rId7"/>
    <p:sldId id="267" r:id="rId8"/>
    <p:sldId id="268" r:id="rId9"/>
    <p:sldId id="269" r:id="rId10"/>
    <p:sldId id="270" r:id="rId11"/>
    <p:sldId id="271" r:id="rId12"/>
    <p:sldId id="272" r:id="rId13"/>
    <p:sldId id="2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MANAJEMEN SDM</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id-ID" smtClean="0"/>
              <a:t>FEB 305</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6097 - Rina Anindita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MANAJEMEN SDM</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id-ID" smtClean="0"/>
              <a:t>FEB 305</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6097 - Rina Anindita</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3BBC5-86DA-4C3E-9088-2E3D24833681}" type="slidenum">
              <a:rPr lang="en-US" smtClean="0"/>
              <a:t>2</a:t>
            </a:fld>
            <a:endParaRPr lang="en-US"/>
          </a:p>
        </p:txBody>
      </p:sp>
      <p:sp>
        <p:nvSpPr>
          <p:cNvPr id="5" name="Date Placeholder 4"/>
          <p:cNvSpPr>
            <a:spLocks noGrp="1"/>
          </p:cNvSpPr>
          <p:nvPr>
            <p:ph type="dt" idx="11"/>
          </p:nvPr>
        </p:nvSpPr>
        <p:spPr/>
        <p:txBody>
          <a:bodyPr/>
          <a:lstStyle/>
          <a:p>
            <a:r>
              <a:rPr lang="id-ID" smtClean="0"/>
              <a:t>FEB 305</a:t>
            </a:r>
            <a:endParaRPr lang="en-US"/>
          </a:p>
        </p:txBody>
      </p:sp>
      <p:sp>
        <p:nvSpPr>
          <p:cNvPr id="6" name="Footer Placeholder 5"/>
          <p:cNvSpPr>
            <a:spLocks noGrp="1"/>
          </p:cNvSpPr>
          <p:nvPr>
            <p:ph type="ftr" sz="quarter" idx="12"/>
          </p:nvPr>
        </p:nvSpPr>
        <p:spPr/>
        <p:txBody>
          <a:bodyPr/>
          <a:lstStyle/>
          <a:p>
            <a:r>
              <a:rPr lang="en-US" smtClean="0"/>
              <a:t>6097 - Rina Anindita</a:t>
            </a:r>
            <a:endParaRPr lang="en-US"/>
          </a:p>
        </p:txBody>
      </p:sp>
      <p:sp>
        <p:nvSpPr>
          <p:cNvPr id="7" name="Header Placeholder 6"/>
          <p:cNvSpPr>
            <a:spLocks noGrp="1"/>
          </p:cNvSpPr>
          <p:nvPr>
            <p:ph type="hdr" sz="quarter" idx="13"/>
          </p:nvPr>
        </p:nvSpPr>
        <p:spPr/>
        <p:txBody>
          <a:bodyPr/>
          <a:lstStyle/>
          <a:p>
            <a:r>
              <a:rPr lang="en-US" smtClean="0"/>
              <a:t>MANAJEMEN SDM</a:t>
            </a:r>
            <a:endParaRPr lang="en-US"/>
          </a:p>
        </p:txBody>
      </p:sp>
    </p:spTree>
    <p:extLst>
      <p:ext uri="{BB962C8B-B14F-4D97-AF65-F5344CB8AC3E}">
        <p14:creationId xmlns:p14="http://schemas.microsoft.com/office/powerpoint/2010/main" val="3479931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id-ID" smtClean="0"/>
              <a:t>FEB 305 - Manajemen SDM </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id-ID" smtClean="0"/>
              <a:t>FEB 305 - Manajemen SDM </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smtClean="0"/>
              <a:t>6097 - Rina Anindita</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id-ID" smtClean="0"/>
              <a:t>FEB 305 - Manajemen SDM </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id-ID" smtClean="0"/>
              <a:t>FEB 305 - Manajemen SDM </a:t>
            </a:r>
            <a:endParaRPr lang="en-US"/>
          </a:p>
        </p:txBody>
      </p:sp>
      <p:sp>
        <p:nvSpPr>
          <p:cNvPr id="8" name="Footer Placeholder 7"/>
          <p:cNvSpPr>
            <a:spLocks noGrp="1"/>
          </p:cNvSpPr>
          <p:nvPr>
            <p:ph type="ftr" sz="quarter" idx="11"/>
          </p:nvPr>
        </p:nvSpPr>
        <p:spPr/>
        <p:txBody>
          <a:bodyPr/>
          <a:lstStyle/>
          <a:p>
            <a:r>
              <a:rPr lang="en-US" smtClean="0"/>
              <a:t>6097 - Rina Anindita</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id-ID" smtClean="0"/>
              <a:t>FEB 305 - Manajemen SDM </a:t>
            </a:r>
            <a:endParaRPr lang="en-US"/>
          </a:p>
        </p:txBody>
      </p:sp>
      <p:sp>
        <p:nvSpPr>
          <p:cNvPr id="4" name="Footer Placeholder 3"/>
          <p:cNvSpPr>
            <a:spLocks noGrp="1"/>
          </p:cNvSpPr>
          <p:nvPr>
            <p:ph type="ftr" sz="quarter" idx="11"/>
          </p:nvPr>
        </p:nvSpPr>
        <p:spPr/>
        <p:txBody>
          <a:bodyPr/>
          <a:lstStyle/>
          <a:p>
            <a:r>
              <a:rPr lang="en-US" smtClean="0"/>
              <a:t>6097 - Rina Anindita</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d-ID" smtClean="0"/>
              <a:t>FEB 305 - Manajemen SDM </a:t>
            </a:r>
            <a:endParaRPr lang="en-US"/>
          </a:p>
        </p:txBody>
      </p:sp>
      <p:sp>
        <p:nvSpPr>
          <p:cNvPr id="3" name="Footer Placeholder 2"/>
          <p:cNvSpPr>
            <a:spLocks noGrp="1"/>
          </p:cNvSpPr>
          <p:nvPr>
            <p:ph type="ftr" sz="quarter" idx="11"/>
          </p:nvPr>
        </p:nvSpPr>
        <p:spPr/>
        <p:txBody>
          <a:bodyPr/>
          <a:lstStyle/>
          <a:p>
            <a:r>
              <a:rPr lang="en-US" smtClean="0"/>
              <a:t>6097 - Rina Anindita</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t>FEB 305 - Manajemen SDM </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t>FEB 305 - Manajemen SDM </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id-ID" smtClean="0"/>
              <a:t>FEB 305 - Manajemen SDM </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6097 - Rina Anindita</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id-ID" sz="2400" b="1" dirty="0" smtClean="0"/>
              <a:t>KONSEP MANJEMEN PERUBAHAN SECARA UMUM</a:t>
            </a:r>
            <a:endParaRPr lang="id-ID" sz="2400" dirty="0"/>
          </a:p>
        </p:txBody>
      </p:sp>
      <p:sp>
        <p:nvSpPr>
          <p:cNvPr id="3" name="Subtitle 2"/>
          <p:cNvSpPr>
            <a:spLocks noGrp="1"/>
          </p:cNvSpPr>
          <p:nvPr>
            <p:ph type="subTitle" idx="1"/>
          </p:nvPr>
        </p:nvSpPr>
        <p:spPr>
          <a:xfrm>
            <a:off x="3048000" y="5029199"/>
            <a:ext cx="5943600" cy="1677528"/>
          </a:xfrm>
        </p:spPr>
        <p:txBody>
          <a:bodyPr>
            <a:normAutofit fontScale="92500" lnSpcReduction="10000"/>
          </a:bodyPr>
          <a:lstStyle/>
          <a:p>
            <a:r>
              <a:rPr lang="en-US" sz="2800" b="1" dirty="0" smtClean="0">
                <a:solidFill>
                  <a:schemeClr val="bg1"/>
                </a:solidFill>
                <a:effectLst>
                  <a:outerShdw blurRad="38100" dist="38100" dir="2700000" algn="tl">
                    <a:srgbClr val="000000">
                      <a:alpha val="43137"/>
                    </a:srgbClr>
                  </a:outerShdw>
                </a:effectLst>
              </a:rPr>
              <a:t>6</a:t>
            </a:r>
            <a:r>
              <a:rPr lang="id-ID" sz="2800" b="1" dirty="0" smtClean="0">
                <a:solidFill>
                  <a:schemeClr val="bg1"/>
                </a:solidFill>
                <a:effectLst>
                  <a:outerShdw blurRad="38100" dist="38100" dir="2700000" algn="tl">
                    <a:srgbClr val="000000">
                      <a:alpha val="43137"/>
                    </a:srgbClr>
                  </a:outerShdw>
                </a:effectLst>
              </a:rPr>
              <a:t>097</a:t>
            </a:r>
            <a:r>
              <a:rPr lang="en-US" sz="2800" b="1" dirty="0" smtClean="0">
                <a:solidFill>
                  <a:schemeClr val="bg1"/>
                </a:solidFill>
                <a:effectLst>
                  <a:outerShdw blurRad="38100" dist="38100" dir="2700000" algn="tl">
                    <a:srgbClr val="000000">
                      <a:alpha val="43137"/>
                    </a:srgbClr>
                  </a:outerShdw>
                </a:effectLst>
              </a:rPr>
              <a:t> –</a:t>
            </a:r>
            <a:r>
              <a:rPr lang="id-ID" sz="2800" b="1" dirty="0" smtClean="0">
                <a:solidFill>
                  <a:schemeClr val="bg1"/>
                </a:solidFill>
                <a:effectLst>
                  <a:outerShdw blurRad="38100" dist="38100" dir="2700000" algn="tl">
                    <a:srgbClr val="000000">
                      <a:alpha val="43137"/>
                    </a:srgbClr>
                  </a:outerShdw>
                </a:effectLst>
              </a:rPr>
              <a:t> RINA ANINDITA</a:t>
            </a:r>
            <a:endParaRPr lang="en-US" sz="2800" b="1" dirty="0" smtClean="0">
              <a:solidFill>
                <a:schemeClr val="bg1"/>
              </a:solidFill>
              <a:effectLst>
                <a:outerShdw blurRad="38100" dist="38100" dir="2700000" algn="tl">
                  <a:srgbClr val="000000">
                    <a:alpha val="43137"/>
                  </a:srgbClr>
                </a:outerShdw>
              </a:effectLst>
            </a:endParaRP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t>
            </a:r>
            <a:r>
              <a:rPr lang="id-ID" sz="1800" b="1" dirty="0" smtClean="0">
                <a:effectLst>
                  <a:outerShdw blurRad="38100" dist="38100" dir="2700000" algn="tl">
                    <a:srgbClr val="000000">
                      <a:alpha val="43137"/>
                    </a:srgbClr>
                  </a:outerShdw>
                </a:effectLst>
              </a:rPr>
              <a:t>MANAJEMEN</a:t>
            </a:r>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a:t>
            </a:r>
            <a:r>
              <a:rPr lang="id-ID" sz="1800" b="1" dirty="0">
                <a:effectLst>
                  <a:outerShdw blurRad="38100" dist="38100" dir="2700000" algn="tl">
                    <a:srgbClr val="000000">
                      <a:alpha val="43137"/>
                    </a:srgbClr>
                  </a:outerShdw>
                </a:effectLst>
              </a:rPr>
              <a:t> </a:t>
            </a:r>
            <a:r>
              <a:rPr lang="id-ID" sz="1800" b="1" dirty="0" smtClean="0">
                <a:effectLst>
                  <a:outerShdw blurRad="38100" dist="38100" dir="2700000" algn="tl">
                    <a:srgbClr val="000000">
                      <a:alpha val="43137"/>
                    </a:srgbClr>
                  </a:outerShdw>
                </a:effectLst>
              </a:rPr>
              <a:t>EKONOMI DAN BISNIS </a:t>
            </a:r>
          </a:p>
          <a:p>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t>|</a:t>
            </a:r>
          </a:p>
          <a:p>
            <a:r>
              <a:rPr lang="id-ID" sz="2000" dirty="0" smtClean="0"/>
              <a:t>MANAJEMEN PERUBAHAN</a:t>
            </a:r>
            <a:endParaRPr lang="en-US" sz="2000" dirty="0"/>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a:t>
            </a:r>
            <a:r>
              <a:rPr lang="id-ID" b="1" dirty="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366735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en-US" dirty="0" err="1"/>
              <a:t>Pengolahan</a:t>
            </a:r>
            <a:r>
              <a:rPr lang="en-US" dirty="0"/>
              <a:t> </a:t>
            </a:r>
            <a:r>
              <a:rPr lang="en-US" dirty="0" err="1"/>
              <a:t>informasi</a:t>
            </a:r>
            <a:r>
              <a:rPr lang="en-US" dirty="0"/>
              <a:t> </a:t>
            </a:r>
            <a:r>
              <a:rPr lang="en-US" dirty="0" err="1"/>
              <a:t>selektif</a:t>
            </a:r>
            <a:endParaRPr lang="en-US" dirty="0"/>
          </a:p>
          <a:p>
            <a:pPr marL="0" indent="0">
              <a:buNone/>
            </a:pPr>
            <a:r>
              <a:rPr lang="id-ID" dirty="0"/>
              <a:t>I</a:t>
            </a:r>
            <a:r>
              <a:rPr lang="en-US" dirty="0" err="1" smtClean="0"/>
              <a:t>ndividu</a:t>
            </a:r>
            <a:r>
              <a:rPr lang="en-US" dirty="0" smtClean="0"/>
              <a:t> </a:t>
            </a:r>
            <a:r>
              <a:rPr lang="en-US" dirty="0" err="1"/>
              <a:t>membentuk</a:t>
            </a:r>
            <a:r>
              <a:rPr lang="en-US" dirty="0"/>
              <a:t> </a:t>
            </a:r>
            <a:r>
              <a:rPr lang="en-US" dirty="0" err="1"/>
              <a:t>dunia</a:t>
            </a:r>
            <a:r>
              <a:rPr lang="en-US" dirty="0"/>
              <a:t> </a:t>
            </a:r>
            <a:r>
              <a:rPr lang="en-US" dirty="0" err="1"/>
              <a:t>mereka</a:t>
            </a:r>
            <a:r>
              <a:rPr lang="en-US" dirty="0"/>
              <a:t> </a:t>
            </a:r>
            <a:r>
              <a:rPr lang="en-US" dirty="0" err="1"/>
              <a:t>menurut</a:t>
            </a:r>
            <a:r>
              <a:rPr lang="en-US" dirty="0"/>
              <a:t> </a:t>
            </a:r>
            <a:r>
              <a:rPr lang="en-US" dirty="0" err="1"/>
              <a:t>persepsi</a:t>
            </a:r>
            <a:r>
              <a:rPr lang="en-US" dirty="0"/>
              <a:t> </a:t>
            </a:r>
            <a:r>
              <a:rPr lang="en-US" dirty="0" err="1"/>
              <a:t>mereka</a:t>
            </a:r>
            <a:r>
              <a:rPr lang="en-US" dirty="0"/>
              <a:t> </a:t>
            </a:r>
            <a:r>
              <a:rPr lang="en-US" dirty="0" err="1"/>
              <a:t>masing-masing</a:t>
            </a:r>
            <a:r>
              <a:rPr lang="en-US" dirty="0"/>
              <a:t>. </a:t>
            </a:r>
            <a:r>
              <a:rPr lang="en-US" dirty="0" err="1"/>
              <a:t>Persepsi</a:t>
            </a:r>
            <a:r>
              <a:rPr lang="en-US" dirty="0"/>
              <a:t> </a:t>
            </a:r>
            <a:r>
              <a:rPr lang="en-US" dirty="0" err="1"/>
              <a:t>inilah</a:t>
            </a:r>
            <a:r>
              <a:rPr lang="en-US" dirty="0"/>
              <a:t> yang </a:t>
            </a:r>
            <a:r>
              <a:rPr lang="en-US" dirty="0" err="1"/>
              <a:t>membuat</a:t>
            </a:r>
            <a:r>
              <a:rPr lang="en-US" dirty="0"/>
              <a:t> </a:t>
            </a:r>
            <a:r>
              <a:rPr lang="en-US" dirty="0" err="1"/>
              <a:t>individu</a:t>
            </a:r>
            <a:r>
              <a:rPr lang="en-US" dirty="0"/>
              <a:t> </a:t>
            </a:r>
            <a:r>
              <a:rPr lang="en-US" dirty="0" err="1"/>
              <a:t>susah</a:t>
            </a:r>
            <a:r>
              <a:rPr lang="en-US" dirty="0"/>
              <a:t> </a:t>
            </a:r>
            <a:r>
              <a:rPr lang="en-US" dirty="0" err="1"/>
              <a:t>menerima</a:t>
            </a:r>
            <a:r>
              <a:rPr lang="en-US" dirty="0"/>
              <a:t> </a:t>
            </a:r>
            <a:r>
              <a:rPr lang="en-US" dirty="0" err="1"/>
              <a:t>perubahan</a:t>
            </a:r>
            <a:r>
              <a:rPr lang="en-US" dirty="0"/>
              <a:t>. </a:t>
            </a:r>
            <a:r>
              <a:rPr lang="en-US" dirty="0" err="1"/>
              <a:t>Individu</a:t>
            </a:r>
            <a:r>
              <a:rPr lang="en-US" dirty="0"/>
              <a:t> </a:t>
            </a:r>
            <a:r>
              <a:rPr lang="en-US" dirty="0" err="1"/>
              <a:t>cenderung</a:t>
            </a:r>
            <a:r>
              <a:rPr lang="en-US" dirty="0"/>
              <a:t> </a:t>
            </a:r>
            <a:r>
              <a:rPr lang="en-US" dirty="0" err="1"/>
              <a:t>membatasi</a:t>
            </a:r>
            <a:r>
              <a:rPr lang="en-US" dirty="0"/>
              <a:t> </a:t>
            </a:r>
            <a:r>
              <a:rPr lang="en-US" dirty="0" err="1"/>
              <a:t>diri</a:t>
            </a:r>
            <a:r>
              <a:rPr lang="en-US" dirty="0"/>
              <a:t> </a:t>
            </a:r>
            <a:r>
              <a:rPr lang="en-US" dirty="0" err="1"/>
              <a:t>dari</a:t>
            </a:r>
            <a:r>
              <a:rPr lang="en-US" dirty="0"/>
              <a:t> </a:t>
            </a:r>
            <a:r>
              <a:rPr lang="en-US" dirty="0" err="1"/>
              <a:t>informasi</a:t>
            </a:r>
            <a:r>
              <a:rPr lang="en-US" dirty="0"/>
              <a:t> </a:t>
            </a:r>
            <a:r>
              <a:rPr lang="en-US" dirty="0" err="1"/>
              <a:t>tentang</a:t>
            </a:r>
            <a:r>
              <a:rPr lang="en-US" dirty="0"/>
              <a:t> </a:t>
            </a:r>
            <a:r>
              <a:rPr lang="en-US" dirty="0" err="1"/>
              <a:t>perubahan</a:t>
            </a:r>
            <a:r>
              <a:rPr lang="en-US" dirty="0"/>
              <a:t>, agar </a:t>
            </a:r>
            <a:r>
              <a:rPr lang="en-US" dirty="0" err="1"/>
              <a:t>persepsinya</a:t>
            </a:r>
            <a:r>
              <a:rPr lang="en-US" dirty="0"/>
              <a:t> </a:t>
            </a:r>
            <a:r>
              <a:rPr lang="en-US" dirty="0" err="1"/>
              <a:t>tetap</a:t>
            </a:r>
            <a:r>
              <a:rPr lang="en-US" dirty="0"/>
              <a:t> </a:t>
            </a:r>
            <a:r>
              <a:rPr lang="en-US" dirty="0" err="1"/>
              <a:t>benar</a:t>
            </a:r>
            <a:r>
              <a:rPr lang="en-US" dirty="0"/>
              <a:t>.</a:t>
            </a:r>
          </a:p>
          <a:p>
            <a:endParaRPr lang="id-ID" dirty="0"/>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10</a:t>
            </a:fld>
            <a:endParaRPr lang="en-US"/>
          </a:p>
        </p:txBody>
      </p:sp>
    </p:spTree>
    <p:extLst>
      <p:ext uri="{BB962C8B-B14F-4D97-AF65-F5344CB8AC3E}">
        <p14:creationId xmlns:p14="http://schemas.microsoft.com/office/powerpoint/2010/main" val="151191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Penolakan Organisasi</a:t>
            </a:r>
            <a:endParaRPr lang="id-ID" dirty="0"/>
          </a:p>
        </p:txBody>
      </p:sp>
      <p:sp>
        <p:nvSpPr>
          <p:cNvPr id="3" name="Content Placeholder 2"/>
          <p:cNvSpPr>
            <a:spLocks noGrp="1"/>
          </p:cNvSpPr>
          <p:nvPr>
            <p:ph idx="1"/>
          </p:nvPr>
        </p:nvSpPr>
        <p:spPr/>
        <p:txBody>
          <a:bodyPr>
            <a:normAutofit fontScale="55000" lnSpcReduction="20000"/>
          </a:bodyPr>
          <a:lstStyle/>
          <a:p>
            <a:r>
              <a:rPr lang="en-US" dirty="0"/>
              <a:t> </a:t>
            </a:r>
            <a:r>
              <a:rPr lang="en-US" dirty="0" err="1"/>
              <a:t>Kelembaman</a:t>
            </a:r>
            <a:r>
              <a:rPr lang="en-US" dirty="0"/>
              <a:t> </a:t>
            </a:r>
            <a:r>
              <a:rPr lang="en-US" dirty="0" err="1" smtClean="0"/>
              <a:t>struktural</a:t>
            </a:r>
            <a:endParaRPr lang="id-ID" dirty="0"/>
          </a:p>
          <a:p>
            <a:pPr marL="0" indent="0">
              <a:buNone/>
            </a:pPr>
            <a:r>
              <a:rPr lang="en-US" dirty="0" err="1" smtClean="0"/>
              <a:t>Organisasi</a:t>
            </a:r>
            <a:r>
              <a:rPr lang="en-US" dirty="0" smtClean="0"/>
              <a:t> </a:t>
            </a:r>
            <a:r>
              <a:rPr lang="en-US" dirty="0" err="1"/>
              <a:t>biasanya</a:t>
            </a:r>
            <a:r>
              <a:rPr lang="en-US" dirty="0"/>
              <a:t> </a:t>
            </a:r>
            <a:r>
              <a:rPr lang="en-US" dirty="0" err="1"/>
              <a:t>sudah</a:t>
            </a:r>
            <a:r>
              <a:rPr lang="en-US" dirty="0"/>
              <a:t> </a:t>
            </a:r>
            <a:r>
              <a:rPr lang="en-US" dirty="0" err="1"/>
              <a:t>memiliki</a:t>
            </a:r>
            <a:r>
              <a:rPr lang="en-US" dirty="0"/>
              <a:t> </a:t>
            </a:r>
            <a:r>
              <a:rPr lang="en-US" dirty="0" err="1"/>
              <a:t>mekanisme</a:t>
            </a:r>
            <a:r>
              <a:rPr lang="en-US" dirty="0"/>
              <a:t> </a:t>
            </a:r>
            <a:r>
              <a:rPr lang="en-US" dirty="0" err="1"/>
              <a:t>atau</a:t>
            </a:r>
            <a:r>
              <a:rPr lang="en-US" dirty="0"/>
              <a:t> </a:t>
            </a:r>
            <a:r>
              <a:rPr lang="en-US" dirty="0" err="1"/>
              <a:t>tata</a:t>
            </a:r>
            <a:r>
              <a:rPr lang="en-US" dirty="0"/>
              <a:t> </a:t>
            </a:r>
            <a:r>
              <a:rPr lang="en-US" dirty="0" err="1"/>
              <a:t>cara</a:t>
            </a:r>
            <a:r>
              <a:rPr lang="en-US" dirty="0"/>
              <a:t> yang </a:t>
            </a:r>
            <a:r>
              <a:rPr lang="en-US" dirty="0" err="1"/>
              <a:t>dapat</a:t>
            </a:r>
            <a:r>
              <a:rPr lang="en-US" dirty="0"/>
              <a:t> </a:t>
            </a:r>
            <a:r>
              <a:rPr lang="en-US" dirty="0" err="1"/>
              <a:t>menghasilkan</a:t>
            </a:r>
            <a:r>
              <a:rPr lang="en-US" dirty="0"/>
              <a:t> </a:t>
            </a:r>
            <a:r>
              <a:rPr lang="en-US" dirty="0" err="1"/>
              <a:t>kestabilan</a:t>
            </a:r>
            <a:r>
              <a:rPr lang="en-US" dirty="0"/>
              <a:t>. </a:t>
            </a:r>
            <a:r>
              <a:rPr lang="en-US" dirty="0" err="1"/>
              <a:t>Sehingga</a:t>
            </a:r>
            <a:r>
              <a:rPr lang="en-US" dirty="0"/>
              <a:t> </a:t>
            </a:r>
            <a:r>
              <a:rPr lang="en-US" dirty="0" err="1"/>
              <a:t>karyawan</a:t>
            </a:r>
            <a:r>
              <a:rPr lang="en-US" dirty="0"/>
              <a:t> </a:t>
            </a:r>
            <a:r>
              <a:rPr lang="en-US" dirty="0" err="1"/>
              <a:t>merasa</a:t>
            </a:r>
            <a:r>
              <a:rPr lang="en-US" dirty="0"/>
              <a:t> </a:t>
            </a:r>
            <a:r>
              <a:rPr lang="en-US" dirty="0" err="1"/>
              <a:t>sudah</a:t>
            </a:r>
            <a:r>
              <a:rPr lang="en-US" dirty="0"/>
              <a:t> </a:t>
            </a:r>
            <a:r>
              <a:rPr lang="en-US" dirty="0" err="1"/>
              <a:t>cocok</a:t>
            </a:r>
            <a:r>
              <a:rPr lang="en-US" dirty="0"/>
              <a:t> </a:t>
            </a:r>
            <a:r>
              <a:rPr lang="en-US" dirty="0" err="1"/>
              <a:t>dengan</a:t>
            </a:r>
            <a:r>
              <a:rPr lang="en-US" dirty="0"/>
              <a:t> </a:t>
            </a:r>
            <a:r>
              <a:rPr lang="en-US" dirty="0" err="1"/>
              <a:t>kondisi</a:t>
            </a:r>
            <a:r>
              <a:rPr lang="en-US" dirty="0"/>
              <a:t> </a:t>
            </a:r>
            <a:r>
              <a:rPr lang="en-US" dirty="0" err="1"/>
              <a:t>organisasi</a:t>
            </a:r>
            <a:r>
              <a:rPr lang="en-US" dirty="0"/>
              <a:t> </a:t>
            </a:r>
            <a:r>
              <a:rPr lang="en-US" dirty="0" err="1"/>
              <a:t>mereka</a:t>
            </a:r>
            <a:r>
              <a:rPr lang="en-US" dirty="0"/>
              <a:t>. </a:t>
            </a:r>
            <a:r>
              <a:rPr lang="en-US" dirty="0" err="1"/>
              <a:t>Tetapi</a:t>
            </a:r>
            <a:r>
              <a:rPr lang="en-US" dirty="0"/>
              <a:t> </a:t>
            </a:r>
            <a:r>
              <a:rPr lang="en-US" dirty="0" err="1"/>
              <a:t>apabila</a:t>
            </a:r>
            <a:r>
              <a:rPr lang="en-US" dirty="0"/>
              <a:t> </a:t>
            </a:r>
            <a:r>
              <a:rPr lang="en-US" dirty="0" err="1"/>
              <a:t>terjadi</a:t>
            </a:r>
            <a:r>
              <a:rPr lang="en-US" dirty="0"/>
              <a:t> </a:t>
            </a:r>
            <a:r>
              <a:rPr lang="en-US" dirty="0" err="1"/>
              <a:t>perubahan</a:t>
            </a:r>
            <a:r>
              <a:rPr lang="en-US" dirty="0"/>
              <a:t>, </a:t>
            </a:r>
            <a:r>
              <a:rPr lang="en-US" dirty="0" err="1"/>
              <a:t>maka</a:t>
            </a:r>
            <a:r>
              <a:rPr lang="en-US" dirty="0"/>
              <a:t> </a:t>
            </a:r>
            <a:r>
              <a:rPr lang="en-US" dirty="0" err="1"/>
              <a:t>mekanisme</a:t>
            </a:r>
            <a:r>
              <a:rPr lang="en-US" dirty="0"/>
              <a:t> </a:t>
            </a:r>
            <a:r>
              <a:rPr lang="en-US" dirty="0" err="1"/>
              <a:t>tersebut</a:t>
            </a:r>
            <a:r>
              <a:rPr lang="en-US" dirty="0"/>
              <a:t> </a:t>
            </a:r>
            <a:r>
              <a:rPr lang="en-US" dirty="0" err="1"/>
              <a:t>akan</a:t>
            </a:r>
            <a:r>
              <a:rPr lang="en-US" dirty="0"/>
              <a:t> </a:t>
            </a:r>
            <a:r>
              <a:rPr lang="en-US" dirty="0" err="1"/>
              <a:t>menjadi</a:t>
            </a:r>
            <a:r>
              <a:rPr lang="en-US" dirty="0"/>
              <a:t> </a:t>
            </a:r>
            <a:r>
              <a:rPr lang="en-US" dirty="0" err="1"/>
              <a:t>pengimbang</a:t>
            </a:r>
            <a:r>
              <a:rPr lang="en-US" dirty="0"/>
              <a:t> </a:t>
            </a:r>
            <a:r>
              <a:rPr lang="en-US" dirty="0" err="1"/>
              <a:t>atau</a:t>
            </a:r>
            <a:r>
              <a:rPr lang="en-US" dirty="0"/>
              <a:t> </a:t>
            </a:r>
            <a:r>
              <a:rPr lang="en-US" dirty="0" err="1"/>
              <a:t>mempertahankan</a:t>
            </a:r>
            <a:r>
              <a:rPr lang="en-US" dirty="0"/>
              <a:t> </a:t>
            </a:r>
            <a:r>
              <a:rPr lang="en-US" dirty="0" err="1"/>
              <a:t>stabilitas</a:t>
            </a:r>
            <a:r>
              <a:rPr lang="en-US" dirty="0" smtClean="0"/>
              <a:t>.</a:t>
            </a:r>
            <a:endParaRPr lang="id-ID" dirty="0" smtClean="0"/>
          </a:p>
          <a:p>
            <a:pPr marL="0" indent="0">
              <a:buNone/>
            </a:pPr>
            <a:endParaRPr lang="en-US" dirty="0"/>
          </a:p>
          <a:p>
            <a:r>
              <a:rPr lang="en-US" dirty="0" err="1" smtClean="0"/>
              <a:t>Fokus</a:t>
            </a:r>
            <a:r>
              <a:rPr lang="en-US" dirty="0" smtClean="0"/>
              <a:t> </a:t>
            </a:r>
            <a:r>
              <a:rPr lang="en-US" dirty="0" err="1"/>
              <a:t>perubahan</a:t>
            </a:r>
            <a:r>
              <a:rPr lang="en-US" dirty="0"/>
              <a:t> </a:t>
            </a:r>
            <a:r>
              <a:rPr lang="en-US" dirty="0" err="1" smtClean="0"/>
              <a:t>terbatas</a:t>
            </a:r>
            <a:endParaRPr lang="id-ID" dirty="0"/>
          </a:p>
          <a:p>
            <a:pPr marL="0" indent="0">
              <a:buNone/>
            </a:pPr>
            <a:r>
              <a:rPr lang="en-US" dirty="0" err="1" smtClean="0"/>
              <a:t>Organisasi</a:t>
            </a:r>
            <a:r>
              <a:rPr lang="en-US" dirty="0" smtClean="0"/>
              <a:t> </a:t>
            </a:r>
            <a:r>
              <a:rPr lang="en-US" dirty="0" err="1"/>
              <a:t>terbentuk</a:t>
            </a:r>
            <a:r>
              <a:rPr lang="en-US" dirty="0"/>
              <a:t> </a:t>
            </a:r>
            <a:r>
              <a:rPr lang="en-US" dirty="0" err="1"/>
              <a:t>dari</a:t>
            </a:r>
            <a:r>
              <a:rPr lang="en-US" dirty="0"/>
              <a:t> subsystem yang </a:t>
            </a:r>
            <a:r>
              <a:rPr lang="en-US" dirty="0" err="1"/>
              <a:t>saling</a:t>
            </a:r>
            <a:r>
              <a:rPr lang="en-US" dirty="0"/>
              <a:t> </a:t>
            </a:r>
            <a:r>
              <a:rPr lang="en-US" dirty="0" err="1"/>
              <a:t>bergantung</a:t>
            </a:r>
            <a:r>
              <a:rPr lang="en-US" dirty="0"/>
              <a:t>. </a:t>
            </a:r>
            <a:r>
              <a:rPr lang="en-US" dirty="0" err="1"/>
              <a:t>Apabila</a:t>
            </a:r>
            <a:r>
              <a:rPr lang="en-US" dirty="0"/>
              <a:t> </a:t>
            </a:r>
            <a:r>
              <a:rPr lang="en-US" dirty="0" err="1"/>
              <a:t>ingin</a:t>
            </a:r>
            <a:r>
              <a:rPr lang="en-US" dirty="0"/>
              <a:t> </a:t>
            </a:r>
            <a:r>
              <a:rPr lang="en-US" dirty="0" err="1"/>
              <a:t>melakukan</a:t>
            </a:r>
            <a:r>
              <a:rPr lang="en-US" dirty="0"/>
              <a:t> </a:t>
            </a:r>
            <a:r>
              <a:rPr lang="en-US" dirty="0" err="1"/>
              <a:t>perubahan</a:t>
            </a:r>
            <a:r>
              <a:rPr lang="en-US" dirty="0"/>
              <a:t>, </a:t>
            </a:r>
            <a:r>
              <a:rPr lang="en-US" dirty="0" err="1"/>
              <a:t>tidak</a:t>
            </a:r>
            <a:r>
              <a:rPr lang="en-US" dirty="0"/>
              <a:t> </a:t>
            </a:r>
            <a:r>
              <a:rPr lang="en-US" dirty="0" err="1"/>
              <a:t>cukup</a:t>
            </a:r>
            <a:r>
              <a:rPr lang="en-US" dirty="0"/>
              <a:t> </a:t>
            </a:r>
            <a:r>
              <a:rPr lang="en-US" dirty="0" err="1"/>
              <a:t>hanya</a:t>
            </a:r>
            <a:r>
              <a:rPr lang="en-US" dirty="0"/>
              <a:t> </a:t>
            </a:r>
            <a:r>
              <a:rPr lang="en-US" dirty="0" err="1"/>
              <a:t>pada</a:t>
            </a:r>
            <a:r>
              <a:rPr lang="en-US" dirty="0"/>
              <a:t> </a:t>
            </a:r>
            <a:r>
              <a:rPr lang="en-US" dirty="0" err="1"/>
              <a:t>satu</a:t>
            </a:r>
            <a:r>
              <a:rPr lang="en-US" dirty="0"/>
              <a:t> subsystem </a:t>
            </a:r>
            <a:r>
              <a:rPr lang="en-US" dirty="0" err="1"/>
              <a:t>saja</a:t>
            </a:r>
            <a:r>
              <a:rPr lang="en-US" dirty="0"/>
              <a:t> </a:t>
            </a:r>
            <a:r>
              <a:rPr lang="en-US" dirty="0" err="1"/>
              <a:t>tetapi</a:t>
            </a:r>
            <a:r>
              <a:rPr lang="en-US" dirty="0"/>
              <a:t> </a:t>
            </a:r>
            <a:r>
              <a:rPr lang="en-US" dirty="0" err="1"/>
              <a:t>harus</a:t>
            </a:r>
            <a:r>
              <a:rPr lang="en-US" dirty="0"/>
              <a:t> </a:t>
            </a:r>
            <a:r>
              <a:rPr lang="en-US" dirty="0" err="1"/>
              <a:t>mempengaruhi</a:t>
            </a:r>
            <a:r>
              <a:rPr lang="en-US" dirty="0"/>
              <a:t> </a:t>
            </a:r>
            <a:r>
              <a:rPr lang="en-US" dirty="0" err="1"/>
              <a:t>secara</a:t>
            </a:r>
            <a:r>
              <a:rPr lang="en-US" dirty="0"/>
              <a:t> </a:t>
            </a:r>
            <a:r>
              <a:rPr lang="en-US" dirty="0" err="1"/>
              <a:t>penuh</a:t>
            </a:r>
            <a:r>
              <a:rPr lang="en-US" dirty="0" smtClean="0"/>
              <a:t>.</a:t>
            </a:r>
            <a:endParaRPr lang="id-ID" dirty="0" smtClean="0"/>
          </a:p>
          <a:p>
            <a:pPr marL="0" indent="0">
              <a:buNone/>
            </a:pPr>
            <a:endParaRPr lang="en-US" dirty="0"/>
          </a:p>
          <a:p>
            <a:r>
              <a:rPr lang="en-US" dirty="0" err="1" smtClean="0"/>
              <a:t>Kelembaman</a:t>
            </a:r>
            <a:r>
              <a:rPr lang="en-US" dirty="0" smtClean="0"/>
              <a:t> </a:t>
            </a:r>
            <a:r>
              <a:rPr lang="en-US" dirty="0" err="1"/>
              <a:t>kelompok</a:t>
            </a:r>
            <a:endParaRPr lang="en-US" dirty="0"/>
          </a:p>
          <a:p>
            <a:pPr marL="0" indent="0">
              <a:buNone/>
            </a:pPr>
            <a:r>
              <a:rPr lang="en-US" dirty="0" smtClean="0"/>
              <a:t>Ada </a:t>
            </a:r>
            <a:r>
              <a:rPr lang="en-US" dirty="0" err="1"/>
              <a:t>kalanya</a:t>
            </a:r>
            <a:r>
              <a:rPr lang="en-US" dirty="0"/>
              <a:t>, </a:t>
            </a:r>
            <a:r>
              <a:rPr lang="en-US" dirty="0" err="1"/>
              <a:t>individu</a:t>
            </a:r>
            <a:r>
              <a:rPr lang="en-US" dirty="0"/>
              <a:t> </a:t>
            </a:r>
            <a:r>
              <a:rPr lang="en-US" dirty="0" err="1"/>
              <a:t>ingin</a:t>
            </a:r>
            <a:r>
              <a:rPr lang="en-US" dirty="0"/>
              <a:t> </a:t>
            </a:r>
            <a:r>
              <a:rPr lang="en-US" dirty="0" err="1"/>
              <a:t>menerima</a:t>
            </a:r>
            <a:r>
              <a:rPr lang="en-US" dirty="0"/>
              <a:t> </a:t>
            </a:r>
            <a:r>
              <a:rPr lang="en-US" dirty="0" err="1"/>
              <a:t>dan</a:t>
            </a:r>
            <a:r>
              <a:rPr lang="en-US" dirty="0"/>
              <a:t> </a:t>
            </a:r>
            <a:r>
              <a:rPr lang="en-US" dirty="0" err="1"/>
              <a:t>melakukan</a:t>
            </a:r>
            <a:r>
              <a:rPr lang="en-US" dirty="0"/>
              <a:t> </a:t>
            </a:r>
            <a:r>
              <a:rPr lang="en-US" dirty="0" err="1"/>
              <a:t>perubahan</a:t>
            </a:r>
            <a:r>
              <a:rPr lang="en-US" dirty="0"/>
              <a:t> yang </a:t>
            </a:r>
            <a:r>
              <a:rPr lang="en-US" dirty="0" err="1"/>
              <a:t>ada</a:t>
            </a:r>
            <a:r>
              <a:rPr lang="en-US" dirty="0"/>
              <a:t>. </a:t>
            </a:r>
            <a:r>
              <a:rPr lang="en-US" dirty="0" err="1"/>
              <a:t>Tetapi</a:t>
            </a:r>
            <a:r>
              <a:rPr lang="en-US" dirty="0"/>
              <a:t> </a:t>
            </a:r>
            <a:r>
              <a:rPr lang="en-US" dirty="0" err="1"/>
              <a:t>kelompok</a:t>
            </a:r>
            <a:r>
              <a:rPr lang="en-US" dirty="0"/>
              <a:t> </a:t>
            </a:r>
            <a:r>
              <a:rPr lang="en-US" dirty="0" err="1"/>
              <a:t>dimana</a:t>
            </a:r>
            <a:r>
              <a:rPr lang="en-US" dirty="0"/>
              <a:t> </a:t>
            </a:r>
            <a:r>
              <a:rPr lang="en-US" dirty="0" err="1"/>
              <a:t>individu</a:t>
            </a:r>
            <a:r>
              <a:rPr lang="en-US" dirty="0"/>
              <a:t> </a:t>
            </a:r>
            <a:r>
              <a:rPr lang="en-US" dirty="0" err="1"/>
              <a:t>ini</a:t>
            </a:r>
            <a:r>
              <a:rPr lang="en-US" dirty="0"/>
              <a:t> </a:t>
            </a:r>
            <a:r>
              <a:rPr lang="en-US" dirty="0" err="1"/>
              <a:t>berada</a:t>
            </a:r>
            <a:r>
              <a:rPr lang="en-US" dirty="0"/>
              <a:t> </a:t>
            </a:r>
            <a:r>
              <a:rPr lang="en-US" dirty="0" err="1"/>
              <a:t>biasanya</a:t>
            </a:r>
            <a:r>
              <a:rPr lang="en-US" dirty="0"/>
              <a:t> </a:t>
            </a:r>
            <a:r>
              <a:rPr lang="en-US" dirty="0" err="1"/>
              <a:t>bertindak</a:t>
            </a:r>
            <a:r>
              <a:rPr lang="en-US" dirty="0"/>
              <a:t> </a:t>
            </a:r>
            <a:r>
              <a:rPr lang="en-US" dirty="0" err="1"/>
              <a:t>sebagai</a:t>
            </a:r>
            <a:r>
              <a:rPr lang="en-US" dirty="0"/>
              <a:t> </a:t>
            </a:r>
            <a:r>
              <a:rPr lang="en-US" dirty="0" err="1"/>
              <a:t>penghambat</a:t>
            </a:r>
            <a:r>
              <a:rPr lang="en-US" dirty="0"/>
              <a:t> </a:t>
            </a:r>
            <a:r>
              <a:rPr lang="en-US" dirty="0" err="1"/>
              <a:t>perubahan</a:t>
            </a:r>
            <a:r>
              <a:rPr lang="en-US" dirty="0"/>
              <a:t> </a:t>
            </a:r>
            <a:r>
              <a:rPr lang="en-US" dirty="0" err="1"/>
              <a:t>itu</a:t>
            </a:r>
            <a:r>
              <a:rPr lang="en-US" dirty="0"/>
              <a:t> </a:t>
            </a:r>
            <a:r>
              <a:rPr lang="en-US" dirty="0" err="1"/>
              <a:t>sendiri</a:t>
            </a:r>
            <a:r>
              <a:rPr lang="en-US" dirty="0"/>
              <a:t> </a:t>
            </a:r>
            <a:r>
              <a:rPr lang="en-US" dirty="0" err="1"/>
              <a:t>atau</a:t>
            </a:r>
            <a:r>
              <a:rPr lang="en-US" dirty="0"/>
              <a:t> </a:t>
            </a:r>
            <a:r>
              <a:rPr lang="en-US" dirty="0" err="1"/>
              <a:t>ada</a:t>
            </a:r>
            <a:r>
              <a:rPr lang="en-US" dirty="0"/>
              <a:t> </a:t>
            </a:r>
            <a:r>
              <a:rPr lang="en-US" dirty="0" err="1"/>
              <a:t>penolakan</a:t>
            </a:r>
            <a:r>
              <a:rPr lang="en-US" dirty="0"/>
              <a:t> </a:t>
            </a:r>
            <a:r>
              <a:rPr lang="en-US" dirty="0" err="1"/>
              <a:t>dari</a:t>
            </a:r>
            <a:r>
              <a:rPr lang="en-US" dirty="0"/>
              <a:t> </a:t>
            </a:r>
            <a:r>
              <a:rPr lang="en-US" dirty="0" err="1"/>
              <a:t>kelompok</a:t>
            </a:r>
            <a:r>
              <a:rPr lang="en-US" dirty="0"/>
              <a:t> yang </a:t>
            </a:r>
            <a:r>
              <a:rPr lang="en-US" dirty="0" err="1"/>
              <a:t>akhirnya</a:t>
            </a:r>
            <a:r>
              <a:rPr lang="en-US" dirty="0"/>
              <a:t> </a:t>
            </a:r>
            <a:r>
              <a:rPr lang="en-US" dirty="0" err="1"/>
              <a:t>membuat</a:t>
            </a:r>
            <a:r>
              <a:rPr lang="en-US" dirty="0"/>
              <a:t> </a:t>
            </a:r>
            <a:r>
              <a:rPr lang="en-US" dirty="0" err="1"/>
              <a:t>individu</a:t>
            </a:r>
            <a:r>
              <a:rPr lang="en-US" dirty="0"/>
              <a:t> </a:t>
            </a:r>
            <a:r>
              <a:rPr lang="en-US" dirty="0" err="1"/>
              <a:t>tersebut</a:t>
            </a:r>
            <a:r>
              <a:rPr lang="en-US" dirty="0"/>
              <a:t> </a:t>
            </a:r>
            <a:r>
              <a:rPr lang="en-US" dirty="0" err="1"/>
              <a:t>cenderung</a:t>
            </a:r>
            <a:r>
              <a:rPr lang="en-US" dirty="0"/>
              <a:t> </a:t>
            </a:r>
            <a:r>
              <a:rPr lang="en-US" dirty="0" err="1"/>
              <a:t>menyetujui</a:t>
            </a:r>
            <a:r>
              <a:rPr lang="en-US" dirty="0"/>
              <a:t> </a:t>
            </a:r>
            <a:r>
              <a:rPr lang="en-US" dirty="0" err="1"/>
              <a:t>penolakan</a:t>
            </a:r>
            <a:r>
              <a:rPr lang="en-US" dirty="0"/>
              <a:t> </a:t>
            </a:r>
            <a:r>
              <a:rPr lang="en-US" dirty="0" err="1"/>
              <a:t>kelompok</a:t>
            </a:r>
            <a:r>
              <a:rPr lang="en-US" dirty="0"/>
              <a:t>.</a:t>
            </a:r>
          </a:p>
          <a:p>
            <a:endParaRPr lang="id-ID" dirty="0"/>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11</a:t>
            </a:fld>
            <a:endParaRPr lang="en-US"/>
          </a:p>
        </p:txBody>
      </p:sp>
    </p:spTree>
    <p:extLst>
      <p:ext uri="{BB962C8B-B14F-4D97-AF65-F5344CB8AC3E}">
        <p14:creationId xmlns:p14="http://schemas.microsoft.com/office/powerpoint/2010/main" val="240333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55000" lnSpcReduction="20000"/>
          </a:bodyPr>
          <a:lstStyle/>
          <a:p>
            <a:r>
              <a:rPr lang="en-US" dirty="0" err="1"/>
              <a:t>Ancaman</a:t>
            </a:r>
            <a:r>
              <a:rPr lang="en-US" dirty="0"/>
              <a:t> </a:t>
            </a:r>
            <a:r>
              <a:rPr lang="en-US" dirty="0" err="1"/>
              <a:t>terhadap</a:t>
            </a:r>
            <a:r>
              <a:rPr lang="en-US" dirty="0"/>
              <a:t> </a:t>
            </a:r>
            <a:r>
              <a:rPr lang="en-US" dirty="0" err="1"/>
              <a:t>keahlian</a:t>
            </a:r>
            <a:endParaRPr lang="en-US" dirty="0"/>
          </a:p>
          <a:p>
            <a:pPr marL="0" indent="0">
              <a:buNone/>
            </a:pPr>
            <a:r>
              <a:rPr lang="en-US" dirty="0" err="1" smtClean="0"/>
              <a:t>Perbuahan</a:t>
            </a:r>
            <a:r>
              <a:rPr lang="en-US" dirty="0" smtClean="0"/>
              <a:t> </a:t>
            </a:r>
            <a:r>
              <a:rPr lang="en-US" dirty="0" err="1"/>
              <a:t>dapat</a:t>
            </a:r>
            <a:r>
              <a:rPr lang="en-US" dirty="0"/>
              <a:t> </a:t>
            </a:r>
            <a:r>
              <a:rPr lang="en-US" dirty="0" err="1"/>
              <a:t>mengancam</a:t>
            </a:r>
            <a:r>
              <a:rPr lang="en-US" dirty="0"/>
              <a:t> </a:t>
            </a:r>
            <a:r>
              <a:rPr lang="en-US" dirty="0" err="1"/>
              <a:t>beberapa</a:t>
            </a:r>
            <a:r>
              <a:rPr lang="en-US" dirty="0"/>
              <a:t> </a:t>
            </a:r>
            <a:r>
              <a:rPr lang="en-US" dirty="0" err="1"/>
              <a:t>bagian</a:t>
            </a:r>
            <a:r>
              <a:rPr lang="en-US" dirty="0"/>
              <a:t> </a:t>
            </a:r>
            <a:r>
              <a:rPr lang="en-US" dirty="0" err="1"/>
              <a:t>dalam</a:t>
            </a:r>
            <a:r>
              <a:rPr lang="en-US" dirty="0"/>
              <a:t> </a:t>
            </a:r>
            <a:r>
              <a:rPr lang="en-US" dirty="0" err="1"/>
              <a:t>organisasi</a:t>
            </a:r>
            <a:r>
              <a:rPr lang="en-US" dirty="0"/>
              <a:t> yang </a:t>
            </a:r>
            <a:r>
              <a:rPr lang="en-US" dirty="0" err="1"/>
              <a:t>memiliki</a:t>
            </a:r>
            <a:r>
              <a:rPr lang="en-US" dirty="0"/>
              <a:t> </a:t>
            </a:r>
            <a:r>
              <a:rPr lang="en-US" dirty="0" err="1"/>
              <a:t>keahlian</a:t>
            </a:r>
            <a:r>
              <a:rPr lang="en-US" dirty="0"/>
              <a:t> </a:t>
            </a:r>
            <a:r>
              <a:rPr lang="en-US" dirty="0" err="1"/>
              <a:t>khusus</a:t>
            </a:r>
            <a:r>
              <a:rPr lang="en-US" dirty="0"/>
              <a:t>. </a:t>
            </a:r>
            <a:r>
              <a:rPr lang="en-US" dirty="0" err="1"/>
              <a:t>Contoh</a:t>
            </a:r>
            <a:r>
              <a:rPr lang="en-US" dirty="0"/>
              <a:t> : </a:t>
            </a:r>
            <a:r>
              <a:rPr lang="en-US" dirty="0" err="1"/>
              <a:t>sebuah</a:t>
            </a:r>
            <a:r>
              <a:rPr lang="en-US" dirty="0"/>
              <a:t> </a:t>
            </a:r>
            <a:r>
              <a:rPr lang="en-US" dirty="0" err="1"/>
              <a:t>perusahaan</a:t>
            </a:r>
            <a:r>
              <a:rPr lang="en-US" dirty="0"/>
              <a:t> </a:t>
            </a:r>
            <a:r>
              <a:rPr lang="en-US" dirty="0" err="1"/>
              <a:t>menerapkan</a:t>
            </a:r>
            <a:r>
              <a:rPr lang="en-US" dirty="0"/>
              <a:t> </a:t>
            </a:r>
            <a:r>
              <a:rPr lang="en-US" dirty="0" err="1"/>
              <a:t>perubahan</a:t>
            </a:r>
            <a:r>
              <a:rPr lang="en-US" dirty="0"/>
              <a:t> system </a:t>
            </a:r>
            <a:r>
              <a:rPr lang="en-US" dirty="0" err="1"/>
              <a:t>komputerisasi</a:t>
            </a:r>
            <a:r>
              <a:rPr lang="en-US" dirty="0"/>
              <a:t> yang </a:t>
            </a:r>
            <a:r>
              <a:rPr lang="en-US" dirty="0" err="1"/>
              <a:t>dapat</a:t>
            </a:r>
            <a:r>
              <a:rPr lang="en-US" dirty="0"/>
              <a:t> </a:t>
            </a:r>
            <a:r>
              <a:rPr lang="en-US" dirty="0" err="1"/>
              <a:t>diakses</a:t>
            </a:r>
            <a:r>
              <a:rPr lang="en-US" dirty="0"/>
              <a:t> </a:t>
            </a:r>
            <a:r>
              <a:rPr lang="en-US" dirty="0" err="1"/>
              <a:t>oleh</a:t>
            </a:r>
            <a:r>
              <a:rPr lang="en-US" dirty="0"/>
              <a:t> </a:t>
            </a:r>
            <a:r>
              <a:rPr lang="en-US" dirty="0" err="1"/>
              <a:t>siapa</a:t>
            </a:r>
            <a:r>
              <a:rPr lang="en-US" dirty="0"/>
              <a:t> </a:t>
            </a:r>
            <a:r>
              <a:rPr lang="en-US" dirty="0" err="1"/>
              <a:t>saja</a:t>
            </a:r>
            <a:r>
              <a:rPr lang="en-US" dirty="0"/>
              <a:t> (</a:t>
            </a:r>
            <a:r>
              <a:rPr lang="en-US" dirty="0" err="1"/>
              <a:t>desentralisasi</a:t>
            </a:r>
            <a:r>
              <a:rPr lang="en-US" dirty="0"/>
              <a:t>). Hal </a:t>
            </a:r>
            <a:r>
              <a:rPr lang="en-US" dirty="0" err="1"/>
              <a:t>ini</a:t>
            </a:r>
            <a:r>
              <a:rPr lang="en-US" dirty="0"/>
              <a:t> </a:t>
            </a:r>
            <a:r>
              <a:rPr lang="en-US" dirty="0" err="1"/>
              <a:t>mengancam</a:t>
            </a:r>
            <a:r>
              <a:rPr lang="en-US" dirty="0"/>
              <a:t> </a:t>
            </a:r>
            <a:r>
              <a:rPr lang="en-US" dirty="0" err="1"/>
              <a:t>posisi</a:t>
            </a:r>
            <a:r>
              <a:rPr lang="en-US" dirty="0"/>
              <a:t> </a:t>
            </a:r>
            <a:r>
              <a:rPr lang="en-US" dirty="0" err="1"/>
              <a:t>keahlian</a:t>
            </a:r>
            <a:r>
              <a:rPr lang="en-US" dirty="0"/>
              <a:t> </a:t>
            </a:r>
            <a:r>
              <a:rPr lang="en-US" dirty="0" err="1"/>
              <a:t>bagian</a:t>
            </a:r>
            <a:r>
              <a:rPr lang="en-US" dirty="0"/>
              <a:t> </a:t>
            </a:r>
            <a:r>
              <a:rPr lang="en-US" dirty="0" err="1"/>
              <a:t>departemen</a:t>
            </a:r>
            <a:r>
              <a:rPr lang="en-US" dirty="0"/>
              <a:t> system </a:t>
            </a:r>
            <a:r>
              <a:rPr lang="en-US" dirty="0" err="1"/>
              <a:t>informasi</a:t>
            </a:r>
            <a:r>
              <a:rPr lang="en-US" dirty="0"/>
              <a:t> (</a:t>
            </a:r>
            <a:r>
              <a:rPr lang="en-US" dirty="0" err="1"/>
              <a:t>sentralisasi</a:t>
            </a:r>
            <a:r>
              <a:rPr lang="en-US" dirty="0" smtClean="0"/>
              <a:t>).</a:t>
            </a:r>
            <a:endParaRPr lang="id-ID" dirty="0" smtClean="0"/>
          </a:p>
          <a:p>
            <a:pPr marL="0" indent="0">
              <a:buNone/>
            </a:pPr>
            <a:endParaRPr lang="en-US" dirty="0"/>
          </a:p>
          <a:p>
            <a:r>
              <a:rPr lang="en-US" dirty="0" err="1" smtClean="0"/>
              <a:t>Ancaman</a:t>
            </a:r>
            <a:r>
              <a:rPr lang="en-US" dirty="0" smtClean="0"/>
              <a:t> </a:t>
            </a:r>
            <a:r>
              <a:rPr lang="en-US" dirty="0" err="1"/>
              <a:t>terhadap</a:t>
            </a:r>
            <a:r>
              <a:rPr lang="en-US" dirty="0"/>
              <a:t> </a:t>
            </a:r>
            <a:r>
              <a:rPr lang="en-US" dirty="0" err="1"/>
              <a:t>hubungan</a:t>
            </a:r>
            <a:r>
              <a:rPr lang="en-US" dirty="0"/>
              <a:t> </a:t>
            </a:r>
            <a:r>
              <a:rPr lang="en-US" dirty="0" err="1"/>
              <a:t>kekuasaan</a:t>
            </a:r>
            <a:r>
              <a:rPr lang="en-US" dirty="0"/>
              <a:t> yang </a:t>
            </a:r>
            <a:r>
              <a:rPr lang="en-US" dirty="0" err="1"/>
              <a:t>mapan</a:t>
            </a:r>
            <a:endParaRPr lang="en-US" dirty="0"/>
          </a:p>
          <a:p>
            <a:pPr marL="0" indent="0">
              <a:buNone/>
            </a:pPr>
            <a:r>
              <a:rPr lang="en-US" dirty="0" err="1" smtClean="0"/>
              <a:t>Sistem</a:t>
            </a:r>
            <a:r>
              <a:rPr lang="en-US" dirty="0" smtClean="0"/>
              <a:t> </a:t>
            </a:r>
            <a:r>
              <a:rPr lang="en-US" dirty="0" err="1"/>
              <a:t>kewenangan</a:t>
            </a:r>
            <a:r>
              <a:rPr lang="en-US" dirty="0"/>
              <a:t> </a:t>
            </a:r>
            <a:r>
              <a:rPr lang="en-US" dirty="0" err="1"/>
              <a:t>dalam</a:t>
            </a:r>
            <a:r>
              <a:rPr lang="en-US" dirty="0"/>
              <a:t> </a:t>
            </a:r>
            <a:r>
              <a:rPr lang="en-US" dirty="0" err="1"/>
              <a:t>pengambilan</a:t>
            </a:r>
            <a:r>
              <a:rPr lang="en-US" dirty="0"/>
              <a:t> </a:t>
            </a:r>
            <a:r>
              <a:rPr lang="en-US" dirty="0" err="1"/>
              <a:t>keputusan</a:t>
            </a:r>
            <a:r>
              <a:rPr lang="en-US" dirty="0"/>
              <a:t> </a:t>
            </a:r>
            <a:r>
              <a:rPr lang="en-US" dirty="0" err="1"/>
              <a:t>secara</a:t>
            </a:r>
            <a:r>
              <a:rPr lang="en-US" dirty="0"/>
              <a:t> </a:t>
            </a:r>
            <a:r>
              <a:rPr lang="en-US" dirty="0" err="1"/>
              <a:t>desentralisasi</a:t>
            </a:r>
            <a:r>
              <a:rPr lang="en-US" dirty="0"/>
              <a:t> </a:t>
            </a:r>
            <a:r>
              <a:rPr lang="en-US" dirty="0" err="1"/>
              <a:t>merupakan</a:t>
            </a:r>
            <a:r>
              <a:rPr lang="en-US" dirty="0"/>
              <a:t> </a:t>
            </a:r>
            <a:r>
              <a:rPr lang="en-US" dirty="0" err="1"/>
              <a:t>ancaman</a:t>
            </a:r>
            <a:r>
              <a:rPr lang="en-US" dirty="0"/>
              <a:t> </a:t>
            </a:r>
            <a:r>
              <a:rPr lang="en-US" dirty="0" err="1"/>
              <a:t>bagi</a:t>
            </a:r>
            <a:r>
              <a:rPr lang="en-US" dirty="0"/>
              <a:t> para </a:t>
            </a:r>
            <a:r>
              <a:rPr lang="en-US" dirty="0" err="1"/>
              <a:t>manajer</a:t>
            </a:r>
            <a:r>
              <a:rPr lang="en-US" dirty="0"/>
              <a:t> yang </a:t>
            </a:r>
            <a:r>
              <a:rPr lang="en-US" dirty="0" err="1"/>
              <a:t>biasanya</a:t>
            </a:r>
            <a:r>
              <a:rPr lang="en-US" dirty="0"/>
              <a:t> </a:t>
            </a:r>
            <a:r>
              <a:rPr lang="en-US" dirty="0" err="1"/>
              <a:t>memiliki</a:t>
            </a:r>
            <a:r>
              <a:rPr lang="en-US" dirty="0"/>
              <a:t> </a:t>
            </a:r>
            <a:r>
              <a:rPr lang="en-US" dirty="0" err="1"/>
              <a:t>kekuasaan</a:t>
            </a:r>
            <a:r>
              <a:rPr lang="en-US" dirty="0"/>
              <a:t> </a:t>
            </a:r>
            <a:r>
              <a:rPr lang="en-US" dirty="0" err="1"/>
              <a:t>dalam</a:t>
            </a:r>
            <a:r>
              <a:rPr lang="en-US" dirty="0"/>
              <a:t> </a:t>
            </a:r>
            <a:r>
              <a:rPr lang="en-US" dirty="0" err="1"/>
              <a:t>pengambilan</a:t>
            </a:r>
            <a:r>
              <a:rPr lang="en-US" dirty="0"/>
              <a:t> </a:t>
            </a:r>
            <a:r>
              <a:rPr lang="en-US" dirty="0" err="1"/>
              <a:t>keputusan</a:t>
            </a:r>
            <a:r>
              <a:rPr lang="en-US" dirty="0" smtClean="0"/>
              <a:t>.</a:t>
            </a:r>
            <a:endParaRPr lang="id-ID" smtClean="0"/>
          </a:p>
          <a:p>
            <a:pPr marL="0" indent="0">
              <a:buNone/>
            </a:pPr>
            <a:endParaRPr lang="en-US" dirty="0"/>
          </a:p>
          <a:p>
            <a:r>
              <a:rPr lang="en-US" dirty="0" err="1" smtClean="0"/>
              <a:t>Ancaman</a:t>
            </a:r>
            <a:r>
              <a:rPr lang="en-US" dirty="0" smtClean="0"/>
              <a:t> </a:t>
            </a:r>
            <a:r>
              <a:rPr lang="en-US" dirty="0" err="1"/>
              <a:t>terhadap</a:t>
            </a:r>
            <a:r>
              <a:rPr lang="en-US" dirty="0"/>
              <a:t> </a:t>
            </a:r>
            <a:r>
              <a:rPr lang="en-US" dirty="0" err="1"/>
              <a:t>alokasi</a:t>
            </a:r>
            <a:r>
              <a:rPr lang="en-US" dirty="0"/>
              <a:t> </a:t>
            </a:r>
            <a:r>
              <a:rPr lang="en-US" dirty="0" err="1"/>
              <a:t>sumberdaya</a:t>
            </a:r>
            <a:r>
              <a:rPr lang="en-US" dirty="0"/>
              <a:t> yang </a:t>
            </a:r>
            <a:r>
              <a:rPr lang="en-US" dirty="0" err="1"/>
              <a:t>mapan</a:t>
            </a:r>
            <a:endParaRPr lang="en-US" dirty="0"/>
          </a:p>
          <a:p>
            <a:pPr marL="0" indent="0">
              <a:buNone/>
            </a:pPr>
            <a:r>
              <a:rPr lang="en-US" dirty="0" err="1" smtClean="0"/>
              <a:t>Kelompok</a:t>
            </a:r>
            <a:r>
              <a:rPr lang="en-US" dirty="0" smtClean="0"/>
              <a:t> </a:t>
            </a:r>
            <a:r>
              <a:rPr lang="en-US" dirty="0"/>
              <a:t>– </a:t>
            </a:r>
            <a:r>
              <a:rPr lang="en-US" dirty="0" err="1"/>
              <a:t>kelompok</a:t>
            </a:r>
            <a:r>
              <a:rPr lang="en-US" dirty="0"/>
              <a:t> </a:t>
            </a:r>
            <a:r>
              <a:rPr lang="en-US" dirty="0" err="1"/>
              <a:t>dalam</a:t>
            </a:r>
            <a:r>
              <a:rPr lang="en-US" dirty="0"/>
              <a:t> </a:t>
            </a:r>
            <a:r>
              <a:rPr lang="en-US" dirty="0" err="1"/>
              <a:t>organisasi</a:t>
            </a:r>
            <a:r>
              <a:rPr lang="en-US" dirty="0"/>
              <a:t> yang </a:t>
            </a:r>
            <a:r>
              <a:rPr lang="en-US" dirty="0" err="1"/>
              <a:t>mengendalikan</a:t>
            </a:r>
            <a:r>
              <a:rPr lang="en-US" dirty="0"/>
              <a:t> </a:t>
            </a:r>
            <a:r>
              <a:rPr lang="en-US" dirty="0" err="1"/>
              <a:t>sumber</a:t>
            </a:r>
            <a:r>
              <a:rPr lang="en-US" dirty="0"/>
              <a:t> </a:t>
            </a:r>
            <a:r>
              <a:rPr lang="en-US" dirty="0" err="1"/>
              <a:t>daya</a:t>
            </a:r>
            <a:r>
              <a:rPr lang="en-US" dirty="0"/>
              <a:t> </a:t>
            </a:r>
            <a:r>
              <a:rPr lang="en-US" dirty="0" err="1"/>
              <a:t>secara</a:t>
            </a:r>
            <a:r>
              <a:rPr lang="en-US" dirty="0"/>
              <a:t> </a:t>
            </a:r>
            <a:r>
              <a:rPr lang="en-US" dirty="0" err="1"/>
              <a:t>besar</a:t>
            </a:r>
            <a:r>
              <a:rPr lang="en-US" dirty="0"/>
              <a:t> </a:t>
            </a:r>
            <a:r>
              <a:rPr lang="en-US" dirty="0" err="1"/>
              <a:t>cenderung</a:t>
            </a:r>
            <a:r>
              <a:rPr lang="en-US" dirty="0"/>
              <a:t> </a:t>
            </a:r>
            <a:r>
              <a:rPr lang="en-US" dirty="0" err="1"/>
              <a:t>menolak</a:t>
            </a:r>
            <a:r>
              <a:rPr lang="en-US" dirty="0"/>
              <a:t> </a:t>
            </a:r>
            <a:r>
              <a:rPr lang="en-US" dirty="0" err="1"/>
              <a:t>peruabahan</a:t>
            </a:r>
            <a:r>
              <a:rPr lang="en-US" dirty="0"/>
              <a:t>. </a:t>
            </a:r>
            <a:r>
              <a:rPr lang="en-US" dirty="0" err="1"/>
              <a:t>Karena</a:t>
            </a:r>
            <a:r>
              <a:rPr lang="en-US" dirty="0"/>
              <a:t> </a:t>
            </a:r>
            <a:r>
              <a:rPr lang="en-US" dirty="0" err="1"/>
              <a:t>dikawatirkan</a:t>
            </a:r>
            <a:r>
              <a:rPr lang="en-US" dirty="0"/>
              <a:t> </a:t>
            </a:r>
            <a:r>
              <a:rPr lang="en-US" dirty="0" err="1"/>
              <a:t>akan</a:t>
            </a:r>
            <a:r>
              <a:rPr lang="en-US" dirty="0"/>
              <a:t> </a:t>
            </a:r>
            <a:r>
              <a:rPr lang="en-US" dirty="0" err="1"/>
              <a:t>mengurangi</a:t>
            </a:r>
            <a:r>
              <a:rPr lang="en-US" dirty="0"/>
              <a:t> </a:t>
            </a:r>
            <a:r>
              <a:rPr lang="en-US" dirty="0" err="1"/>
              <a:t>kemampuan</a:t>
            </a:r>
            <a:r>
              <a:rPr lang="en-US" dirty="0"/>
              <a:t> </a:t>
            </a:r>
            <a:r>
              <a:rPr lang="en-US" dirty="0" err="1"/>
              <a:t>mereka</a:t>
            </a:r>
            <a:r>
              <a:rPr lang="en-US" dirty="0"/>
              <a:t> </a:t>
            </a:r>
            <a:r>
              <a:rPr lang="en-US" dirty="0" err="1"/>
              <a:t>untuk</a:t>
            </a:r>
            <a:r>
              <a:rPr lang="en-US" dirty="0"/>
              <a:t> </a:t>
            </a:r>
            <a:r>
              <a:rPr lang="en-US" dirty="0" err="1"/>
              <a:t>menguasai</a:t>
            </a:r>
            <a:r>
              <a:rPr lang="en-US" dirty="0"/>
              <a:t> </a:t>
            </a:r>
            <a:r>
              <a:rPr lang="en-US" dirty="0" err="1"/>
              <a:t>sumber</a:t>
            </a:r>
            <a:r>
              <a:rPr lang="en-US" dirty="0"/>
              <a:t> </a:t>
            </a:r>
            <a:r>
              <a:rPr lang="en-US" dirty="0" err="1"/>
              <a:t>daya</a:t>
            </a:r>
            <a:r>
              <a:rPr lang="en-US" dirty="0"/>
              <a:t> </a:t>
            </a:r>
            <a:r>
              <a:rPr lang="en-US" dirty="0" err="1"/>
              <a:t>itu</a:t>
            </a:r>
            <a:r>
              <a:rPr lang="en-US" dirty="0"/>
              <a:t> </a:t>
            </a:r>
            <a:r>
              <a:rPr lang="en-US" dirty="0" err="1"/>
              <a:t>lagi</a:t>
            </a:r>
            <a:r>
              <a:rPr lang="en-US" dirty="0"/>
              <a:t> </a:t>
            </a:r>
            <a:r>
              <a:rPr lang="en-US" dirty="0" err="1"/>
              <a:t>dimasa</a:t>
            </a:r>
            <a:r>
              <a:rPr lang="en-US" dirty="0"/>
              <a:t> yang </a:t>
            </a:r>
            <a:r>
              <a:rPr lang="en-US" dirty="0" err="1"/>
              <a:t>akan</a:t>
            </a:r>
            <a:r>
              <a:rPr lang="en-US" dirty="0"/>
              <a:t> </a:t>
            </a:r>
            <a:r>
              <a:rPr lang="en-US" dirty="0" err="1"/>
              <a:t>datang</a:t>
            </a:r>
            <a:r>
              <a:rPr lang="en-US" dirty="0"/>
              <a:t>.</a:t>
            </a:r>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12</a:t>
            </a:fld>
            <a:endParaRPr lang="en-US"/>
          </a:p>
        </p:txBody>
      </p:sp>
    </p:spTree>
    <p:extLst>
      <p:ext uri="{BB962C8B-B14F-4D97-AF65-F5344CB8AC3E}">
        <p14:creationId xmlns:p14="http://schemas.microsoft.com/office/powerpoint/2010/main" val="9026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id-ID" dirty="0" smtClean="0"/>
              <a:t>FEB 305 - Manajemen SDM </a:t>
            </a:r>
            <a:endParaRPr lang="en-US" dirty="0"/>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13</a:t>
            </a:fld>
            <a:endParaRPr lang="en-US"/>
          </a:p>
        </p:txBody>
      </p:sp>
    </p:spTree>
    <p:extLst>
      <p:ext uri="{BB962C8B-B14F-4D97-AF65-F5344CB8AC3E}">
        <p14:creationId xmlns:p14="http://schemas.microsoft.com/office/powerpoint/2010/main" val="385899293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effectLst>
                  <a:outerShdw blurRad="38100" dist="38100" dir="2700000" algn="tl">
                    <a:srgbClr val="000000">
                      <a:alpha val="43137"/>
                    </a:srgbClr>
                  </a:outerShdw>
                </a:effectLst>
              </a:rPr>
              <a:t>VISI DAN MISI UNIVERSITAS ESA UNGGUL</a:t>
            </a:r>
            <a:endParaRPr lang="en-US" sz="2800" b="1" dirty="0">
              <a:effectLst>
                <a:outerShdw blurRad="38100" dist="38100" dir="2700000" algn="tl">
                  <a:srgbClr val="000000">
                    <a:alpha val="43137"/>
                  </a:srgbClr>
                </a:outerShdw>
              </a:effectLst>
            </a:endParaRPr>
          </a:p>
        </p:txBody>
      </p:sp>
      <p:pic>
        <p:nvPicPr>
          <p:cNvPr id="4" name="Content Placeholder 7"/>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57201" y="1600200"/>
            <a:ext cx="8229600" cy="4663440"/>
          </a:xfrm>
        </p:spPr>
      </p:pic>
      <p:sp>
        <p:nvSpPr>
          <p:cNvPr id="5" name="Date Placeholder 4"/>
          <p:cNvSpPr>
            <a:spLocks noGrp="1"/>
          </p:cNvSpPr>
          <p:nvPr>
            <p:ph type="dt" sz="half" idx="10"/>
          </p:nvPr>
        </p:nvSpPr>
        <p:spPr/>
        <p:txBody>
          <a:bodyPr/>
          <a:lstStyle/>
          <a:p>
            <a:r>
              <a:rPr lang="id-ID" smtClean="0"/>
              <a:t>FEB 305 - Manajemen SDM </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t>2</a:t>
            </a:fld>
            <a:endParaRPr lang="en-US"/>
          </a:p>
        </p:txBody>
      </p:sp>
    </p:spTree>
    <p:extLst>
      <p:ext uri="{BB962C8B-B14F-4D97-AF65-F5344CB8AC3E}">
        <p14:creationId xmlns:p14="http://schemas.microsoft.com/office/powerpoint/2010/main" val="423733871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r>
              <a:rPr lang="id-ID" b="1" dirty="0"/>
              <a:t>Definisi Manajemen Perubahan</a:t>
            </a:r>
            <a:r>
              <a:rPr lang="id-ID" dirty="0"/>
              <a:t> adalah suatu upaya yg dilakukan manajemen guna melakukan perubahan berencana dengan menggunakan jasa/ bekerjasama dengan intervenis/ konsultan. Agar organisasi tersebut tetap survive dan bahkan mencapai puncak perkembangannya.</a:t>
            </a:r>
          </a:p>
        </p:txBody>
      </p:sp>
    </p:spTree>
    <p:extLst>
      <p:ext uri="{BB962C8B-B14F-4D97-AF65-F5344CB8AC3E}">
        <p14:creationId xmlns:p14="http://schemas.microsoft.com/office/powerpoint/2010/main" val="89487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85000" lnSpcReduction="20000"/>
          </a:bodyPr>
          <a:lstStyle/>
          <a:p>
            <a:pPr fontAlgn="base"/>
            <a:r>
              <a:rPr lang="id-ID" b="1" u="sng" dirty="0"/>
              <a:t>Mengapa Perlu  Melakukan Perubahan?</a:t>
            </a:r>
            <a:endParaRPr lang="id-ID" dirty="0"/>
          </a:p>
          <a:p>
            <a:pPr marL="0" indent="0">
              <a:buNone/>
            </a:pPr>
            <a:r>
              <a:rPr lang="id-ID" dirty="0"/>
              <a:t>Tema tentang “Change Management” telah menjadi topik yang populer di bahas dekade terakhir ini. Kebutuhan untuk berubah dimotori lagi oleh revolusi di bidang teknologi informasi. Di era digital ini, seorang pebisnis ataupun sebuah perusahaan tidak lagi cukup untuk memenangkan “satu pertandingan” dalam arena persaingan. Untuk sukses, yang diperlukan adalah kemenangan yang berkelanjutan. Jadi, kita tidak bisa lagi merasa puas karena telah meraih satu prestasi. Kita dituntut untuk terus menerus meraih prestasi. Untuk itu, perlu dilakukan perubahan yang terus menerus</a:t>
            </a:r>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4</a:t>
            </a:fld>
            <a:endParaRPr lang="en-US"/>
          </a:p>
        </p:txBody>
      </p:sp>
    </p:spTree>
    <p:extLst>
      <p:ext uri="{BB962C8B-B14F-4D97-AF65-F5344CB8AC3E}">
        <p14:creationId xmlns:p14="http://schemas.microsoft.com/office/powerpoint/2010/main" val="211022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TUJUAN DAN MANFAAT PERUBAHAN</a:t>
            </a:r>
            <a:endParaRPr lang="id-ID" dirty="0"/>
          </a:p>
        </p:txBody>
      </p:sp>
      <p:sp>
        <p:nvSpPr>
          <p:cNvPr id="3" name="Content Placeholder 2"/>
          <p:cNvSpPr>
            <a:spLocks noGrp="1"/>
          </p:cNvSpPr>
          <p:nvPr>
            <p:ph idx="1"/>
          </p:nvPr>
        </p:nvSpPr>
        <p:spPr/>
        <p:txBody>
          <a:bodyPr>
            <a:normAutofit fontScale="92500" lnSpcReduction="20000"/>
          </a:bodyPr>
          <a:lstStyle/>
          <a:p>
            <a:r>
              <a:rPr lang="id-ID" dirty="0"/>
              <a:t>Perubahan mempunyai manfaat bagi kelangsungan hidup suatu organisasi, tanpa adanya perubahan maka dapat dipastikan bahwa usia organisasi tidak akan bertahan lama. </a:t>
            </a:r>
            <a:endParaRPr lang="id-ID" dirty="0" smtClean="0"/>
          </a:p>
          <a:p>
            <a:r>
              <a:rPr lang="id-ID" dirty="0" smtClean="0"/>
              <a:t>Perubahan </a:t>
            </a:r>
            <a:r>
              <a:rPr lang="id-ID" dirty="0"/>
              <a:t>bertujuan agar organisasi tidak menjadi statis melainkan tetap dinamis dalam menghadapi perkembangan jaman, kemajuan teknologi dan dibidang pelayanan kesehatan adalah peningkatan kesadaran pasen akan pelayanan yang berkualitas</a:t>
            </a:r>
          </a:p>
          <a:p>
            <a:endParaRPr lang="id-ID" dirty="0"/>
          </a:p>
        </p:txBody>
      </p:sp>
    </p:spTree>
    <p:extLst>
      <p:ext uri="{BB962C8B-B14F-4D97-AF65-F5344CB8AC3E}">
        <p14:creationId xmlns:p14="http://schemas.microsoft.com/office/powerpoint/2010/main" val="375963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TIPE PERUBAHAN</a:t>
            </a:r>
            <a:endParaRPr lang="id-ID" dirty="0"/>
          </a:p>
        </p:txBody>
      </p:sp>
      <p:sp>
        <p:nvSpPr>
          <p:cNvPr id="3" name="Content Placeholder 2"/>
          <p:cNvSpPr>
            <a:spLocks noGrp="1"/>
          </p:cNvSpPr>
          <p:nvPr>
            <p:ph idx="1"/>
          </p:nvPr>
        </p:nvSpPr>
        <p:spPr/>
        <p:txBody>
          <a:bodyPr>
            <a:normAutofit fontScale="85000" lnSpcReduction="10000"/>
          </a:bodyPr>
          <a:lstStyle/>
          <a:p>
            <a:pPr marL="0" indent="0" fontAlgn="base">
              <a:buNone/>
            </a:pPr>
            <a:r>
              <a:rPr lang="id-ID" dirty="0"/>
              <a:t>Perubahan terdiri dari 3 tipe yang berbeda, dimana setiap tipe memerlukan strategi manajemen perubahan yang berbeda pula.  Tiga macam perubahan tersebut adalah:</a:t>
            </a:r>
          </a:p>
          <a:p>
            <a:pPr fontAlgn="base"/>
            <a:r>
              <a:rPr lang="id-ID" dirty="0"/>
              <a:t>(1)  Perubahan Rutin, dimana telah direncanakan dan dibangun melalui proses organisasi;</a:t>
            </a:r>
          </a:p>
          <a:p>
            <a:pPr fontAlgn="base"/>
            <a:r>
              <a:rPr lang="id-ID" dirty="0"/>
              <a:t>(2)  Perubahan Peningkatan, yang mencakup keuntungan atau nilai yang telah dicapai organisasi;</a:t>
            </a:r>
          </a:p>
          <a:p>
            <a:pPr fontAlgn="base"/>
            <a:r>
              <a:rPr lang="id-ID" dirty="0"/>
              <a:t>(3)  Perubahan Inovatif, yang mencakup cara bagaimana organisasi memberikan pelayanannya</a:t>
            </a:r>
            <a:r>
              <a:rPr lang="id-ID" dirty="0" smtClean="0"/>
              <a:t>.</a:t>
            </a:r>
            <a:endParaRPr lang="id-ID" dirty="0"/>
          </a:p>
        </p:txBody>
      </p:sp>
    </p:spTree>
    <p:extLst>
      <p:ext uri="{BB962C8B-B14F-4D97-AF65-F5344CB8AC3E}">
        <p14:creationId xmlns:p14="http://schemas.microsoft.com/office/powerpoint/2010/main" val="11660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Mengapa menolak untuk berubah</a:t>
            </a:r>
            <a:endParaRPr lang="id-ID" dirty="0"/>
          </a:p>
        </p:txBody>
      </p:sp>
      <p:sp>
        <p:nvSpPr>
          <p:cNvPr id="3" name="Content Placeholder 2"/>
          <p:cNvSpPr>
            <a:spLocks noGrp="1"/>
          </p:cNvSpPr>
          <p:nvPr>
            <p:ph idx="1"/>
          </p:nvPr>
        </p:nvSpPr>
        <p:spPr/>
        <p:txBody>
          <a:bodyPr/>
          <a:lstStyle/>
          <a:p>
            <a:r>
              <a:rPr lang="id-ID" dirty="0" smtClean="0"/>
              <a:t>Penolakan individu</a:t>
            </a:r>
          </a:p>
          <a:p>
            <a:r>
              <a:rPr lang="id-ID" dirty="0" smtClean="0"/>
              <a:t>Penolakan organisasi</a:t>
            </a:r>
            <a:endParaRPr lang="id-ID" dirty="0"/>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7</a:t>
            </a:fld>
            <a:endParaRPr lang="en-US"/>
          </a:p>
        </p:txBody>
      </p:sp>
    </p:spTree>
    <p:extLst>
      <p:ext uri="{BB962C8B-B14F-4D97-AF65-F5344CB8AC3E}">
        <p14:creationId xmlns:p14="http://schemas.microsoft.com/office/powerpoint/2010/main" val="46780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Penolakan Individu</a:t>
            </a:r>
            <a:endParaRPr lang="id-ID" dirty="0"/>
          </a:p>
        </p:txBody>
      </p:sp>
      <p:sp>
        <p:nvSpPr>
          <p:cNvPr id="3" name="Content Placeholder 2"/>
          <p:cNvSpPr>
            <a:spLocks noGrp="1"/>
          </p:cNvSpPr>
          <p:nvPr>
            <p:ph idx="1"/>
          </p:nvPr>
        </p:nvSpPr>
        <p:spPr/>
        <p:txBody>
          <a:bodyPr>
            <a:normAutofit fontScale="62500" lnSpcReduction="20000"/>
          </a:bodyPr>
          <a:lstStyle/>
          <a:p>
            <a:r>
              <a:rPr lang="en-US" dirty="0" err="1"/>
              <a:t>Kebiasaan</a:t>
            </a:r>
            <a:r>
              <a:rPr lang="en-US" dirty="0"/>
              <a:t> :</a:t>
            </a:r>
          </a:p>
          <a:p>
            <a:pPr marL="0" indent="0">
              <a:buNone/>
            </a:pPr>
            <a:r>
              <a:rPr lang="en-US" dirty="0" err="1" smtClean="0"/>
              <a:t>Manusia</a:t>
            </a:r>
            <a:r>
              <a:rPr lang="en-US" dirty="0" smtClean="0"/>
              <a:t> </a:t>
            </a:r>
            <a:r>
              <a:rPr lang="en-US" dirty="0" err="1"/>
              <a:t>merupakan</a:t>
            </a:r>
            <a:r>
              <a:rPr lang="en-US" dirty="0"/>
              <a:t> </a:t>
            </a:r>
            <a:r>
              <a:rPr lang="en-US" dirty="0" err="1"/>
              <a:t>makhluk</a:t>
            </a:r>
            <a:r>
              <a:rPr lang="en-US" dirty="0"/>
              <a:t> </a:t>
            </a:r>
            <a:r>
              <a:rPr lang="en-US" dirty="0" err="1"/>
              <a:t>kebiasaan</a:t>
            </a:r>
            <a:r>
              <a:rPr lang="en-US" dirty="0"/>
              <a:t>. </a:t>
            </a:r>
            <a:r>
              <a:rPr lang="en-US" dirty="0" err="1"/>
              <a:t>Apabila</a:t>
            </a:r>
            <a:r>
              <a:rPr lang="en-US" dirty="0"/>
              <a:t> </a:t>
            </a:r>
            <a:r>
              <a:rPr lang="en-US" dirty="0" err="1"/>
              <a:t>harus</a:t>
            </a:r>
            <a:r>
              <a:rPr lang="en-US" dirty="0"/>
              <a:t> </a:t>
            </a:r>
            <a:r>
              <a:rPr lang="en-US" dirty="0" err="1"/>
              <a:t>mengambil</a:t>
            </a:r>
            <a:r>
              <a:rPr lang="en-US" dirty="0"/>
              <a:t> </a:t>
            </a:r>
            <a:r>
              <a:rPr lang="en-US" dirty="0" err="1"/>
              <a:t>keputusan</a:t>
            </a:r>
            <a:r>
              <a:rPr lang="en-US" dirty="0"/>
              <a:t> </a:t>
            </a:r>
            <a:r>
              <a:rPr lang="en-US" dirty="0" err="1"/>
              <a:t>untuk</a:t>
            </a:r>
            <a:r>
              <a:rPr lang="en-US" dirty="0"/>
              <a:t> </a:t>
            </a:r>
            <a:r>
              <a:rPr lang="en-US" dirty="0" err="1"/>
              <a:t>setiap</a:t>
            </a:r>
            <a:r>
              <a:rPr lang="en-US" dirty="0"/>
              <a:t> </a:t>
            </a:r>
            <a:r>
              <a:rPr lang="en-US" dirty="0" err="1"/>
              <a:t>hari</a:t>
            </a:r>
            <a:r>
              <a:rPr lang="en-US" dirty="0"/>
              <a:t> </a:t>
            </a:r>
            <a:r>
              <a:rPr lang="en-US" dirty="0" err="1"/>
              <a:t>maka</a:t>
            </a:r>
            <a:r>
              <a:rPr lang="en-US" dirty="0"/>
              <a:t> </a:t>
            </a:r>
            <a:r>
              <a:rPr lang="en-US" dirty="0" err="1"/>
              <a:t>akan</a:t>
            </a:r>
            <a:r>
              <a:rPr lang="en-US" dirty="0"/>
              <a:t> </a:t>
            </a:r>
            <a:r>
              <a:rPr lang="en-US" dirty="0" err="1"/>
              <a:t>terlalu</a:t>
            </a:r>
            <a:r>
              <a:rPr lang="en-US" dirty="0"/>
              <a:t> </a:t>
            </a:r>
            <a:r>
              <a:rPr lang="en-US" dirty="0" err="1"/>
              <a:t>rumit</a:t>
            </a:r>
            <a:r>
              <a:rPr lang="en-US" dirty="0"/>
              <a:t>. </a:t>
            </a:r>
            <a:r>
              <a:rPr lang="en-US" dirty="0" err="1"/>
              <a:t>Dalam</a:t>
            </a:r>
            <a:r>
              <a:rPr lang="en-US" dirty="0"/>
              <a:t> </a:t>
            </a:r>
            <a:r>
              <a:rPr lang="en-US" dirty="0" err="1"/>
              <a:t>mengatasi</a:t>
            </a:r>
            <a:r>
              <a:rPr lang="en-US" dirty="0"/>
              <a:t> </a:t>
            </a:r>
            <a:r>
              <a:rPr lang="en-US" dirty="0" err="1"/>
              <a:t>kerumitan</a:t>
            </a:r>
            <a:r>
              <a:rPr lang="en-US" dirty="0"/>
              <a:t> </a:t>
            </a:r>
            <a:r>
              <a:rPr lang="en-US" dirty="0" err="1"/>
              <a:t>tersebut</a:t>
            </a:r>
            <a:r>
              <a:rPr lang="en-US" dirty="0"/>
              <a:t> </a:t>
            </a:r>
            <a:r>
              <a:rPr lang="en-US" dirty="0" err="1"/>
              <a:t>manusia</a:t>
            </a:r>
            <a:r>
              <a:rPr lang="en-US" dirty="0"/>
              <a:t> </a:t>
            </a:r>
            <a:r>
              <a:rPr lang="en-US" dirty="0" err="1"/>
              <a:t>mengandalkan</a:t>
            </a:r>
            <a:r>
              <a:rPr lang="en-US" dirty="0"/>
              <a:t> </a:t>
            </a:r>
            <a:r>
              <a:rPr lang="en-US" dirty="0" err="1"/>
              <a:t>kebiasaan</a:t>
            </a:r>
            <a:r>
              <a:rPr lang="en-US" dirty="0"/>
              <a:t>. </a:t>
            </a:r>
            <a:r>
              <a:rPr lang="en-US" dirty="0" err="1"/>
              <a:t>Tetapi</a:t>
            </a:r>
            <a:r>
              <a:rPr lang="en-US" dirty="0"/>
              <a:t> </a:t>
            </a:r>
            <a:r>
              <a:rPr lang="en-US" dirty="0" err="1"/>
              <a:t>apabila</a:t>
            </a:r>
            <a:r>
              <a:rPr lang="en-US" dirty="0"/>
              <a:t> </a:t>
            </a:r>
            <a:r>
              <a:rPr lang="en-US" dirty="0" err="1"/>
              <a:t>dihadapkan</a:t>
            </a:r>
            <a:r>
              <a:rPr lang="en-US" dirty="0"/>
              <a:t> </a:t>
            </a:r>
            <a:r>
              <a:rPr lang="en-US" dirty="0" err="1"/>
              <a:t>pada</a:t>
            </a:r>
            <a:r>
              <a:rPr lang="en-US" dirty="0"/>
              <a:t> </a:t>
            </a:r>
            <a:r>
              <a:rPr lang="en-US" dirty="0" err="1"/>
              <a:t>perubahan</a:t>
            </a:r>
            <a:r>
              <a:rPr lang="en-US" dirty="0"/>
              <a:t>, </a:t>
            </a:r>
            <a:r>
              <a:rPr lang="en-US" dirty="0" err="1"/>
              <a:t>maka</a:t>
            </a:r>
            <a:r>
              <a:rPr lang="en-US" dirty="0"/>
              <a:t> </a:t>
            </a:r>
            <a:r>
              <a:rPr lang="en-US" dirty="0" err="1"/>
              <a:t>enggan</a:t>
            </a:r>
            <a:r>
              <a:rPr lang="en-US" dirty="0"/>
              <a:t> </a:t>
            </a:r>
            <a:r>
              <a:rPr lang="en-US" dirty="0" err="1"/>
              <a:t>untuk</a:t>
            </a:r>
            <a:r>
              <a:rPr lang="en-US" dirty="0"/>
              <a:t> </a:t>
            </a:r>
            <a:r>
              <a:rPr lang="en-US" dirty="0" err="1"/>
              <a:t>mengubah</a:t>
            </a:r>
            <a:r>
              <a:rPr lang="en-US" dirty="0"/>
              <a:t> </a:t>
            </a:r>
            <a:r>
              <a:rPr lang="en-US" dirty="0" err="1"/>
              <a:t>kebiasaan</a:t>
            </a:r>
            <a:r>
              <a:rPr lang="en-US" dirty="0"/>
              <a:t>. </a:t>
            </a:r>
            <a:r>
              <a:rPr lang="en-US" dirty="0" err="1"/>
              <a:t>Contoh</a:t>
            </a:r>
            <a:r>
              <a:rPr lang="en-US" dirty="0"/>
              <a:t> : </a:t>
            </a:r>
            <a:r>
              <a:rPr lang="en-US" dirty="0" err="1"/>
              <a:t>apabila</a:t>
            </a:r>
            <a:r>
              <a:rPr lang="en-US" dirty="0"/>
              <a:t> </a:t>
            </a:r>
            <a:r>
              <a:rPr lang="en-US" dirty="0" err="1"/>
              <a:t>kantor</a:t>
            </a:r>
            <a:r>
              <a:rPr lang="en-US" dirty="0"/>
              <a:t> </a:t>
            </a:r>
            <a:r>
              <a:rPr lang="en-US" dirty="0" err="1"/>
              <a:t>anda</a:t>
            </a:r>
            <a:r>
              <a:rPr lang="en-US" dirty="0"/>
              <a:t> </a:t>
            </a:r>
            <a:r>
              <a:rPr lang="en-US" dirty="0" err="1"/>
              <a:t>pindah</a:t>
            </a:r>
            <a:r>
              <a:rPr lang="en-US" dirty="0"/>
              <a:t> </a:t>
            </a:r>
            <a:r>
              <a:rPr lang="en-US" dirty="0" err="1"/>
              <a:t>kelokasi</a:t>
            </a:r>
            <a:r>
              <a:rPr lang="en-US" dirty="0"/>
              <a:t> yang </a:t>
            </a:r>
            <a:r>
              <a:rPr lang="en-US" dirty="0" err="1"/>
              <a:t>beru</a:t>
            </a:r>
            <a:r>
              <a:rPr lang="en-US" dirty="0"/>
              <a:t> </a:t>
            </a:r>
            <a:r>
              <a:rPr lang="en-US" dirty="0" err="1"/>
              <a:t>dan</a:t>
            </a:r>
            <a:r>
              <a:rPr lang="en-US" dirty="0"/>
              <a:t> </a:t>
            </a:r>
            <a:r>
              <a:rPr lang="en-US" dirty="0" err="1"/>
              <a:t>lebih</a:t>
            </a:r>
            <a:r>
              <a:rPr lang="en-US" dirty="0"/>
              <a:t> </a:t>
            </a:r>
            <a:r>
              <a:rPr lang="en-US" dirty="0" err="1"/>
              <a:t>jauh</a:t>
            </a:r>
            <a:r>
              <a:rPr lang="en-US" dirty="0"/>
              <a:t>, </a:t>
            </a:r>
            <a:r>
              <a:rPr lang="en-US" dirty="0" err="1"/>
              <a:t>maka</a:t>
            </a:r>
            <a:r>
              <a:rPr lang="en-US" dirty="0"/>
              <a:t> </a:t>
            </a:r>
            <a:r>
              <a:rPr lang="en-US" dirty="0" err="1"/>
              <a:t>anda</a:t>
            </a:r>
            <a:r>
              <a:rPr lang="en-US" dirty="0"/>
              <a:t> </a:t>
            </a:r>
            <a:r>
              <a:rPr lang="en-US" dirty="0" err="1"/>
              <a:t>cenderung</a:t>
            </a:r>
            <a:r>
              <a:rPr lang="en-US" dirty="0"/>
              <a:t> </a:t>
            </a:r>
            <a:r>
              <a:rPr lang="en-US" dirty="0" err="1"/>
              <a:t>mengubah</a:t>
            </a:r>
            <a:r>
              <a:rPr lang="en-US" dirty="0"/>
              <a:t> </a:t>
            </a:r>
            <a:r>
              <a:rPr lang="en-US" dirty="0" err="1"/>
              <a:t>kebiasaan</a:t>
            </a:r>
            <a:r>
              <a:rPr lang="en-US" dirty="0"/>
              <a:t> </a:t>
            </a:r>
            <a:r>
              <a:rPr lang="en-US" dirty="0" err="1"/>
              <a:t>seperti</a:t>
            </a:r>
            <a:r>
              <a:rPr lang="en-US" dirty="0"/>
              <a:t> </a:t>
            </a:r>
            <a:r>
              <a:rPr lang="en-US" dirty="0" err="1"/>
              <a:t>bangun</a:t>
            </a:r>
            <a:r>
              <a:rPr lang="en-US" dirty="0"/>
              <a:t> </a:t>
            </a:r>
            <a:r>
              <a:rPr lang="en-US" dirty="0" err="1"/>
              <a:t>pagi</a:t>
            </a:r>
            <a:r>
              <a:rPr lang="en-US" dirty="0"/>
              <a:t> </a:t>
            </a:r>
            <a:r>
              <a:rPr lang="en-US" dirty="0" err="1"/>
              <a:t>lebih</a:t>
            </a:r>
            <a:r>
              <a:rPr lang="en-US" dirty="0"/>
              <a:t> </a:t>
            </a:r>
            <a:r>
              <a:rPr lang="en-US" dirty="0" err="1"/>
              <a:t>awal</a:t>
            </a:r>
            <a:r>
              <a:rPr lang="en-US" dirty="0"/>
              <a:t>, </a:t>
            </a:r>
            <a:r>
              <a:rPr lang="en-US" dirty="0" err="1"/>
              <a:t>memahami</a:t>
            </a:r>
            <a:r>
              <a:rPr lang="en-US" dirty="0"/>
              <a:t> </a:t>
            </a:r>
            <a:r>
              <a:rPr lang="en-US" dirty="0" err="1"/>
              <a:t>jalanan</a:t>
            </a:r>
            <a:r>
              <a:rPr lang="en-US" dirty="0"/>
              <a:t> </a:t>
            </a:r>
            <a:r>
              <a:rPr lang="en-US" dirty="0" err="1"/>
              <a:t>baru</a:t>
            </a:r>
            <a:r>
              <a:rPr lang="en-US" dirty="0"/>
              <a:t>, </a:t>
            </a:r>
            <a:r>
              <a:rPr lang="en-US" dirty="0" err="1"/>
              <a:t>menyesuaikan</a:t>
            </a:r>
            <a:r>
              <a:rPr lang="en-US" dirty="0"/>
              <a:t> </a:t>
            </a:r>
            <a:r>
              <a:rPr lang="en-US" dirty="0" err="1"/>
              <a:t>dengan</a:t>
            </a:r>
            <a:r>
              <a:rPr lang="en-US" dirty="0"/>
              <a:t> </a:t>
            </a:r>
            <a:r>
              <a:rPr lang="en-US" dirty="0" err="1"/>
              <a:t>letak</a:t>
            </a:r>
            <a:r>
              <a:rPr lang="en-US" dirty="0"/>
              <a:t> yang </a:t>
            </a:r>
            <a:r>
              <a:rPr lang="en-US" dirty="0" err="1"/>
              <a:t>baru</a:t>
            </a:r>
            <a:r>
              <a:rPr lang="en-US" dirty="0"/>
              <a:t>, </a:t>
            </a:r>
            <a:r>
              <a:rPr lang="en-US" dirty="0" err="1"/>
              <a:t>beradaptasi</a:t>
            </a:r>
            <a:r>
              <a:rPr lang="en-US" dirty="0"/>
              <a:t> </a:t>
            </a:r>
            <a:r>
              <a:rPr lang="en-US" dirty="0" err="1"/>
              <a:t>dengan</a:t>
            </a:r>
            <a:r>
              <a:rPr lang="en-US" dirty="0"/>
              <a:t> </a:t>
            </a:r>
            <a:r>
              <a:rPr lang="en-US" dirty="0" err="1"/>
              <a:t>kondisi</a:t>
            </a:r>
            <a:r>
              <a:rPr lang="en-US" dirty="0"/>
              <a:t> yang </a:t>
            </a:r>
            <a:r>
              <a:rPr lang="en-US" dirty="0" err="1"/>
              <a:t>baru</a:t>
            </a:r>
            <a:r>
              <a:rPr lang="en-US" dirty="0"/>
              <a:t>, </a:t>
            </a:r>
            <a:r>
              <a:rPr lang="en-US" dirty="0" err="1"/>
              <a:t>dll</a:t>
            </a:r>
            <a:r>
              <a:rPr lang="en-US" dirty="0" smtClean="0"/>
              <a:t>.</a:t>
            </a:r>
            <a:endParaRPr lang="id-ID" dirty="0" smtClean="0"/>
          </a:p>
          <a:p>
            <a:pPr marL="0" indent="0">
              <a:buNone/>
            </a:pPr>
            <a:endParaRPr lang="en-US" dirty="0"/>
          </a:p>
          <a:p>
            <a:r>
              <a:rPr lang="en-US" dirty="0" err="1" smtClean="0"/>
              <a:t>Keamanan</a:t>
            </a:r>
            <a:endParaRPr lang="en-US" dirty="0"/>
          </a:p>
          <a:p>
            <a:pPr marL="0" indent="0">
              <a:buNone/>
            </a:pPr>
            <a:r>
              <a:rPr lang="en-US" dirty="0"/>
              <a:t> Orang </a:t>
            </a:r>
            <a:r>
              <a:rPr lang="en-US" dirty="0" err="1"/>
              <a:t>dengan</a:t>
            </a:r>
            <a:r>
              <a:rPr lang="en-US" dirty="0"/>
              <a:t> </a:t>
            </a:r>
            <a:r>
              <a:rPr lang="en-US" dirty="0" err="1"/>
              <a:t>kebutuh</a:t>
            </a:r>
            <a:r>
              <a:rPr lang="en-US" dirty="0"/>
              <a:t> yang </a:t>
            </a:r>
            <a:r>
              <a:rPr lang="en-US" dirty="0" err="1"/>
              <a:t>tinggi</a:t>
            </a:r>
            <a:r>
              <a:rPr lang="en-US" dirty="0"/>
              <a:t> </a:t>
            </a:r>
            <a:r>
              <a:rPr lang="en-US" dirty="0" err="1"/>
              <a:t>akan</a:t>
            </a:r>
            <a:r>
              <a:rPr lang="en-US" dirty="0"/>
              <a:t> </a:t>
            </a:r>
            <a:r>
              <a:rPr lang="en-US" dirty="0" err="1"/>
              <a:t>keamanan</a:t>
            </a:r>
            <a:r>
              <a:rPr lang="en-US" dirty="0"/>
              <a:t> </a:t>
            </a:r>
            <a:r>
              <a:rPr lang="en-US" dirty="0" err="1"/>
              <a:t>cenderung</a:t>
            </a:r>
            <a:r>
              <a:rPr lang="en-US" dirty="0"/>
              <a:t> </a:t>
            </a:r>
            <a:r>
              <a:rPr lang="en-US" dirty="0" err="1"/>
              <a:t>menolak</a:t>
            </a:r>
            <a:r>
              <a:rPr lang="en-US" dirty="0"/>
              <a:t> </a:t>
            </a:r>
            <a:r>
              <a:rPr lang="en-US" dirty="0" err="1"/>
              <a:t>perubahan</a:t>
            </a:r>
            <a:r>
              <a:rPr lang="en-US" dirty="0"/>
              <a:t> </a:t>
            </a:r>
            <a:r>
              <a:rPr lang="en-US" dirty="0" err="1"/>
              <a:t>karena</a:t>
            </a:r>
            <a:r>
              <a:rPr lang="en-US" dirty="0"/>
              <a:t> </a:t>
            </a:r>
            <a:r>
              <a:rPr lang="en-US" dirty="0" err="1"/>
              <a:t>perubahan</a:t>
            </a:r>
            <a:r>
              <a:rPr lang="en-US" dirty="0"/>
              <a:t> </a:t>
            </a:r>
            <a:r>
              <a:rPr lang="en-US" dirty="0" err="1"/>
              <a:t>itu</a:t>
            </a:r>
            <a:r>
              <a:rPr lang="en-US" dirty="0"/>
              <a:t> </a:t>
            </a:r>
            <a:r>
              <a:rPr lang="en-US" dirty="0" err="1"/>
              <a:t>mengancam</a:t>
            </a:r>
            <a:r>
              <a:rPr lang="en-US" dirty="0"/>
              <a:t> rasa </a:t>
            </a:r>
            <a:r>
              <a:rPr lang="en-US" dirty="0" err="1"/>
              <a:t>aman</a:t>
            </a:r>
            <a:r>
              <a:rPr lang="en-US" dirty="0"/>
              <a:t>. </a:t>
            </a:r>
            <a:r>
              <a:rPr lang="en-US" dirty="0" err="1"/>
              <a:t>Contoh</a:t>
            </a:r>
            <a:r>
              <a:rPr lang="en-US" dirty="0"/>
              <a:t> : </a:t>
            </a:r>
            <a:r>
              <a:rPr lang="en-US" dirty="0" err="1"/>
              <a:t>apabila</a:t>
            </a:r>
            <a:r>
              <a:rPr lang="en-US" dirty="0"/>
              <a:t> </a:t>
            </a:r>
            <a:r>
              <a:rPr lang="en-US" dirty="0" err="1"/>
              <a:t>sebuah</a:t>
            </a:r>
            <a:r>
              <a:rPr lang="en-US" dirty="0"/>
              <a:t> </a:t>
            </a:r>
            <a:r>
              <a:rPr lang="en-US" dirty="0" err="1"/>
              <a:t>perusahaan</a:t>
            </a:r>
            <a:r>
              <a:rPr lang="en-US" dirty="0"/>
              <a:t> </a:t>
            </a:r>
            <a:r>
              <a:rPr lang="en-US" dirty="0" err="1"/>
              <a:t>menerapkan</a:t>
            </a:r>
            <a:r>
              <a:rPr lang="en-US" dirty="0"/>
              <a:t> </a:t>
            </a:r>
            <a:r>
              <a:rPr lang="en-US" dirty="0" err="1"/>
              <a:t>perubahan</a:t>
            </a:r>
            <a:r>
              <a:rPr lang="en-US" dirty="0"/>
              <a:t> </a:t>
            </a:r>
            <a:r>
              <a:rPr lang="en-US" dirty="0" err="1"/>
              <a:t>teknologi</a:t>
            </a:r>
            <a:r>
              <a:rPr lang="en-US" dirty="0"/>
              <a:t> </a:t>
            </a:r>
            <a:r>
              <a:rPr lang="en-US" dirty="0" err="1"/>
              <a:t>dengan</a:t>
            </a:r>
            <a:r>
              <a:rPr lang="en-US" dirty="0"/>
              <a:t> </a:t>
            </a:r>
            <a:r>
              <a:rPr lang="en-US" dirty="0" err="1"/>
              <a:t>menggunakan</a:t>
            </a:r>
            <a:r>
              <a:rPr lang="en-US" dirty="0"/>
              <a:t> robot, </a:t>
            </a:r>
            <a:r>
              <a:rPr lang="en-US" dirty="0" err="1"/>
              <a:t>maka</a:t>
            </a:r>
            <a:r>
              <a:rPr lang="en-US" dirty="0"/>
              <a:t> </a:t>
            </a:r>
            <a:r>
              <a:rPr lang="en-US" dirty="0" err="1"/>
              <a:t>karyawan</a:t>
            </a:r>
            <a:r>
              <a:rPr lang="en-US" dirty="0"/>
              <a:t> </a:t>
            </a:r>
            <a:r>
              <a:rPr lang="en-US" dirty="0" err="1"/>
              <a:t>cenderung</a:t>
            </a:r>
            <a:r>
              <a:rPr lang="en-US" dirty="0"/>
              <a:t> </a:t>
            </a:r>
            <a:r>
              <a:rPr lang="en-US" dirty="0" err="1"/>
              <a:t>merasa</a:t>
            </a:r>
            <a:r>
              <a:rPr lang="en-US" dirty="0"/>
              <a:t> </a:t>
            </a:r>
            <a:r>
              <a:rPr lang="en-US" dirty="0" err="1"/>
              <a:t>kawatir</a:t>
            </a:r>
            <a:r>
              <a:rPr lang="en-US" dirty="0"/>
              <a:t> </a:t>
            </a:r>
            <a:r>
              <a:rPr lang="en-US" dirty="0" err="1"/>
              <a:t>karena</a:t>
            </a:r>
            <a:r>
              <a:rPr lang="en-US" dirty="0"/>
              <a:t> </a:t>
            </a:r>
            <a:r>
              <a:rPr lang="en-US" dirty="0" err="1"/>
              <a:t>pekerjaan</a:t>
            </a:r>
            <a:r>
              <a:rPr lang="en-US" dirty="0"/>
              <a:t> </a:t>
            </a:r>
            <a:r>
              <a:rPr lang="en-US" dirty="0" err="1"/>
              <a:t>mereka</a:t>
            </a:r>
            <a:r>
              <a:rPr lang="en-US" dirty="0"/>
              <a:t> </a:t>
            </a:r>
            <a:r>
              <a:rPr lang="en-US" dirty="0" err="1"/>
              <a:t>berada</a:t>
            </a:r>
            <a:r>
              <a:rPr lang="en-US" dirty="0"/>
              <a:t> </a:t>
            </a:r>
            <a:r>
              <a:rPr lang="en-US" dirty="0" err="1"/>
              <a:t>dalam</a:t>
            </a:r>
            <a:r>
              <a:rPr lang="en-US" dirty="0"/>
              <a:t> </a:t>
            </a:r>
            <a:r>
              <a:rPr lang="en-US" dirty="0" err="1"/>
              <a:t>bahaya</a:t>
            </a:r>
            <a:r>
              <a:rPr lang="en-US" dirty="0"/>
              <a:t> </a:t>
            </a:r>
            <a:r>
              <a:rPr lang="en-US" dirty="0" err="1"/>
              <a:t>dan</a:t>
            </a:r>
            <a:r>
              <a:rPr lang="en-US" dirty="0"/>
              <a:t> </a:t>
            </a:r>
            <a:r>
              <a:rPr lang="en-US" dirty="0" err="1"/>
              <a:t>dapat</a:t>
            </a:r>
            <a:r>
              <a:rPr lang="en-US" dirty="0"/>
              <a:t> </a:t>
            </a:r>
            <a:r>
              <a:rPr lang="en-US" dirty="0" err="1"/>
              <a:t>digantikan</a:t>
            </a:r>
            <a:r>
              <a:rPr lang="en-US" dirty="0"/>
              <a:t> </a:t>
            </a:r>
            <a:r>
              <a:rPr lang="en-US" dirty="0" err="1"/>
              <a:t>fungsinya</a:t>
            </a:r>
            <a:r>
              <a:rPr lang="en-US" dirty="0"/>
              <a:t>.</a:t>
            </a:r>
          </a:p>
          <a:p>
            <a:endParaRPr lang="id-ID" dirty="0"/>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8</a:t>
            </a:fld>
            <a:endParaRPr lang="en-US"/>
          </a:p>
        </p:txBody>
      </p:sp>
    </p:spTree>
    <p:extLst>
      <p:ext uri="{BB962C8B-B14F-4D97-AF65-F5344CB8AC3E}">
        <p14:creationId xmlns:p14="http://schemas.microsoft.com/office/powerpoint/2010/main" val="367391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62500" lnSpcReduction="20000"/>
          </a:bodyPr>
          <a:lstStyle/>
          <a:p>
            <a:r>
              <a:rPr lang="en-US" dirty="0" err="1"/>
              <a:t>Faktor</a:t>
            </a:r>
            <a:r>
              <a:rPr lang="en-US" dirty="0"/>
              <a:t> </a:t>
            </a:r>
            <a:r>
              <a:rPr lang="en-US" dirty="0" err="1"/>
              <a:t>Ekonomi</a:t>
            </a:r>
            <a:endParaRPr lang="en-US" dirty="0"/>
          </a:p>
          <a:p>
            <a:pPr marL="0" indent="0">
              <a:buNone/>
            </a:pPr>
            <a:r>
              <a:rPr lang="en-US" dirty="0" err="1" smtClean="0"/>
              <a:t>Penolakan</a:t>
            </a:r>
            <a:r>
              <a:rPr lang="en-US" dirty="0" smtClean="0"/>
              <a:t> </a:t>
            </a:r>
            <a:r>
              <a:rPr lang="en-US" dirty="0" err="1"/>
              <a:t>dari</a:t>
            </a:r>
            <a:r>
              <a:rPr lang="en-US" dirty="0"/>
              <a:t> </a:t>
            </a:r>
            <a:r>
              <a:rPr lang="en-US" dirty="0" err="1"/>
              <a:t>individu</a:t>
            </a:r>
            <a:r>
              <a:rPr lang="en-US" dirty="0"/>
              <a:t> juga </a:t>
            </a:r>
            <a:r>
              <a:rPr lang="en-US" dirty="0" err="1"/>
              <a:t>berasal</a:t>
            </a:r>
            <a:r>
              <a:rPr lang="en-US" dirty="0"/>
              <a:t> </a:t>
            </a:r>
            <a:r>
              <a:rPr lang="en-US" dirty="0" err="1"/>
              <a:t>dari</a:t>
            </a:r>
            <a:r>
              <a:rPr lang="en-US" dirty="0"/>
              <a:t> </a:t>
            </a:r>
            <a:r>
              <a:rPr lang="en-US" dirty="0" err="1"/>
              <a:t>kekawatiran</a:t>
            </a:r>
            <a:r>
              <a:rPr lang="en-US" dirty="0"/>
              <a:t> </a:t>
            </a:r>
            <a:r>
              <a:rPr lang="en-US" dirty="0" err="1"/>
              <a:t>akan</a:t>
            </a:r>
            <a:r>
              <a:rPr lang="en-US" dirty="0"/>
              <a:t> </a:t>
            </a:r>
            <a:r>
              <a:rPr lang="en-US" dirty="0" err="1"/>
              <a:t>pengurangan</a:t>
            </a:r>
            <a:r>
              <a:rPr lang="en-US" dirty="0"/>
              <a:t> </a:t>
            </a:r>
            <a:r>
              <a:rPr lang="en-US" dirty="0" err="1"/>
              <a:t>penghasilan</a:t>
            </a:r>
            <a:r>
              <a:rPr lang="en-US" dirty="0"/>
              <a:t>. </a:t>
            </a:r>
            <a:r>
              <a:rPr lang="en-US" dirty="0" err="1"/>
              <a:t>Contoh</a:t>
            </a:r>
            <a:r>
              <a:rPr lang="en-US" dirty="0"/>
              <a:t> : </a:t>
            </a:r>
            <a:r>
              <a:rPr lang="en-US" dirty="0" err="1"/>
              <a:t>perubahan</a:t>
            </a:r>
            <a:r>
              <a:rPr lang="en-US" dirty="0"/>
              <a:t> </a:t>
            </a:r>
            <a:r>
              <a:rPr lang="en-US" dirty="0" err="1"/>
              <a:t>dalam</a:t>
            </a:r>
            <a:r>
              <a:rPr lang="en-US" dirty="0"/>
              <a:t> </a:t>
            </a:r>
            <a:r>
              <a:rPr lang="en-US" dirty="0" err="1"/>
              <a:t>tugas</a:t>
            </a:r>
            <a:r>
              <a:rPr lang="en-US" dirty="0"/>
              <a:t> </a:t>
            </a:r>
            <a:r>
              <a:rPr lang="en-US" dirty="0" err="1"/>
              <a:t>kerja</a:t>
            </a:r>
            <a:r>
              <a:rPr lang="en-US" dirty="0"/>
              <a:t> </a:t>
            </a:r>
            <a:r>
              <a:rPr lang="en-US" dirty="0" err="1"/>
              <a:t>karyawan</a:t>
            </a:r>
            <a:r>
              <a:rPr lang="en-US" dirty="0"/>
              <a:t> </a:t>
            </a:r>
            <a:r>
              <a:rPr lang="en-US" dirty="0" err="1"/>
              <a:t>dan</a:t>
            </a:r>
            <a:r>
              <a:rPr lang="en-US" dirty="0"/>
              <a:t> system jam </a:t>
            </a:r>
            <a:r>
              <a:rPr lang="en-US" dirty="0" err="1"/>
              <a:t>kerja</a:t>
            </a:r>
            <a:r>
              <a:rPr lang="en-US" dirty="0"/>
              <a:t> </a:t>
            </a:r>
            <a:r>
              <a:rPr lang="en-US" dirty="0" err="1"/>
              <a:t>membuat</a:t>
            </a:r>
            <a:r>
              <a:rPr lang="en-US" dirty="0"/>
              <a:t> </a:t>
            </a:r>
            <a:r>
              <a:rPr lang="en-US" dirty="0" err="1"/>
              <a:t>karyawan</a:t>
            </a:r>
            <a:r>
              <a:rPr lang="en-US" dirty="0"/>
              <a:t> </a:t>
            </a:r>
            <a:r>
              <a:rPr lang="en-US" dirty="0" err="1"/>
              <a:t>merasa</a:t>
            </a:r>
            <a:r>
              <a:rPr lang="en-US" dirty="0"/>
              <a:t> </a:t>
            </a:r>
            <a:r>
              <a:rPr lang="en-US" dirty="0" err="1"/>
              <a:t>kawatir</a:t>
            </a:r>
            <a:r>
              <a:rPr lang="en-US" dirty="0"/>
              <a:t> </a:t>
            </a:r>
            <a:r>
              <a:rPr lang="en-US" dirty="0" err="1"/>
              <a:t>tidak</a:t>
            </a:r>
            <a:r>
              <a:rPr lang="en-US" dirty="0"/>
              <a:t> </a:t>
            </a:r>
            <a:r>
              <a:rPr lang="en-US" dirty="0" err="1"/>
              <a:t>mampu</a:t>
            </a:r>
            <a:r>
              <a:rPr lang="en-US" dirty="0"/>
              <a:t> </a:t>
            </a:r>
            <a:r>
              <a:rPr lang="en-US" dirty="0" err="1"/>
              <a:t>melakukan</a:t>
            </a:r>
            <a:r>
              <a:rPr lang="en-US" dirty="0"/>
              <a:t> </a:t>
            </a:r>
            <a:r>
              <a:rPr lang="en-US" dirty="0" err="1"/>
              <a:t>tugas</a:t>
            </a:r>
            <a:r>
              <a:rPr lang="en-US" dirty="0"/>
              <a:t> yang </a:t>
            </a:r>
            <a:r>
              <a:rPr lang="en-US" dirty="0" err="1"/>
              <a:t>baru</a:t>
            </a:r>
            <a:r>
              <a:rPr lang="en-US" dirty="0"/>
              <a:t> </a:t>
            </a:r>
            <a:r>
              <a:rPr lang="en-US" dirty="0" err="1"/>
              <a:t>atau</a:t>
            </a:r>
            <a:r>
              <a:rPr lang="en-US" dirty="0"/>
              <a:t> </a:t>
            </a:r>
            <a:r>
              <a:rPr lang="en-US" dirty="0" err="1"/>
              <a:t>tidak</a:t>
            </a:r>
            <a:r>
              <a:rPr lang="en-US" dirty="0"/>
              <a:t> </a:t>
            </a:r>
            <a:r>
              <a:rPr lang="en-US" dirty="0" err="1"/>
              <a:t>dapat</a:t>
            </a:r>
            <a:r>
              <a:rPr lang="en-US" dirty="0"/>
              <a:t> </a:t>
            </a:r>
            <a:r>
              <a:rPr lang="en-US" dirty="0" err="1"/>
              <a:t>memenuhi</a:t>
            </a:r>
            <a:r>
              <a:rPr lang="en-US" dirty="0"/>
              <a:t> </a:t>
            </a:r>
            <a:r>
              <a:rPr lang="en-US" dirty="0" err="1"/>
              <a:t>standar</a:t>
            </a:r>
            <a:r>
              <a:rPr lang="en-US" dirty="0"/>
              <a:t> </a:t>
            </a:r>
            <a:r>
              <a:rPr lang="en-US" dirty="0" err="1"/>
              <a:t>apabila</a:t>
            </a:r>
            <a:r>
              <a:rPr lang="en-US" dirty="0"/>
              <a:t> </a:t>
            </a:r>
            <a:r>
              <a:rPr lang="en-US" dirty="0" err="1"/>
              <a:t>upah</a:t>
            </a:r>
            <a:r>
              <a:rPr lang="en-US" dirty="0"/>
              <a:t> </a:t>
            </a:r>
            <a:r>
              <a:rPr lang="en-US" dirty="0" err="1"/>
              <a:t>dikaitkan</a:t>
            </a:r>
            <a:r>
              <a:rPr lang="en-US" dirty="0"/>
              <a:t> </a:t>
            </a:r>
            <a:r>
              <a:rPr lang="en-US" dirty="0" err="1"/>
              <a:t>dengan</a:t>
            </a:r>
            <a:r>
              <a:rPr lang="en-US" dirty="0"/>
              <a:t> </a:t>
            </a:r>
            <a:r>
              <a:rPr lang="en-US" dirty="0" err="1"/>
              <a:t>produktivitas</a:t>
            </a:r>
            <a:r>
              <a:rPr lang="en-US" dirty="0"/>
              <a:t> </a:t>
            </a:r>
            <a:r>
              <a:rPr lang="en-US" dirty="0" err="1"/>
              <a:t>atau</a:t>
            </a:r>
            <a:r>
              <a:rPr lang="en-US" dirty="0"/>
              <a:t> jam </a:t>
            </a:r>
            <a:r>
              <a:rPr lang="en-US" dirty="0" err="1"/>
              <a:t>kerja</a:t>
            </a:r>
            <a:r>
              <a:rPr lang="en-US" dirty="0" smtClean="0"/>
              <a:t>.</a:t>
            </a:r>
            <a:endParaRPr lang="id-ID" dirty="0" smtClean="0"/>
          </a:p>
          <a:p>
            <a:pPr marL="0" indent="0">
              <a:buNone/>
            </a:pPr>
            <a:endParaRPr lang="en-US" dirty="0"/>
          </a:p>
          <a:p>
            <a:r>
              <a:rPr lang="en-US" dirty="0" smtClean="0"/>
              <a:t>Rasa </a:t>
            </a:r>
            <a:r>
              <a:rPr lang="en-US" dirty="0" err="1"/>
              <a:t>Takut</a:t>
            </a:r>
            <a:r>
              <a:rPr lang="en-US" dirty="0"/>
              <a:t> </a:t>
            </a:r>
            <a:r>
              <a:rPr lang="en-US" dirty="0" err="1"/>
              <a:t>terhadap</a:t>
            </a:r>
            <a:r>
              <a:rPr lang="en-US" dirty="0"/>
              <a:t> </a:t>
            </a:r>
            <a:r>
              <a:rPr lang="en-US" dirty="0" err="1"/>
              <a:t>hal</a:t>
            </a:r>
            <a:r>
              <a:rPr lang="en-US" dirty="0"/>
              <a:t> yang </a:t>
            </a:r>
            <a:r>
              <a:rPr lang="en-US" dirty="0" err="1"/>
              <a:t>tidak</a:t>
            </a:r>
            <a:r>
              <a:rPr lang="en-US" dirty="0"/>
              <a:t> </a:t>
            </a:r>
            <a:r>
              <a:rPr lang="en-US" dirty="0" err="1" smtClean="0"/>
              <a:t>diketahui</a:t>
            </a:r>
            <a:endParaRPr lang="id-ID" dirty="0"/>
          </a:p>
          <a:p>
            <a:pPr marL="0" indent="0">
              <a:buNone/>
            </a:pPr>
            <a:r>
              <a:rPr lang="en-US" dirty="0" err="1" smtClean="0"/>
              <a:t>Perubahan</a:t>
            </a:r>
            <a:r>
              <a:rPr lang="en-US" dirty="0" smtClean="0"/>
              <a:t> </a:t>
            </a:r>
            <a:r>
              <a:rPr lang="en-US" dirty="0" err="1"/>
              <a:t>membuat</a:t>
            </a:r>
            <a:r>
              <a:rPr lang="en-US" dirty="0"/>
              <a:t> </a:t>
            </a:r>
            <a:r>
              <a:rPr lang="en-US" dirty="0" err="1"/>
              <a:t>segala</a:t>
            </a:r>
            <a:r>
              <a:rPr lang="en-US" dirty="0"/>
              <a:t> </a:t>
            </a:r>
            <a:r>
              <a:rPr lang="en-US" dirty="0" err="1"/>
              <a:t>sesuatu</a:t>
            </a:r>
            <a:r>
              <a:rPr lang="en-US" dirty="0"/>
              <a:t> </a:t>
            </a:r>
            <a:r>
              <a:rPr lang="en-US" dirty="0" err="1"/>
              <a:t>menjadi</a:t>
            </a:r>
            <a:r>
              <a:rPr lang="en-US" dirty="0"/>
              <a:t> </a:t>
            </a:r>
            <a:r>
              <a:rPr lang="en-US" dirty="0" err="1"/>
              <a:t>baru</a:t>
            </a:r>
            <a:r>
              <a:rPr lang="en-US" dirty="0"/>
              <a:t> </a:t>
            </a:r>
            <a:r>
              <a:rPr lang="en-US" dirty="0" err="1"/>
              <a:t>dan</a:t>
            </a:r>
            <a:r>
              <a:rPr lang="en-US" dirty="0"/>
              <a:t> </a:t>
            </a:r>
            <a:r>
              <a:rPr lang="en-US" dirty="0" err="1"/>
              <a:t>tidak</a:t>
            </a:r>
            <a:r>
              <a:rPr lang="en-US" dirty="0"/>
              <a:t> </a:t>
            </a:r>
            <a:r>
              <a:rPr lang="en-US" dirty="0" err="1"/>
              <a:t>pasti</a:t>
            </a:r>
            <a:r>
              <a:rPr lang="en-US" dirty="0"/>
              <a:t>. </a:t>
            </a:r>
            <a:r>
              <a:rPr lang="en-US" dirty="0" err="1"/>
              <a:t>Individu</a:t>
            </a:r>
            <a:r>
              <a:rPr lang="en-US" dirty="0"/>
              <a:t> </a:t>
            </a:r>
            <a:r>
              <a:rPr lang="en-US" dirty="0" err="1"/>
              <a:t>cenderung</a:t>
            </a:r>
            <a:r>
              <a:rPr lang="en-US" dirty="0"/>
              <a:t> </a:t>
            </a:r>
            <a:r>
              <a:rPr lang="en-US" dirty="0" err="1"/>
              <a:t>tidak</a:t>
            </a:r>
            <a:r>
              <a:rPr lang="en-US" dirty="0"/>
              <a:t> </a:t>
            </a:r>
            <a:r>
              <a:rPr lang="en-US" dirty="0" err="1"/>
              <a:t>menyukai</a:t>
            </a:r>
            <a:r>
              <a:rPr lang="en-US" dirty="0"/>
              <a:t> </a:t>
            </a:r>
            <a:r>
              <a:rPr lang="en-US" dirty="0" err="1"/>
              <a:t>ketidakpastian</a:t>
            </a:r>
            <a:r>
              <a:rPr lang="en-US" dirty="0"/>
              <a:t>. </a:t>
            </a:r>
            <a:r>
              <a:rPr lang="en-US" dirty="0" err="1"/>
              <a:t>Contoh</a:t>
            </a:r>
            <a:r>
              <a:rPr lang="en-US" dirty="0"/>
              <a:t> : </a:t>
            </a:r>
            <a:r>
              <a:rPr lang="en-US" dirty="0" err="1"/>
              <a:t>Pada</a:t>
            </a:r>
            <a:r>
              <a:rPr lang="en-US" dirty="0"/>
              <a:t> </a:t>
            </a:r>
            <a:r>
              <a:rPr lang="en-US" dirty="0" err="1"/>
              <a:t>saat</a:t>
            </a:r>
            <a:r>
              <a:rPr lang="en-US" dirty="0"/>
              <a:t> </a:t>
            </a:r>
            <a:r>
              <a:rPr lang="en-US" dirty="0" err="1"/>
              <a:t>masih</a:t>
            </a:r>
            <a:r>
              <a:rPr lang="en-US" dirty="0"/>
              <a:t> di SMA </a:t>
            </a:r>
            <a:r>
              <a:rPr lang="en-US" dirty="0" err="1"/>
              <a:t>dan</a:t>
            </a:r>
            <a:r>
              <a:rPr lang="en-US" dirty="0"/>
              <a:t> </a:t>
            </a:r>
            <a:r>
              <a:rPr lang="en-US" dirty="0" err="1"/>
              <a:t>menjadi</a:t>
            </a:r>
            <a:r>
              <a:rPr lang="en-US" dirty="0"/>
              <a:t> senior, </a:t>
            </a:r>
            <a:r>
              <a:rPr lang="en-US" dirty="0" err="1"/>
              <a:t>siswa</a:t>
            </a:r>
            <a:r>
              <a:rPr lang="en-US" dirty="0"/>
              <a:t> </a:t>
            </a:r>
            <a:r>
              <a:rPr lang="en-US" dirty="0" err="1"/>
              <a:t>merasa</a:t>
            </a:r>
            <a:r>
              <a:rPr lang="en-US" dirty="0"/>
              <a:t> </a:t>
            </a:r>
            <a:r>
              <a:rPr lang="en-US" dirty="0" err="1"/>
              <a:t>memahami</a:t>
            </a:r>
            <a:r>
              <a:rPr lang="en-US" dirty="0"/>
              <a:t> </a:t>
            </a:r>
            <a:r>
              <a:rPr lang="en-US" dirty="0" err="1"/>
              <a:t>segala</a:t>
            </a:r>
            <a:r>
              <a:rPr lang="en-US" dirty="0"/>
              <a:t> </a:t>
            </a:r>
            <a:r>
              <a:rPr lang="en-US" dirty="0" err="1"/>
              <a:t>sesuatu</a:t>
            </a:r>
            <a:r>
              <a:rPr lang="en-US" dirty="0"/>
              <a:t> yang </a:t>
            </a:r>
            <a:r>
              <a:rPr lang="en-US" dirty="0" err="1"/>
              <a:t>terjadi</a:t>
            </a:r>
            <a:r>
              <a:rPr lang="en-US" dirty="0"/>
              <a:t> </a:t>
            </a:r>
            <a:r>
              <a:rPr lang="en-US" dirty="0" err="1"/>
              <a:t>dalam</a:t>
            </a:r>
            <a:r>
              <a:rPr lang="en-US" dirty="0"/>
              <a:t> </a:t>
            </a:r>
            <a:r>
              <a:rPr lang="en-US" dirty="0" err="1"/>
              <a:t>lingkungannya</a:t>
            </a:r>
            <a:r>
              <a:rPr lang="en-US" dirty="0"/>
              <a:t>. </a:t>
            </a:r>
            <a:r>
              <a:rPr lang="en-US" dirty="0" err="1"/>
              <a:t>Tetapi</a:t>
            </a:r>
            <a:r>
              <a:rPr lang="en-US" dirty="0"/>
              <a:t> </a:t>
            </a:r>
            <a:r>
              <a:rPr lang="en-US" dirty="0" err="1"/>
              <a:t>setelah</a:t>
            </a:r>
            <a:r>
              <a:rPr lang="en-US" dirty="0"/>
              <a:t> lulus </a:t>
            </a:r>
            <a:r>
              <a:rPr lang="en-US" dirty="0" err="1"/>
              <a:t>dan</a:t>
            </a:r>
            <a:r>
              <a:rPr lang="en-US" dirty="0"/>
              <a:t> </a:t>
            </a:r>
            <a:r>
              <a:rPr lang="en-US" dirty="0" err="1"/>
              <a:t>menjadi</a:t>
            </a:r>
            <a:r>
              <a:rPr lang="en-US" dirty="0"/>
              <a:t> </a:t>
            </a:r>
            <a:r>
              <a:rPr lang="en-US" dirty="0" err="1"/>
              <a:t>mahasiswa</a:t>
            </a:r>
            <a:r>
              <a:rPr lang="en-US" dirty="0"/>
              <a:t>, </a:t>
            </a:r>
            <a:r>
              <a:rPr lang="en-US" dirty="0" err="1"/>
              <a:t>otomatis</a:t>
            </a:r>
            <a:r>
              <a:rPr lang="en-US" dirty="0"/>
              <a:t> </a:t>
            </a:r>
            <a:r>
              <a:rPr lang="en-US" dirty="0" err="1"/>
              <a:t>kembali</a:t>
            </a:r>
            <a:r>
              <a:rPr lang="en-US" dirty="0"/>
              <a:t> </a:t>
            </a:r>
            <a:r>
              <a:rPr lang="en-US" dirty="0" err="1"/>
              <a:t>menjadi</a:t>
            </a:r>
            <a:r>
              <a:rPr lang="en-US" dirty="0"/>
              <a:t> junior yang </a:t>
            </a:r>
            <a:r>
              <a:rPr lang="en-US" dirty="0" err="1"/>
              <a:t>kurang</a:t>
            </a:r>
            <a:r>
              <a:rPr lang="en-US" dirty="0"/>
              <a:t> </a:t>
            </a:r>
            <a:r>
              <a:rPr lang="en-US" dirty="0" err="1"/>
              <a:t>paham</a:t>
            </a:r>
            <a:r>
              <a:rPr lang="en-US" dirty="0"/>
              <a:t> </a:t>
            </a:r>
            <a:r>
              <a:rPr lang="en-US" dirty="0" err="1"/>
              <a:t>dengan</a:t>
            </a:r>
            <a:r>
              <a:rPr lang="en-US" dirty="0"/>
              <a:t> system yang </a:t>
            </a:r>
            <a:r>
              <a:rPr lang="en-US" dirty="0" err="1"/>
              <a:t>baru</a:t>
            </a:r>
            <a:r>
              <a:rPr lang="en-US" dirty="0"/>
              <a:t> di </a:t>
            </a:r>
            <a:r>
              <a:rPr lang="en-US" dirty="0" err="1"/>
              <a:t>perguruan</a:t>
            </a:r>
            <a:r>
              <a:rPr lang="en-US" dirty="0"/>
              <a:t> </a:t>
            </a:r>
            <a:r>
              <a:rPr lang="en-US" dirty="0" err="1"/>
              <a:t>tinggi</a:t>
            </a:r>
            <a:r>
              <a:rPr lang="en-US" dirty="0"/>
              <a:t>. </a:t>
            </a:r>
            <a:r>
              <a:rPr lang="en-US" dirty="0" err="1"/>
              <a:t>Peralihan</a:t>
            </a:r>
            <a:r>
              <a:rPr lang="en-US" dirty="0"/>
              <a:t> </a:t>
            </a:r>
            <a:r>
              <a:rPr lang="en-US" dirty="0" err="1"/>
              <a:t>dari</a:t>
            </a:r>
            <a:r>
              <a:rPr lang="en-US" dirty="0"/>
              <a:t> </a:t>
            </a:r>
            <a:r>
              <a:rPr lang="en-US" dirty="0" err="1"/>
              <a:t>sesuatu</a:t>
            </a:r>
            <a:r>
              <a:rPr lang="en-US" dirty="0"/>
              <a:t> yang </a:t>
            </a:r>
            <a:r>
              <a:rPr lang="en-US" dirty="0" err="1"/>
              <a:t>sudah</a:t>
            </a:r>
            <a:r>
              <a:rPr lang="en-US" dirty="0"/>
              <a:t> </a:t>
            </a:r>
            <a:r>
              <a:rPr lang="en-US" dirty="0" err="1"/>
              <a:t>diketahui</a:t>
            </a:r>
            <a:r>
              <a:rPr lang="en-US" dirty="0"/>
              <a:t> </a:t>
            </a:r>
            <a:r>
              <a:rPr lang="en-US" dirty="0" err="1"/>
              <a:t>menjadi</a:t>
            </a:r>
            <a:r>
              <a:rPr lang="en-US" dirty="0"/>
              <a:t> yang </a:t>
            </a:r>
            <a:r>
              <a:rPr lang="en-US" dirty="0" err="1"/>
              <a:t>tidak</a:t>
            </a:r>
            <a:r>
              <a:rPr lang="en-US" dirty="0"/>
              <a:t> </a:t>
            </a:r>
            <a:r>
              <a:rPr lang="en-US" dirty="0" err="1"/>
              <a:t>diketahui</a:t>
            </a:r>
            <a:r>
              <a:rPr lang="en-US" dirty="0"/>
              <a:t> </a:t>
            </a:r>
            <a:r>
              <a:rPr lang="en-US" dirty="0" err="1"/>
              <a:t>membuat</a:t>
            </a:r>
            <a:r>
              <a:rPr lang="en-US" dirty="0"/>
              <a:t> rasa </a:t>
            </a:r>
            <a:r>
              <a:rPr lang="en-US" dirty="0" err="1"/>
              <a:t>takut</a:t>
            </a:r>
            <a:r>
              <a:rPr lang="en-US" dirty="0"/>
              <a:t> </a:t>
            </a:r>
            <a:r>
              <a:rPr lang="en-US" dirty="0" err="1"/>
              <a:t>dan</a:t>
            </a:r>
            <a:r>
              <a:rPr lang="en-US" dirty="0"/>
              <a:t> </a:t>
            </a:r>
            <a:r>
              <a:rPr lang="en-US" dirty="0" err="1"/>
              <a:t>tidak</a:t>
            </a:r>
            <a:r>
              <a:rPr lang="en-US" dirty="0"/>
              <a:t> </a:t>
            </a:r>
            <a:r>
              <a:rPr lang="en-US" dirty="0" err="1"/>
              <a:t>aman</a:t>
            </a:r>
            <a:endParaRPr lang="en-US" dirty="0"/>
          </a:p>
          <a:p>
            <a:endParaRPr lang="id-ID" dirty="0"/>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9</a:t>
            </a:fld>
            <a:endParaRPr lang="en-US"/>
          </a:p>
        </p:txBody>
      </p:sp>
    </p:spTree>
    <p:extLst>
      <p:ext uri="{BB962C8B-B14F-4D97-AF65-F5344CB8AC3E}">
        <p14:creationId xmlns:p14="http://schemas.microsoft.com/office/powerpoint/2010/main" val="2736277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582</Words>
  <Application>Microsoft Office PowerPoint</Application>
  <PresentationFormat>On-screen Show (4:3)</PresentationFormat>
  <Paragraphs>86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KONSEP MANJEMEN PERUBAHAN SECARA UMUM</vt:lpstr>
      <vt:lpstr>VISI DAN MISI UNIVERSITAS ESA UNGGUL</vt:lpstr>
      <vt:lpstr>PowerPoint Presentation</vt:lpstr>
      <vt:lpstr>PowerPoint Presentation</vt:lpstr>
      <vt:lpstr>TUJUAN DAN MANFAAT PERUBAHAN</vt:lpstr>
      <vt:lpstr>TIPE PERUBAHAN</vt:lpstr>
      <vt:lpstr>Mengapa menolak untuk berubah</vt:lpstr>
      <vt:lpstr>Penolakan Individu</vt:lpstr>
      <vt:lpstr>PowerPoint Presentation</vt:lpstr>
      <vt:lpstr>PowerPoint Presentation</vt:lpstr>
      <vt:lpstr>Penolakan Organisasi</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toshiba</cp:lastModifiedBy>
  <cp:revision>43</cp:revision>
  <dcterms:created xsi:type="dcterms:W3CDTF">2017-09-09T11:34:57Z</dcterms:created>
  <dcterms:modified xsi:type="dcterms:W3CDTF">2018-04-01T12:53:32Z</dcterms:modified>
</cp:coreProperties>
</file>