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63" r:id="rId3"/>
    <p:sldId id="264" r:id="rId4"/>
    <p:sldId id="265" r:id="rId5"/>
    <p:sldId id="266" r:id="rId6"/>
    <p:sldId id="267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MANAJEMEN SDM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id-ID" smtClean="0"/>
              <a:t>FEB 305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MANAJEMEN SDM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id-ID" smtClean="0"/>
              <a:t>FEB 305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id-ID" smtClean="0"/>
              <a:t>FEB 305 - Manajemen SDM 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smtClean="0"/>
              <a:t>6097 - Rina Anindita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id-ID" smtClean="0"/>
              <a:t>FEB 305 - Manajemen SDM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6097 - Rina Anindita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id-ID" sz="2400" b="1" dirty="0" smtClean="0"/>
              <a:t>MENGATASI PENOLAKAN </a:t>
            </a:r>
            <a:br>
              <a:rPr lang="id-ID" sz="2400" b="1" dirty="0" smtClean="0"/>
            </a:br>
            <a:r>
              <a:rPr lang="id-ID" sz="2400" b="1" dirty="0" smtClean="0"/>
              <a:t>DALAM PERUBAHAN</a:t>
            </a:r>
            <a:endParaRPr lang="id-ID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 fontScale="92500" lnSpcReduction="1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id-ID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097</a:t>
            </a: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</a:t>
            </a:r>
            <a:r>
              <a:rPr lang="id-ID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RINA ANINDITA</a:t>
            </a:r>
            <a:endParaRPr lang="en-US" sz="28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STUDI </a:t>
            </a: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</a:t>
            </a:r>
            <a:r>
              <a:rPr lang="id-ID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d-ID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 DAN BISNIS </a:t>
            </a: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|</a:t>
            </a:r>
          </a:p>
          <a:p>
            <a:r>
              <a:rPr lang="id-ID" sz="2000" dirty="0" smtClean="0"/>
              <a:t>MANAJEMEN PERUBAHAN</a:t>
            </a:r>
            <a:endParaRPr lang="en-US" sz="20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id-ID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23667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doors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MENGATASI PENOLAKAN PERUBAHAN</a:t>
            </a:r>
            <a:r>
              <a:rPr lang="en-US" dirty="0"/>
              <a:t/>
            </a:r>
            <a:br>
              <a:rPr lang="en-US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endParaRPr lang="en-US" dirty="0"/>
          </a:p>
          <a:p>
            <a:r>
              <a:rPr lang="en-US" dirty="0" smtClean="0"/>
              <a:t>·</a:t>
            </a:r>
            <a:r>
              <a:rPr lang="en-US" dirty="0" err="1" smtClean="0"/>
              <a:t>Pendidikan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Komunikasi</a:t>
            </a:r>
            <a:endParaRPr lang="id-ID" dirty="0"/>
          </a:p>
          <a:p>
            <a:pPr marL="0" indent="0">
              <a:buNone/>
            </a:pPr>
            <a:r>
              <a:rPr lang="en-US" dirty="0" err="1" smtClean="0"/>
              <a:t>Penolakan</a:t>
            </a:r>
            <a:r>
              <a:rPr lang="en-US" dirty="0" smtClean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para </a:t>
            </a:r>
            <a:r>
              <a:rPr lang="en-US" dirty="0" err="1"/>
              <a:t>karyawan</a:t>
            </a:r>
            <a:r>
              <a:rPr lang="en-US" dirty="0"/>
              <a:t> agar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taktik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berasumsi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penolak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paham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kurangnya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didapatkan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ditempuh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pembahasan</a:t>
            </a:r>
            <a:r>
              <a:rPr lang="en-US" dirty="0"/>
              <a:t> personal, memo, </a:t>
            </a:r>
            <a:r>
              <a:rPr lang="en-US" dirty="0" err="1"/>
              <a:t>presentasi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 </a:t>
            </a:r>
            <a:r>
              <a:rPr lang="en-US" dirty="0" err="1"/>
              <a:t>Taktik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timbal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 </a:t>
            </a:r>
            <a:r>
              <a:rPr lang="en-US" dirty="0" err="1" smtClean="0"/>
              <a:t>Partisipasi</a:t>
            </a:r>
            <a:endParaRPr lang="id-ID" dirty="0"/>
          </a:p>
          <a:p>
            <a:pPr marL="0" indent="0">
              <a:buNone/>
            </a:pP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unutk</a:t>
            </a:r>
            <a:r>
              <a:rPr lang="en-US" dirty="0"/>
              <a:t>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juga </a:t>
            </a:r>
            <a:r>
              <a:rPr lang="en-US" dirty="0" err="1"/>
              <a:t>berpartisipasi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, orang-orang yang </a:t>
            </a:r>
            <a:r>
              <a:rPr lang="en-US" dirty="0" err="1"/>
              <a:t>menentang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diajak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berpartisipasi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pengambilan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. </a:t>
            </a:r>
            <a:r>
              <a:rPr lang="en-US" dirty="0" err="1"/>
              <a:t>Keterlibatan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,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komitemen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. </a:t>
            </a:r>
            <a:r>
              <a:rPr lang="en-US" dirty="0" err="1"/>
              <a:t>Kelemahan</a:t>
            </a:r>
            <a:r>
              <a:rPr lang="en-US" dirty="0"/>
              <a:t> </a:t>
            </a:r>
            <a:r>
              <a:rPr lang="en-US" dirty="0" err="1"/>
              <a:t>taktik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menghabiskan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 smtClean="0"/>
              <a:t>.</a:t>
            </a:r>
            <a:r>
              <a:rPr lang="en-US" dirty="0"/>
              <a:t>    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10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err="1"/>
              <a:t>Kemudahan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dukungan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pendukung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. </a:t>
            </a:r>
            <a:r>
              <a:rPr lang="en-US" dirty="0" err="1"/>
              <a:t>Bila</a:t>
            </a:r>
            <a:r>
              <a:rPr lang="en-US" dirty="0"/>
              <a:t> rasa </a:t>
            </a:r>
            <a:r>
              <a:rPr lang="en-US" dirty="0" err="1"/>
              <a:t>takut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kecemasan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penyuluhan</a:t>
            </a:r>
            <a:r>
              <a:rPr lang="en-US" dirty="0"/>
              <a:t>, </a:t>
            </a:r>
            <a:r>
              <a:rPr lang="en-US" dirty="0" err="1"/>
              <a:t>pelatihan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upaya-upaya</a:t>
            </a:r>
            <a:r>
              <a:rPr lang="en-US" dirty="0"/>
              <a:t> lain yang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merasa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tenang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. </a:t>
            </a:r>
            <a:r>
              <a:rPr lang="en-US" dirty="0" err="1"/>
              <a:t>Kelemahannya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jaminan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berhasil</a:t>
            </a:r>
            <a:endParaRPr lang="id-ID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·</a:t>
            </a:r>
            <a:r>
              <a:rPr lang="en-US" dirty="0" err="1" smtClean="0"/>
              <a:t>Perundingan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Agen</a:t>
            </a:r>
            <a:r>
              <a:rPr lang="en-US" dirty="0" smtClean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berharga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. </a:t>
            </a:r>
            <a:r>
              <a:rPr lang="en-US" dirty="0" err="1"/>
              <a:t>Taktik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diharuskan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yang </a:t>
            </a:r>
            <a:r>
              <a:rPr lang="en-US" dirty="0" err="1"/>
              <a:t>menolak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yang </a:t>
            </a:r>
            <a:r>
              <a:rPr lang="en-US" dirty="0" err="1"/>
              <a:t>berkuasa</a:t>
            </a:r>
            <a:r>
              <a:rPr lang="en-US" dirty="0"/>
              <a:t>. </a:t>
            </a:r>
            <a:r>
              <a:rPr lang="en-US" dirty="0" err="1"/>
              <a:t>Risikonya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perundingan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menghindari</a:t>
            </a:r>
            <a:r>
              <a:rPr lang="en-US" dirty="0"/>
              <a:t> </a:t>
            </a:r>
            <a:r>
              <a:rPr lang="en-US" dirty="0" err="1"/>
              <a:t>penolakan</a:t>
            </a:r>
            <a:r>
              <a:rPr lang="en-US" dirty="0"/>
              <a:t>,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diperas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individu-individu</a:t>
            </a:r>
            <a:r>
              <a:rPr lang="en-US" dirty="0"/>
              <a:t> lain yang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kedudukan</a:t>
            </a:r>
            <a:r>
              <a:rPr lang="en-US" dirty="0"/>
              <a:t> </a:t>
            </a:r>
            <a:r>
              <a:rPr lang="en-US" dirty="0" err="1"/>
              <a:t>berkuasa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763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5334000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kooptasi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/>
              <a:t>mengacu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yang </a:t>
            </a:r>
            <a:r>
              <a:rPr lang="en-US" dirty="0" err="1"/>
              <a:t>tersembunyi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menghasut</a:t>
            </a:r>
            <a:r>
              <a:rPr lang="en-US" dirty="0"/>
              <a:t>, </a:t>
            </a:r>
            <a:r>
              <a:rPr lang="en-US" dirty="0" err="1"/>
              <a:t>memutar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, </a:t>
            </a:r>
            <a:r>
              <a:rPr lang="en-US" dirty="0" err="1"/>
              <a:t>menahan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diinginkan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palsu</a:t>
            </a:r>
            <a:r>
              <a:rPr lang="en-US" dirty="0"/>
              <a:t> agar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Kooptasi</a:t>
            </a:r>
            <a:r>
              <a:rPr lang="en-US" dirty="0" smtClean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partisipasi</a:t>
            </a:r>
            <a:r>
              <a:rPr lang="en-US" dirty="0"/>
              <a:t>. </a:t>
            </a:r>
            <a:r>
              <a:rPr lang="en-US" dirty="0" err="1"/>
              <a:t>Kooptasi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menyuap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penolak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peruabahan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seolah-olah</a:t>
            </a:r>
            <a:r>
              <a:rPr lang="en-US" dirty="0"/>
              <a:t> </a:t>
            </a:r>
            <a:r>
              <a:rPr lang="en-US" dirty="0" err="1"/>
              <a:t>mendaptkan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kooptasi</a:t>
            </a:r>
            <a:r>
              <a:rPr lang="en-US" dirty="0"/>
              <a:t> </a:t>
            </a:r>
            <a:r>
              <a:rPr lang="en-US" dirty="0" err="1"/>
              <a:t>cenderung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taktik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boomerang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sasaran</a:t>
            </a:r>
            <a:r>
              <a:rPr lang="en-US" dirty="0"/>
              <a:t> </a:t>
            </a:r>
            <a:r>
              <a:rPr lang="en-US" dirty="0" err="1"/>
              <a:t>menyadari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dimanfaatkan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kredibilitas</a:t>
            </a:r>
            <a:r>
              <a:rPr lang="en-US" dirty="0"/>
              <a:t> </a:t>
            </a:r>
            <a:r>
              <a:rPr lang="en-US" dirty="0" err="1"/>
              <a:t>agen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merosot</a:t>
            </a:r>
            <a:r>
              <a:rPr lang="en-US" dirty="0" smtClean="0"/>
              <a:t>.</a:t>
            </a:r>
            <a:endParaRPr lang="id-ID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err="1" smtClean="0"/>
              <a:t>Pemaksaan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Pemaksaan</a:t>
            </a:r>
            <a:r>
              <a:rPr lang="en-US" dirty="0" smtClean="0"/>
              <a:t> </a:t>
            </a:r>
            <a:r>
              <a:rPr lang="en-US" dirty="0" err="1"/>
              <a:t>berarti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para </a:t>
            </a:r>
            <a:r>
              <a:rPr lang="en-US" dirty="0" err="1"/>
              <a:t>penolak</a:t>
            </a:r>
            <a:r>
              <a:rPr lang="en-US" dirty="0"/>
              <a:t>. </a:t>
            </a:r>
            <a:r>
              <a:rPr lang="en-US" dirty="0" err="1"/>
              <a:t>Contohnya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phk</a:t>
            </a:r>
            <a:r>
              <a:rPr lang="en-US" dirty="0"/>
              <a:t>, </a:t>
            </a:r>
            <a:r>
              <a:rPr lang="en-US" dirty="0" err="1"/>
              <a:t>pemindahan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promosi</a:t>
            </a:r>
            <a:r>
              <a:rPr lang="en-US" dirty="0"/>
              <a:t>,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rekomendasi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 </a:t>
            </a:r>
            <a:r>
              <a:rPr lang="en-US" dirty="0" err="1"/>
              <a:t>Kelebihan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kelemahannya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kooptasi</a:t>
            </a:r>
            <a:r>
              <a:rPr lang="en-US" dirty="0"/>
              <a:t>.</a:t>
            </a:r>
          </a:p>
          <a:p>
            <a:endParaRPr lang="id-ID" dirty="0"/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80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3 LANGKAH LEWIN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Unfreezing (</a:t>
            </a:r>
            <a:r>
              <a:rPr lang="en-US" dirty="0" err="1"/>
              <a:t>melelehkan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status quo:</a:t>
            </a:r>
          </a:p>
          <a:p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tekanan-tekanan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keenganan</a:t>
            </a:r>
            <a:r>
              <a:rPr lang="en-US" dirty="0"/>
              <a:t> </a:t>
            </a:r>
            <a:r>
              <a:rPr lang="en-US" dirty="0" err="1"/>
              <a:t>individu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. (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permanen</a:t>
            </a:r>
            <a:r>
              <a:rPr lang="en-US" dirty="0"/>
              <a:t>)</a:t>
            </a:r>
          </a:p>
          <a:p>
            <a:r>
              <a:rPr lang="en-US" dirty="0" smtClean="0"/>
              <a:t>Status </a:t>
            </a:r>
            <a:r>
              <a:rPr lang="en-US" dirty="0"/>
              <a:t>quo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yang </a:t>
            </a:r>
            <a:r>
              <a:rPr lang="en-US" dirty="0" err="1"/>
              <a:t>seimbang</a:t>
            </a:r>
            <a:r>
              <a:rPr lang="en-US" dirty="0"/>
              <a:t>.</a:t>
            </a:r>
          </a:p>
          <a:p>
            <a:r>
              <a:rPr lang="en-US" dirty="0" smtClean="0"/>
              <a:t>Cara </a:t>
            </a:r>
            <a:r>
              <a:rPr lang="en-US" dirty="0"/>
              <a:t>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ditempuh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pendorong</a:t>
            </a:r>
            <a:r>
              <a:rPr lang="en-US" dirty="0"/>
              <a:t> (</a:t>
            </a:r>
            <a:r>
              <a:rPr lang="en-US" dirty="0" err="1"/>
              <a:t>kekuatan</a:t>
            </a:r>
            <a:r>
              <a:rPr lang="en-US" dirty="0"/>
              <a:t> yang </a:t>
            </a:r>
            <a:r>
              <a:rPr lang="en-US" dirty="0" err="1"/>
              <a:t>mengarahkan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menjauhi</a:t>
            </a:r>
            <a:r>
              <a:rPr lang="en-US" dirty="0"/>
              <a:t> status quo),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penahan</a:t>
            </a:r>
            <a:r>
              <a:rPr lang="en-US" dirty="0"/>
              <a:t> (</a:t>
            </a:r>
            <a:r>
              <a:rPr lang="en-US" dirty="0" err="1"/>
              <a:t>kekuatan</a:t>
            </a:r>
            <a:r>
              <a:rPr lang="en-US" dirty="0"/>
              <a:t> yang </a:t>
            </a:r>
            <a:r>
              <a:rPr lang="en-US" dirty="0" err="1"/>
              <a:t>merintangi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keseimbangan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menggabungkan</a:t>
            </a:r>
            <a:r>
              <a:rPr lang="en-US" dirty="0"/>
              <a:t> </a:t>
            </a:r>
            <a:r>
              <a:rPr lang="en-US" dirty="0" err="1"/>
              <a:t>keduanya</a:t>
            </a:r>
            <a:r>
              <a:rPr lang="en-US" dirty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pendorong</a:t>
            </a:r>
            <a:r>
              <a:rPr lang="en-US" dirty="0"/>
              <a:t> :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gaji</a:t>
            </a:r>
            <a:r>
              <a:rPr lang="en-US" dirty="0"/>
              <a:t>, </a:t>
            </a:r>
            <a:r>
              <a:rPr lang="en-US" dirty="0" err="1"/>
              <a:t>fasilitas</a:t>
            </a:r>
            <a:r>
              <a:rPr lang="en-US" dirty="0"/>
              <a:t> </a:t>
            </a:r>
            <a:r>
              <a:rPr lang="en-US" dirty="0" err="1"/>
              <a:t>penunjang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,</a:t>
            </a:r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29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:</a:t>
            </a:r>
          </a:p>
          <a:p>
            <a:pPr marL="0" indent="0">
              <a:buNone/>
            </a:pPr>
            <a:r>
              <a:rPr lang="en-US" dirty="0" smtClean="0"/>
              <a:t>proses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dipertahankan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status quo</a:t>
            </a:r>
          </a:p>
          <a:p>
            <a:r>
              <a:rPr lang="en-US" dirty="0" smtClean="0"/>
              <a:t>Refreezing </a:t>
            </a:r>
            <a:r>
              <a:rPr lang="en-US" dirty="0"/>
              <a:t>(</a:t>
            </a:r>
            <a:r>
              <a:rPr lang="en-US" dirty="0" err="1"/>
              <a:t>membekukan</a:t>
            </a:r>
            <a:r>
              <a:rPr lang="en-US" dirty="0"/>
              <a:t>) :</a:t>
            </a:r>
          </a:p>
          <a:p>
            <a:pPr marL="0" indent="0">
              <a:buNone/>
            </a:pPr>
            <a:r>
              <a:rPr lang="en-US" dirty="0" err="1" smtClean="0"/>
              <a:t>menstabilkan</a:t>
            </a:r>
            <a:r>
              <a:rPr lang="en-US" dirty="0" smtClean="0"/>
              <a:t> </a:t>
            </a:r>
            <a:r>
              <a:rPr lang="en-US" dirty="0" err="1"/>
              <a:t>intervensi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mempertimbangkan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pendorong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penahan</a:t>
            </a:r>
            <a:r>
              <a:rPr lang="en-US" dirty="0"/>
              <a:t>. (</a:t>
            </a:r>
            <a:r>
              <a:rPr lang="en-US" dirty="0" err="1"/>
              <a:t>permanen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smtClean="0"/>
              <a:t>adanya</a:t>
            </a:r>
            <a:r>
              <a:rPr lang="en-US" dirty="0" smtClean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system </a:t>
            </a:r>
            <a:r>
              <a:rPr lang="en-US" dirty="0" err="1"/>
              <a:t>baru</a:t>
            </a:r>
            <a:r>
              <a:rPr lang="en-US" dirty="0"/>
              <a:t> yang </a:t>
            </a:r>
            <a:r>
              <a:rPr lang="en-US" dirty="0" err="1"/>
              <a:t>kuat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permanen</a:t>
            </a:r>
            <a:r>
              <a:rPr lang="en-US" dirty="0"/>
              <a:t>.</a:t>
            </a:r>
          </a:p>
          <a:p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smtClean="0"/>
              <a:t>FEB 305 - Manajemen SDM 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546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d-ID" dirty="0" smtClean="0"/>
              <a:t>FEB 305 - Manajemen SDM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6097 - Rina Anindita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>
        <p14:doors dir="ver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531</Words>
  <Application>Microsoft Office PowerPoint</Application>
  <PresentationFormat>On-screen Show (4:3)</PresentationFormat>
  <Paragraphs>60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MENGATASI PENOLAKAN  DALAM PERUBAHAN</vt:lpstr>
      <vt:lpstr>MENGATASI PENOLAKAN PERUBAHAN </vt:lpstr>
      <vt:lpstr>PowerPoint Presentation</vt:lpstr>
      <vt:lpstr>PowerPoint Presentation</vt:lpstr>
      <vt:lpstr>3 LANGKAH LEWIN</vt:lpstr>
      <vt:lpstr>PowerPoint Presentation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toshiba</cp:lastModifiedBy>
  <cp:revision>45</cp:revision>
  <dcterms:created xsi:type="dcterms:W3CDTF">2017-09-09T11:34:57Z</dcterms:created>
  <dcterms:modified xsi:type="dcterms:W3CDTF">2018-04-01T13:04:01Z</dcterms:modified>
</cp:coreProperties>
</file>