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2" r:id="rId7"/>
    <p:sldId id="261" r:id="rId8"/>
    <p:sldId id="259" r:id="rId9"/>
    <p:sldId id="260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414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755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692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36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020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466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25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406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497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670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025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41FED-C5C7-4CCC-8B1B-2205BC68981E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0DA7-20B1-48AC-99EF-72DCA145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110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/>
              <a:t>Marketing strategic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Introduction</a:t>
            </a:r>
            <a:endParaRPr lang="en-US" dirty="0"/>
          </a:p>
          <a:p>
            <a:r>
              <a:rPr lang="en-US" dirty="0"/>
              <a:t>By</a:t>
            </a:r>
          </a:p>
          <a:p>
            <a:r>
              <a:rPr lang="en-US" dirty="0" err="1"/>
              <a:t>Primasatria</a:t>
            </a:r>
            <a:r>
              <a:rPr lang="en-US" dirty="0"/>
              <a:t> </a:t>
            </a:r>
            <a:r>
              <a:rPr lang="en-US" dirty="0" err="1"/>
              <a:t>Edastama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99082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Marketing strategic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First using the key 5WH</a:t>
            </a:r>
          </a:p>
          <a:p>
            <a:r>
              <a:rPr lang="id-ID" dirty="0"/>
              <a:t>Decide the corperate marketing plan</a:t>
            </a:r>
          </a:p>
          <a:p>
            <a:r>
              <a:rPr lang="id-ID" dirty="0"/>
              <a:t>Decide marketing business unit plan</a:t>
            </a:r>
          </a:p>
          <a:p>
            <a:r>
              <a:rPr lang="id-ID" dirty="0"/>
              <a:t>Decide the marketing mix</a:t>
            </a:r>
          </a:p>
        </p:txBody>
      </p:sp>
    </p:spTree>
    <p:extLst>
      <p:ext uri="{BB962C8B-B14F-4D97-AF65-F5344CB8AC3E}">
        <p14:creationId xmlns:p14="http://schemas.microsoft.com/office/powerpoint/2010/main" val="219166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Marketing strategic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Creating strategy</a:t>
            </a:r>
          </a:p>
          <a:p>
            <a:r>
              <a:rPr lang="id-ID" dirty="0"/>
              <a:t>Implementing strategy</a:t>
            </a:r>
          </a:p>
          <a:p>
            <a:r>
              <a:rPr lang="id-ID" dirty="0"/>
              <a:t>Maintaining strategy</a:t>
            </a:r>
          </a:p>
        </p:txBody>
      </p:sp>
    </p:spTree>
    <p:extLst>
      <p:ext uri="{BB962C8B-B14F-4D97-AF65-F5344CB8AC3E}">
        <p14:creationId xmlns:p14="http://schemas.microsoft.com/office/powerpoint/2010/main" val="255133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Marketing strategic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Have larger view </a:t>
            </a:r>
          </a:p>
          <a:p>
            <a:r>
              <a:rPr lang="id-ID" dirty="0"/>
              <a:t>Have longtherm impact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719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Why it need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rapid technical advancement </a:t>
            </a:r>
          </a:p>
          <a:p>
            <a:r>
              <a:rPr lang="en-US" dirty="0"/>
              <a:t>the internationalization and </a:t>
            </a:r>
            <a:r>
              <a:rPr lang="en-US" dirty="0" err="1"/>
              <a:t>globalisation</a:t>
            </a:r>
            <a:r>
              <a:rPr lang="en-US" dirty="0"/>
              <a:t>) of markets </a:t>
            </a:r>
            <a:endParaRPr lang="id-ID" dirty="0"/>
          </a:p>
          <a:p>
            <a:r>
              <a:rPr lang="en-US" dirty="0"/>
              <a:t>scarcity of resources and consideration of environmental issues </a:t>
            </a:r>
            <a:endParaRPr lang="id-ID" dirty="0"/>
          </a:p>
          <a:p>
            <a:r>
              <a:rPr lang="en-US" dirty="0"/>
              <a:t>a blurring of the (former) borders between markets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3696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Roll of marketing strategic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in the right direction</a:t>
            </a:r>
            <a:endParaRPr lang="id-ID" dirty="0"/>
          </a:p>
          <a:p>
            <a:r>
              <a:rPr lang="en-US" dirty="0"/>
              <a:t>Setting appropriate objectives</a:t>
            </a:r>
            <a:endParaRPr lang="id-ID" dirty="0"/>
          </a:p>
          <a:p>
            <a:r>
              <a:rPr lang="en-US" dirty="0"/>
              <a:t>Competing for the right customers </a:t>
            </a:r>
            <a:endParaRPr lang="id-ID" dirty="0"/>
          </a:p>
          <a:p>
            <a:r>
              <a:rPr lang="en-US" dirty="0"/>
              <a:t>Avoiding</a:t>
            </a:r>
            <a:r>
              <a:rPr lang="id-ID" dirty="0"/>
              <a:t> </a:t>
            </a:r>
            <a:r>
              <a:rPr lang="en-US" dirty="0"/>
              <a:t>those it should avoid</a:t>
            </a:r>
            <a:endParaRPr lang="id-ID" dirty="0"/>
          </a:p>
          <a:p>
            <a:r>
              <a:rPr lang="en-US" dirty="0"/>
              <a:t>Developing the right </a:t>
            </a:r>
            <a:r>
              <a:rPr lang="en-US" dirty="0" err="1"/>
              <a:t>skills,resources,and</a:t>
            </a:r>
            <a:r>
              <a:rPr lang="en-US"/>
              <a:t> capabilities for success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8334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Market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Market orientation is the orga­nizational culture (i. e. culture, climate etc.) that most effectively and efficiently creates the behaviors which ensure superior value for the customers and, thus, continuous supe­rior performance of the business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8514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Market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id-ID" dirty="0"/>
              <a:t>CustomerPOV</a:t>
            </a:r>
          </a:p>
          <a:p>
            <a:r>
              <a:rPr lang="id-ID" dirty="0"/>
              <a:t>Customer problem solver</a:t>
            </a:r>
          </a:p>
          <a:p>
            <a:r>
              <a:rPr lang="id-ID" dirty="0"/>
              <a:t>Pre-define customer wishes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8643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Generic competitive advantages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Goods and services which, in the eyes of the customers, are better than those of the competitors </a:t>
            </a:r>
            <a:endParaRPr lang="id-ID" dirty="0"/>
          </a:p>
          <a:p>
            <a:r>
              <a:rPr lang="en-US" dirty="0"/>
              <a:t>Comparable goods and services offered at significantly lower prices.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153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Marketing strategic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id-ID" dirty="0"/>
              <a:t>Generate information</a:t>
            </a:r>
          </a:p>
          <a:p>
            <a:r>
              <a:rPr lang="id-ID" dirty="0"/>
              <a:t>Creating marketing plan</a:t>
            </a:r>
          </a:p>
          <a:p>
            <a:r>
              <a:rPr lang="id-ID" dirty="0"/>
              <a:t>A. STP and brand decition</a:t>
            </a:r>
          </a:p>
          <a:p>
            <a:r>
              <a:rPr lang="id-ID" dirty="0"/>
              <a:t>B. Marketing mix plan</a:t>
            </a:r>
          </a:p>
          <a:p>
            <a:r>
              <a:rPr lang="id-ID" dirty="0"/>
              <a:t>Implementation</a:t>
            </a:r>
          </a:p>
          <a:p>
            <a:r>
              <a:rPr lang="id-ID" dirty="0"/>
              <a:t>controling</a:t>
            </a:r>
          </a:p>
        </p:txBody>
      </p:sp>
    </p:spTree>
    <p:extLst>
      <p:ext uri="{BB962C8B-B14F-4D97-AF65-F5344CB8AC3E}">
        <p14:creationId xmlns:p14="http://schemas.microsoft.com/office/powerpoint/2010/main" val="392612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219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Marketing strategic</vt:lpstr>
      <vt:lpstr>Marketing strategic</vt:lpstr>
      <vt:lpstr>Marketing strategic</vt:lpstr>
      <vt:lpstr>Why it need now?</vt:lpstr>
      <vt:lpstr>Roll of marketing strategic</vt:lpstr>
      <vt:lpstr>Market orientation</vt:lpstr>
      <vt:lpstr>Market orientation</vt:lpstr>
      <vt:lpstr>Generic competitive advantages </vt:lpstr>
      <vt:lpstr>Marketing strategic process</vt:lpstr>
      <vt:lpstr>Marketing strategic plan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strategic</dc:title>
  <dc:creator>ismail - [2010]</dc:creator>
  <cp:lastModifiedBy>Mayangsari Edastami</cp:lastModifiedBy>
  <cp:revision>17</cp:revision>
  <dcterms:created xsi:type="dcterms:W3CDTF">2019-03-16T01:24:11Z</dcterms:created>
  <dcterms:modified xsi:type="dcterms:W3CDTF">2019-04-26T23:57:03Z</dcterms:modified>
</cp:coreProperties>
</file>