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74" r:id="rId6"/>
    <p:sldId id="273" r:id="rId7"/>
    <p:sldId id="272" r:id="rId8"/>
    <p:sldId id="276" r:id="rId9"/>
    <p:sldId id="275"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770C8-39AD-4FD0-AD38-93BE821F42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685CE28-4D3D-477B-9CE3-CED2C20680BC}">
      <dgm:prSet phldrT="[Text]"/>
      <dgm:spPr/>
      <dgm:t>
        <a:bodyPr/>
        <a:lstStyle/>
        <a:p>
          <a:r>
            <a:rPr lang="en-US" dirty="0" smtClean="0"/>
            <a:t>Definers</a:t>
          </a:r>
          <a:endParaRPr lang="en-US" dirty="0"/>
        </a:p>
      </dgm:t>
    </dgm:pt>
    <dgm:pt modelId="{2017ACFE-A77C-4DA6-AB80-A57AFC0E5639}" type="parTrans" cxnId="{90B9FA70-5E0E-481D-B535-140B69C04D86}">
      <dgm:prSet/>
      <dgm:spPr/>
      <dgm:t>
        <a:bodyPr/>
        <a:lstStyle/>
        <a:p>
          <a:endParaRPr lang="en-US"/>
        </a:p>
      </dgm:t>
    </dgm:pt>
    <dgm:pt modelId="{736680CF-829B-409B-BEE8-A24F3C7E3ED8}" type="sibTrans" cxnId="{90B9FA70-5E0E-481D-B535-140B69C04D86}">
      <dgm:prSet/>
      <dgm:spPr/>
      <dgm:t>
        <a:bodyPr/>
        <a:lstStyle/>
        <a:p>
          <a:endParaRPr lang="en-US"/>
        </a:p>
      </dgm:t>
    </dgm:pt>
    <dgm:pt modelId="{274CDF31-2772-4996-9CE3-DD2851FD06C7}">
      <dgm:prSet phldrT="[Text]" custT="1"/>
      <dgm:spPr/>
      <dgm:t>
        <a:bodyPr/>
        <a:lstStyle/>
        <a:p>
          <a:r>
            <a:rPr lang="en-US" sz="1800" dirty="0" smtClean="0"/>
            <a:t>Define new sales  roles/territories</a:t>
          </a:r>
          <a:endParaRPr lang="en-US" sz="1800" dirty="0"/>
        </a:p>
      </dgm:t>
    </dgm:pt>
    <dgm:pt modelId="{6DD7EB8D-ADD5-4B6B-9CF7-A8F81B6C5745}" type="parTrans" cxnId="{1B056691-88A6-4996-B39C-3C61810030CB}">
      <dgm:prSet/>
      <dgm:spPr/>
      <dgm:t>
        <a:bodyPr/>
        <a:lstStyle/>
        <a:p>
          <a:endParaRPr lang="en-US"/>
        </a:p>
      </dgm:t>
    </dgm:pt>
    <dgm:pt modelId="{3612F446-AFC1-4C3B-A2CD-AECCC58AD984}" type="sibTrans" cxnId="{1B056691-88A6-4996-B39C-3C61810030CB}">
      <dgm:prSet/>
      <dgm:spPr/>
      <dgm:t>
        <a:bodyPr/>
        <a:lstStyle/>
        <a:p>
          <a:endParaRPr lang="en-US"/>
        </a:p>
      </dgm:t>
    </dgm:pt>
    <dgm:pt modelId="{CCC9A5D5-BD9E-4B47-A910-7145E8A11245}">
      <dgm:prSet phldrT="[Text]"/>
      <dgm:spPr/>
      <dgm:t>
        <a:bodyPr/>
        <a:lstStyle/>
        <a:p>
          <a:r>
            <a:rPr lang="en-US" dirty="0" smtClean="0"/>
            <a:t>Sharpers</a:t>
          </a:r>
          <a:endParaRPr lang="en-US" dirty="0"/>
        </a:p>
      </dgm:t>
    </dgm:pt>
    <dgm:pt modelId="{38009D32-E3D9-4900-8755-64214195EE3D}" type="parTrans" cxnId="{DB04F7ED-D8F5-4BA1-9900-9AADD43ADD20}">
      <dgm:prSet/>
      <dgm:spPr/>
      <dgm:t>
        <a:bodyPr/>
        <a:lstStyle/>
        <a:p>
          <a:endParaRPr lang="en-US"/>
        </a:p>
      </dgm:t>
    </dgm:pt>
    <dgm:pt modelId="{9B588E90-06C7-4579-8230-212AEDD95A41}" type="sibTrans" cxnId="{DB04F7ED-D8F5-4BA1-9900-9AADD43ADD20}">
      <dgm:prSet/>
      <dgm:spPr/>
      <dgm:t>
        <a:bodyPr/>
        <a:lstStyle/>
        <a:p>
          <a:endParaRPr lang="en-US"/>
        </a:p>
      </dgm:t>
    </dgm:pt>
    <dgm:pt modelId="{11D4493D-62E2-4934-A4DC-83FCACDE3D01}">
      <dgm:prSet phldrT="[Text]"/>
      <dgm:spPr/>
      <dgm:t>
        <a:bodyPr/>
        <a:lstStyle/>
        <a:p>
          <a:r>
            <a:rPr lang="en-US" dirty="0" smtClean="0"/>
            <a:t>Establish sales hiring profile </a:t>
          </a:r>
          <a:endParaRPr lang="en-US" dirty="0"/>
        </a:p>
      </dgm:t>
    </dgm:pt>
    <dgm:pt modelId="{5558CC8C-92AA-4F11-9C47-A77FCBE4E37F}" type="parTrans" cxnId="{B9623942-BA8D-4EF3-BE4F-C49AF52E2A81}">
      <dgm:prSet/>
      <dgm:spPr/>
      <dgm:t>
        <a:bodyPr/>
        <a:lstStyle/>
        <a:p>
          <a:endParaRPr lang="en-US"/>
        </a:p>
      </dgm:t>
    </dgm:pt>
    <dgm:pt modelId="{234C4A4B-43FF-4885-A2CF-46D624F1656E}" type="sibTrans" cxnId="{B9623942-BA8D-4EF3-BE4F-C49AF52E2A81}">
      <dgm:prSet/>
      <dgm:spPr/>
      <dgm:t>
        <a:bodyPr/>
        <a:lstStyle/>
        <a:p>
          <a:endParaRPr lang="en-US"/>
        </a:p>
      </dgm:t>
    </dgm:pt>
    <dgm:pt modelId="{61D74B0C-B8FD-42C0-8A13-B39A9621942C}">
      <dgm:prSet phldrT="[Text]"/>
      <dgm:spPr/>
      <dgm:t>
        <a:bodyPr/>
        <a:lstStyle/>
        <a:p>
          <a:r>
            <a:rPr lang="en-US" dirty="0" smtClean="0"/>
            <a:t>Recruit and train sales people </a:t>
          </a:r>
          <a:endParaRPr lang="en-US" dirty="0"/>
        </a:p>
      </dgm:t>
    </dgm:pt>
    <dgm:pt modelId="{F0751917-BDE9-4E56-9749-5E33551B2B0E}" type="parTrans" cxnId="{0CFD5835-E175-4D19-81BB-F02F09AD2C38}">
      <dgm:prSet/>
      <dgm:spPr/>
      <dgm:t>
        <a:bodyPr/>
        <a:lstStyle/>
        <a:p>
          <a:endParaRPr lang="en-US"/>
        </a:p>
      </dgm:t>
    </dgm:pt>
    <dgm:pt modelId="{AB9617E8-BBC2-4046-93DA-4D4EBC0DDFC3}" type="sibTrans" cxnId="{0CFD5835-E175-4D19-81BB-F02F09AD2C38}">
      <dgm:prSet/>
      <dgm:spPr/>
      <dgm:t>
        <a:bodyPr/>
        <a:lstStyle/>
        <a:p>
          <a:endParaRPr lang="en-US"/>
        </a:p>
      </dgm:t>
    </dgm:pt>
    <dgm:pt modelId="{CD8FCE40-28FF-468A-B226-EEE41C983FA1}">
      <dgm:prSet phldrT="[Text]"/>
      <dgm:spPr/>
      <dgm:t>
        <a:bodyPr/>
        <a:lstStyle/>
        <a:p>
          <a:r>
            <a:rPr lang="en-US" dirty="0" smtClean="0"/>
            <a:t>Enlightener</a:t>
          </a:r>
          <a:endParaRPr lang="en-US" dirty="0"/>
        </a:p>
      </dgm:t>
    </dgm:pt>
    <dgm:pt modelId="{CAC1EBD5-4D0E-470D-851E-8E98F6352445}" type="parTrans" cxnId="{E9801DA4-8787-439D-8B03-E377D69922EE}">
      <dgm:prSet/>
      <dgm:spPr/>
      <dgm:t>
        <a:bodyPr/>
        <a:lstStyle/>
        <a:p>
          <a:endParaRPr lang="en-US"/>
        </a:p>
      </dgm:t>
    </dgm:pt>
    <dgm:pt modelId="{D07E0110-D20F-4FF8-A58F-3462C712DB8A}" type="sibTrans" cxnId="{E9801DA4-8787-439D-8B03-E377D69922EE}">
      <dgm:prSet/>
      <dgm:spPr/>
      <dgm:t>
        <a:bodyPr/>
        <a:lstStyle/>
        <a:p>
          <a:endParaRPr lang="en-US"/>
        </a:p>
      </dgm:t>
    </dgm:pt>
    <dgm:pt modelId="{5AC12949-D4FA-4151-ACA7-B011089BE09B}">
      <dgm:prSet phldrT="[Text]"/>
      <dgm:spPr/>
      <dgm:t>
        <a:bodyPr/>
        <a:lstStyle/>
        <a:p>
          <a:r>
            <a:rPr lang="en-US" dirty="0" smtClean="0"/>
            <a:t>Provide information about new customer if they want to be successful </a:t>
          </a:r>
          <a:endParaRPr lang="en-US" dirty="0"/>
        </a:p>
      </dgm:t>
    </dgm:pt>
    <dgm:pt modelId="{78CB9AA5-DCE4-49F9-BAA0-71F34B043F6C}" type="parTrans" cxnId="{3FC5998C-7D26-463C-AD71-802B16F856F9}">
      <dgm:prSet/>
      <dgm:spPr/>
      <dgm:t>
        <a:bodyPr/>
        <a:lstStyle/>
        <a:p>
          <a:endParaRPr lang="en-US"/>
        </a:p>
      </dgm:t>
    </dgm:pt>
    <dgm:pt modelId="{1C2FAC10-1883-4D85-85D4-A3AB8F5034A7}" type="sibTrans" cxnId="{3FC5998C-7D26-463C-AD71-802B16F856F9}">
      <dgm:prSet/>
      <dgm:spPr/>
      <dgm:t>
        <a:bodyPr/>
        <a:lstStyle/>
        <a:p>
          <a:endParaRPr lang="en-US"/>
        </a:p>
      </dgm:t>
    </dgm:pt>
    <dgm:pt modelId="{E16D91C9-55F7-4E25-B5EE-8E0D01E2438C}">
      <dgm:prSet phldrT="[Text]" custT="1"/>
      <dgm:spPr/>
      <dgm:t>
        <a:bodyPr/>
        <a:lstStyle/>
        <a:p>
          <a:endParaRPr lang="en-US" sz="1200" dirty="0"/>
        </a:p>
      </dgm:t>
    </dgm:pt>
    <dgm:pt modelId="{12014F44-B621-47D8-9D0C-EB1BA35E0ADA}" type="parTrans" cxnId="{AE0408CF-4E6B-49AF-9038-8828532A7B9E}">
      <dgm:prSet/>
      <dgm:spPr/>
      <dgm:t>
        <a:bodyPr/>
        <a:lstStyle/>
        <a:p>
          <a:endParaRPr lang="en-US"/>
        </a:p>
      </dgm:t>
    </dgm:pt>
    <dgm:pt modelId="{C24FB387-7CAE-4A91-885A-8B2083894B57}" type="sibTrans" cxnId="{AE0408CF-4E6B-49AF-9038-8828532A7B9E}">
      <dgm:prSet/>
      <dgm:spPr/>
      <dgm:t>
        <a:bodyPr/>
        <a:lstStyle/>
        <a:p>
          <a:endParaRPr lang="en-US"/>
        </a:p>
      </dgm:t>
    </dgm:pt>
    <dgm:pt modelId="{F0DBD6F3-71E0-4A3F-A4EA-D8AD77007DAD}">
      <dgm:prSet phldrT="[Text]" custT="1"/>
      <dgm:spPr/>
      <dgm:t>
        <a:bodyPr/>
        <a:lstStyle/>
        <a:p>
          <a:r>
            <a:rPr lang="en-US" sz="1800" dirty="0" smtClean="0"/>
            <a:t>New managerial structure for the new sales organization</a:t>
          </a:r>
          <a:endParaRPr lang="en-US" sz="1800" dirty="0"/>
        </a:p>
      </dgm:t>
    </dgm:pt>
    <dgm:pt modelId="{A9001C48-7BC5-422B-A07E-70774CAFC068}" type="parTrans" cxnId="{A6A5B402-CDB8-45A4-9272-1F36867B75E1}">
      <dgm:prSet/>
      <dgm:spPr/>
      <dgm:t>
        <a:bodyPr/>
        <a:lstStyle/>
        <a:p>
          <a:endParaRPr lang="en-US"/>
        </a:p>
      </dgm:t>
    </dgm:pt>
    <dgm:pt modelId="{5153C9D4-48D5-44A0-8F9A-9463C56C8749}" type="sibTrans" cxnId="{A6A5B402-CDB8-45A4-9272-1F36867B75E1}">
      <dgm:prSet/>
      <dgm:spPr/>
      <dgm:t>
        <a:bodyPr/>
        <a:lstStyle/>
        <a:p>
          <a:endParaRPr lang="en-US"/>
        </a:p>
      </dgm:t>
    </dgm:pt>
    <dgm:pt modelId="{4E446486-E2CF-4CD9-9B7D-ED46D1AFD0B3}">
      <dgm:prSet phldrT="[Text]" custT="1"/>
      <dgm:spPr/>
      <dgm:t>
        <a:bodyPr/>
        <a:lstStyle/>
        <a:p>
          <a:endParaRPr lang="en-US" sz="1800" dirty="0"/>
        </a:p>
      </dgm:t>
    </dgm:pt>
    <dgm:pt modelId="{AF0ED694-E59E-4430-8AFD-0369E643B063}" type="parTrans" cxnId="{446E35BD-8CB8-4EC0-9B97-1D287B1CEFD4}">
      <dgm:prSet/>
      <dgm:spPr/>
      <dgm:t>
        <a:bodyPr/>
        <a:lstStyle/>
        <a:p>
          <a:endParaRPr lang="en-US"/>
        </a:p>
      </dgm:t>
    </dgm:pt>
    <dgm:pt modelId="{6A5D3D6D-4681-4CF3-AA24-B867B37190DA}" type="sibTrans" cxnId="{446E35BD-8CB8-4EC0-9B97-1D287B1CEFD4}">
      <dgm:prSet/>
      <dgm:spPr/>
      <dgm:t>
        <a:bodyPr/>
        <a:lstStyle/>
        <a:p>
          <a:endParaRPr lang="en-US"/>
        </a:p>
      </dgm:t>
    </dgm:pt>
    <dgm:pt modelId="{C8B4D939-496E-4CF9-9FBB-1A559F33303D}" type="pres">
      <dgm:prSet presAssocID="{DFF770C8-39AD-4FD0-AD38-93BE821F42B8}" presName="Name0" presStyleCnt="0">
        <dgm:presLayoutVars>
          <dgm:dir/>
          <dgm:animLvl val="lvl"/>
          <dgm:resizeHandles val="exact"/>
        </dgm:presLayoutVars>
      </dgm:prSet>
      <dgm:spPr/>
    </dgm:pt>
    <dgm:pt modelId="{720A6E33-7471-4F86-85ED-9AB024FD0C34}" type="pres">
      <dgm:prSet presAssocID="{A685CE28-4D3D-477B-9CE3-CED2C20680BC}" presName="linNode" presStyleCnt="0"/>
      <dgm:spPr/>
    </dgm:pt>
    <dgm:pt modelId="{D90DB67A-6777-4F28-AA8A-A0DE8894223C}" type="pres">
      <dgm:prSet presAssocID="{A685CE28-4D3D-477B-9CE3-CED2C20680BC}" presName="parentText" presStyleLbl="node1" presStyleIdx="0" presStyleCnt="3">
        <dgm:presLayoutVars>
          <dgm:chMax val="1"/>
          <dgm:bulletEnabled val="1"/>
        </dgm:presLayoutVars>
      </dgm:prSet>
      <dgm:spPr/>
    </dgm:pt>
    <dgm:pt modelId="{C33A52C7-3E39-4D29-B60F-789DB831BDF7}" type="pres">
      <dgm:prSet presAssocID="{A685CE28-4D3D-477B-9CE3-CED2C20680BC}" presName="descendantText" presStyleLbl="alignAccFollowNode1" presStyleIdx="0" presStyleCnt="3" custScaleX="182513">
        <dgm:presLayoutVars>
          <dgm:bulletEnabled val="1"/>
        </dgm:presLayoutVars>
      </dgm:prSet>
      <dgm:spPr/>
      <dgm:t>
        <a:bodyPr/>
        <a:lstStyle/>
        <a:p>
          <a:endParaRPr lang="en-US"/>
        </a:p>
      </dgm:t>
    </dgm:pt>
    <dgm:pt modelId="{D40413FC-8F30-4D11-B5F0-8F08E116CBD0}" type="pres">
      <dgm:prSet presAssocID="{736680CF-829B-409B-BEE8-A24F3C7E3ED8}" presName="sp" presStyleCnt="0"/>
      <dgm:spPr/>
    </dgm:pt>
    <dgm:pt modelId="{1E285B2C-B1A4-41EF-9DB1-254A9EAEB8EE}" type="pres">
      <dgm:prSet presAssocID="{CCC9A5D5-BD9E-4B47-A910-7145E8A11245}" presName="linNode" presStyleCnt="0"/>
      <dgm:spPr/>
    </dgm:pt>
    <dgm:pt modelId="{8371C5BF-FFAD-4C40-853D-202E2EF1080D}" type="pres">
      <dgm:prSet presAssocID="{CCC9A5D5-BD9E-4B47-A910-7145E8A11245}" presName="parentText" presStyleLbl="node1" presStyleIdx="1" presStyleCnt="3">
        <dgm:presLayoutVars>
          <dgm:chMax val="1"/>
          <dgm:bulletEnabled val="1"/>
        </dgm:presLayoutVars>
      </dgm:prSet>
      <dgm:spPr/>
      <dgm:t>
        <a:bodyPr/>
        <a:lstStyle/>
        <a:p>
          <a:endParaRPr lang="en-US"/>
        </a:p>
      </dgm:t>
    </dgm:pt>
    <dgm:pt modelId="{BD724489-D084-4094-A09C-9CB4F41D6B8E}" type="pres">
      <dgm:prSet presAssocID="{CCC9A5D5-BD9E-4B47-A910-7145E8A11245}" presName="descendantText" presStyleLbl="alignAccFollowNode1" presStyleIdx="1" presStyleCnt="3">
        <dgm:presLayoutVars>
          <dgm:bulletEnabled val="1"/>
        </dgm:presLayoutVars>
      </dgm:prSet>
      <dgm:spPr/>
      <dgm:t>
        <a:bodyPr/>
        <a:lstStyle/>
        <a:p>
          <a:endParaRPr lang="en-US"/>
        </a:p>
      </dgm:t>
    </dgm:pt>
    <dgm:pt modelId="{B0F8BD1B-BB90-4990-8B91-2C49F98D22B7}" type="pres">
      <dgm:prSet presAssocID="{9B588E90-06C7-4579-8230-212AEDD95A41}" presName="sp" presStyleCnt="0"/>
      <dgm:spPr/>
    </dgm:pt>
    <dgm:pt modelId="{75776472-33AE-448B-86A4-1E1FBE177246}" type="pres">
      <dgm:prSet presAssocID="{CD8FCE40-28FF-468A-B226-EEE41C983FA1}" presName="linNode" presStyleCnt="0"/>
      <dgm:spPr/>
    </dgm:pt>
    <dgm:pt modelId="{E921A31C-09E9-43AF-B0C5-B14B1146092C}" type="pres">
      <dgm:prSet presAssocID="{CD8FCE40-28FF-468A-B226-EEE41C983FA1}" presName="parentText" presStyleLbl="node1" presStyleIdx="2" presStyleCnt="3">
        <dgm:presLayoutVars>
          <dgm:chMax val="1"/>
          <dgm:bulletEnabled val="1"/>
        </dgm:presLayoutVars>
      </dgm:prSet>
      <dgm:spPr/>
      <dgm:t>
        <a:bodyPr/>
        <a:lstStyle/>
        <a:p>
          <a:endParaRPr lang="en-US"/>
        </a:p>
      </dgm:t>
    </dgm:pt>
    <dgm:pt modelId="{FDBB2231-79F3-40C3-9F79-501461CCC564}" type="pres">
      <dgm:prSet presAssocID="{CD8FCE40-28FF-468A-B226-EEE41C983FA1}" presName="descendantText" presStyleLbl="alignAccFollowNode1" presStyleIdx="2" presStyleCnt="3">
        <dgm:presLayoutVars>
          <dgm:bulletEnabled val="1"/>
        </dgm:presLayoutVars>
      </dgm:prSet>
      <dgm:spPr/>
      <dgm:t>
        <a:bodyPr/>
        <a:lstStyle/>
        <a:p>
          <a:endParaRPr lang="en-US"/>
        </a:p>
      </dgm:t>
    </dgm:pt>
  </dgm:ptLst>
  <dgm:cxnLst>
    <dgm:cxn modelId="{E9801DA4-8787-439D-8B03-E377D69922EE}" srcId="{DFF770C8-39AD-4FD0-AD38-93BE821F42B8}" destId="{CD8FCE40-28FF-468A-B226-EEE41C983FA1}" srcOrd="2" destOrd="0" parTransId="{CAC1EBD5-4D0E-470D-851E-8E98F6352445}" sibTransId="{D07E0110-D20F-4FF8-A58F-3462C712DB8A}"/>
    <dgm:cxn modelId="{0BD9B96C-87B0-4A7F-917C-CD4DBE3B160D}" type="presOf" srcId="{11D4493D-62E2-4934-A4DC-83FCACDE3D01}" destId="{BD724489-D084-4094-A09C-9CB4F41D6B8E}" srcOrd="0" destOrd="0" presId="urn:microsoft.com/office/officeart/2005/8/layout/vList5"/>
    <dgm:cxn modelId="{1B056691-88A6-4996-B39C-3C61810030CB}" srcId="{A685CE28-4D3D-477B-9CE3-CED2C20680BC}" destId="{274CDF31-2772-4996-9CE3-DD2851FD06C7}" srcOrd="1" destOrd="0" parTransId="{6DD7EB8D-ADD5-4B6B-9CF7-A8F81B6C5745}" sibTransId="{3612F446-AFC1-4C3B-A2CD-AECCC58AD984}"/>
    <dgm:cxn modelId="{A6A5B402-CDB8-45A4-9272-1F36867B75E1}" srcId="{A685CE28-4D3D-477B-9CE3-CED2C20680BC}" destId="{F0DBD6F3-71E0-4A3F-A4EA-D8AD77007DAD}" srcOrd="2" destOrd="0" parTransId="{A9001C48-7BC5-422B-A07E-70774CAFC068}" sibTransId="{5153C9D4-48D5-44A0-8F9A-9463C56C8749}"/>
    <dgm:cxn modelId="{7194533A-84A0-44C7-B8CC-CA7CBED2A36A}" type="presOf" srcId="{CCC9A5D5-BD9E-4B47-A910-7145E8A11245}" destId="{8371C5BF-FFAD-4C40-853D-202E2EF1080D}" srcOrd="0" destOrd="0" presId="urn:microsoft.com/office/officeart/2005/8/layout/vList5"/>
    <dgm:cxn modelId="{4E2613B5-5F2D-4926-A0B5-DDFC0487A083}" type="presOf" srcId="{274CDF31-2772-4996-9CE3-DD2851FD06C7}" destId="{C33A52C7-3E39-4D29-B60F-789DB831BDF7}" srcOrd="0" destOrd="1" presId="urn:microsoft.com/office/officeart/2005/8/layout/vList5"/>
    <dgm:cxn modelId="{90B9FA70-5E0E-481D-B535-140B69C04D86}" srcId="{DFF770C8-39AD-4FD0-AD38-93BE821F42B8}" destId="{A685CE28-4D3D-477B-9CE3-CED2C20680BC}" srcOrd="0" destOrd="0" parTransId="{2017ACFE-A77C-4DA6-AB80-A57AFC0E5639}" sibTransId="{736680CF-829B-409B-BEE8-A24F3C7E3ED8}"/>
    <dgm:cxn modelId="{6EA2D6CD-6E4B-47A8-B74E-5AEC3E6E0878}" type="presOf" srcId="{61D74B0C-B8FD-42C0-8A13-B39A9621942C}" destId="{BD724489-D084-4094-A09C-9CB4F41D6B8E}" srcOrd="0" destOrd="1" presId="urn:microsoft.com/office/officeart/2005/8/layout/vList5"/>
    <dgm:cxn modelId="{0CFD5835-E175-4D19-81BB-F02F09AD2C38}" srcId="{CCC9A5D5-BD9E-4B47-A910-7145E8A11245}" destId="{61D74B0C-B8FD-42C0-8A13-B39A9621942C}" srcOrd="1" destOrd="0" parTransId="{F0751917-BDE9-4E56-9749-5E33551B2B0E}" sibTransId="{AB9617E8-BBC2-4046-93DA-4D4EBC0DDFC3}"/>
    <dgm:cxn modelId="{AE0408CF-4E6B-49AF-9038-8828532A7B9E}" srcId="{A685CE28-4D3D-477B-9CE3-CED2C20680BC}" destId="{E16D91C9-55F7-4E25-B5EE-8E0D01E2438C}" srcOrd="3" destOrd="0" parTransId="{12014F44-B621-47D8-9D0C-EB1BA35E0ADA}" sibTransId="{C24FB387-7CAE-4A91-885A-8B2083894B57}"/>
    <dgm:cxn modelId="{446E35BD-8CB8-4EC0-9B97-1D287B1CEFD4}" srcId="{A685CE28-4D3D-477B-9CE3-CED2C20680BC}" destId="{4E446486-E2CF-4CD9-9B7D-ED46D1AFD0B3}" srcOrd="0" destOrd="0" parTransId="{AF0ED694-E59E-4430-8AFD-0369E643B063}" sibTransId="{6A5D3D6D-4681-4CF3-AA24-B867B37190DA}"/>
    <dgm:cxn modelId="{DA7065E7-248C-421B-8D30-1491A63C3AC0}" type="presOf" srcId="{DFF770C8-39AD-4FD0-AD38-93BE821F42B8}" destId="{C8B4D939-496E-4CF9-9FBB-1A559F33303D}" srcOrd="0" destOrd="0" presId="urn:microsoft.com/office/officeart/2005/8/layout/vList5"/>
    <dgm:cxn modelId="{CE1BD791-5350-4D97-8871-4E06EB5D65CD}" type="presOf" srcId="{A685CE28-4D3D-477B-9CE3-CED2C20680BC}" destId="{D90DB67A-6777-4F28-AA8A-A0DE8894223C}" srcOrd="0" destOrd="0" presId="urn:microsoft.com/office/officeart/2005/8/layout/vList5"/>
    <dgm:cxn modelId="{B9623942-BA8D-4EF3-BE4F-C49AF52E2A81}" srcId="{CCC9A5D5-BD9E-4B47-A910-7145E8A11245}" destId="{11D4493D-62E2-4934-A4DC-83FCACDE3D01}" srcOrd="0" destOrd="0" parTransId="{5558CC8C-92AA-4F11-9C47-A77FCBE4E37F}" sibTransId="{234C4A4B-43FF-4885-A2CF-46D624F1656E}"/>
    <dgm:cxn modelId="{DB04F7ED-D8F5-4BA1-9900-9AADD43ADD20}" srcId="{DFF770C8-39AD-4FD0-AD38-93BE821F42B8}" destId="{CCC9A5D5-BD9E-4B47-A910-7145E8A11245}" srcOrd="1" destOrd="0" parTransId="{38009D32-E3D9-4900-8755-64214195EE3D}" sibTransId="{9B588E90-06C7-4579-8230-212AEDD95A41}"/>
    <dgm:cxn modelId="{11D19666-9C45-4C96-BAC3-A2519A7960CF}" type="presOf" srcId="{5AC12949-D4FA-4151-ACA7-B011089BE09B}" destId="{FDBB2231-79F3-40C3-9F79-501461CCC564}" srcOrd="0" destOrd="0" presId="urn:microsoft.com/office/officeart/2005/8/layout/vList5"/>
    <dgm:cxn modelId="{CD13FEA6-C090-4029-96DE-77623E319BCA}" type="presOf" srcId="{F0DBD6F3-71E0-4A3F-A4EA-D8AD77007DAD}" destId="{C33A52C7-3E39-4D29-B60F-789DB831BDF7}" srcOrd="0" destOrd="2" presId="urn:microsoft.com/office/officeart/2005/8/layout/vList5"/>
    <dgm:cxn modelId="{3FC5998C-7D26-463C-AD71-802B16F856F9}" srcId="{CD8FCE40-28FF-468A-B226-EEE41C983FA1}" destId="{5AC12949-D4FA-4151-ACA7-B011089BE09B}" srcOrd="0" destOrd="0" parTransId="{78CB9AA5-DCE4-49F9-BAA0-71F34B043F6C}" sibTransId="{1C2FAC10-1883-4D85-85D4-A3AB8F5034A7}"/>
    <dgm:cxn modelId="{FCB0BC00-7D48-433B-A38D-6CB9E343C227}" type="presOf" srcId="{4E446486-E2CF-4CD9-9B7D-ED46D1AFD0B3}" destId="{C33A52C7-3E39-4D29-B60F-789DB831BDF7}" srcOrd="0" destOrd="0" presId="urn:microsoft.com/office/officeart/2005/8/layout/vList5"/>
    <dgm:cxn modelId="{7D71E762-5DC0-40C1-AF6C-1B2B1998F1EE}" type="presOf" srcId="{E16D91C9-55F7-4E25-B5EE-8E0D01E2438C}" destId="{C33A52C7-3E39-4D29-B60F-789DB831BDF7}" srcOrd="0" destOrd="3" presId="urn:microsoft.com/office/officeart/2005/8/layout/vList5"/>
    <dgm:cxn modelId="{E5F4BD1D-EC7F-415E-913F-A7A866CD4CFC}" type="presOf" srcId="{CD8FCE40-28FF-468A-B226-EEE41C983FA1}" destId="{E921A31C-09E9-43AF-B0C5-B14B1146092C}" srcOrd="0" destOrd="0" presId="urn:microsoft.com/office/officeart/2005/8/layout/vList5"/>
    <dgm:cxn modelId="{C2F2EB4B-03A0-4CE0-B781-A426E6EF64EE}" type="presParOf" srcId="{C8B4D939-496E-4CF9-9FBB-1A559F33303D}" destId="{720A6E33-7471-4F86-85ED-9AB024FD0C34}" srcOrd="0" destOrd="0" presId="urn:microsoft.com/office/officeart/2005/8/layout/vList5"/>
    <dgm:cxn modelId="{1383C995-B562-49E9-A400-88824BCA308B}" type="presParOf" srcId="{720A6E33-7471-4F86-85ED-9AB024FD0C34}" destId="{D90DB67A-6777-4F28-AA8A-A0DE8894223C}" srcOrd="0" destOrd="0" presId="urn:microsoft.com/office/officeart/2005/8/layout/vList5"/>
    <dgm:cxn modelId="{6E2A3BB7-B4B2-4E30-A9A9-81E4C04B1A92}" type="presParOf" srcId="{720A6E33-7471-4F86-85ED-9AB024FD0C34}" destId="{C33A52C7-3E39-4D29-B60F-789DB831BDF7}" srcOrd="1" destOrd="0" presId="urn:microsoft.com/office/officeart/2005/8/layout/vList5"/>
    <dgm:cxn modelId="{5F31513B-76DF-41D2-A91C-3927B64BE153}" type="presParOf" srcId="{C8B4D939-496E-4CF9-9FBB-1A559F33303D}" destId="{D40413FC-8F30-4D11-B5F0-8F08E116CBD0}" srcOrd="1" destOrd="0" presId="urn:microsoft.com/office/officeart/2005/8/layout/vList5"/>
    <dgm:cxn modelId="{261A8D52-C2C1-4B1B-A83C-D27C07F0CC48}" type="presParOf" srcId="{C8B4D939-496E-4CF9-9FBB-1A559F33303D}" destId="{1E285B2C-B1A4-41EF-9DB1-254A9EAEB8EE}" srcOrd="2" destOrd="0" presId="urn:microsoft.com/office/officeart/2005/8/layout/vList5"/>
    <dgm:cxn modelId="{C6C684FA-7C8F-4D28-B93C-0E4761405FB3}" type="presParOf" srcId="{1E285B2C-B1A4-41EF-9DB1-254A9EAEB8EE}" destId="{8371C5BF-FFAD-4C40-853D-202E2EF1080D}" srcOrd="0" destOrd="0" presId="urn:microsoft.com/office/officeart/2005/8/layout/vList5"/>
    <dgm:cxn modelId="{EAF7B540-43F1-428D-BD69-92073B06C896}" type="presParOf" srcId="{1E285B2C-B1A4-41EF-9DB1-254A9EAEB8EE}" destId="{BD724489-D084-4094-A09C-9CB4F41D6B8E}" srcOrd="1" destOrd="0" presId="urn:microsoft.com/office/officeart/2005/8/layout/vList5"/>
    <dgm:cxn modelId="{AF820BF8-AE00-46DC-8D73-A54C28E3C3DD}" type="presParOf" srcId="{C8B4D939-496E-4CF9-9FBB-1A559F33303D}" destId="{B0F8BD1B-BB90-4990-8B91-2C49F98D22B7}" srcOrd="3" destOrd="0" presId="urn:microsoft.com/office/officeart/2005/8/layout/vList5"/>
    <dgm:cxn modelId="{61809D63-A2DF-4F37-9B0D-9532077F17A0}" type="presParOf" srcId="{C8B4D939-496E-4CF9-9FBB-1A559F33303D}" destId="{75776472-33AE-448B-86A4-1E1FBE177246}" srcOrd="4" destOrd="0" presId="urn:microsoft.com/office/officeart/2005/8/layout/vList5"/>
    <dgm:cxn modelId="{E94095B4-F2EE-4F13-BD9D-E6DD5FEC557F}" type="presParOf" srcId="{75776472-33AE-448B-86A4-1E1FBE177246}" destId="{E921A31C-09E9-43AF-B0C5-B14B1146092C}" srcOrd="0" destOrd="0" presId="urn:microsoft.com/office/officeart/2005/8/layout/vList5"/>
    <dgm:cxn modelId="{9BA8E2BC-8D75-43DB-AA20-313D424D7015}" type="presParOf" srcId="{75776472-33AE-448B-86A4-1E1FBE177246}" destId="{FDBB2231-79F3-40C3-9F79-501461CCC5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A52C7-3E39-4D29-B60F-789DB831BDF7}">
      <dsp:nvSpPr>
        <dsp:cNvPr id="0" name=""/>
        <dsp:cNvSpPr/>
      </dsp:nvSpPr>
      <dsp:spPr>
        <a:xfrm rot="5400000">
          <a:off x="3799693" y="-2124811"/>
          <a:ext cx="711386" cy="5141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Define new sales  roles/territories</a:t>
          </a:r>
          <a:endParaRPr lang="en-US" sz="1800" kern="1200" dirty="0"/>
        </a:p>
        <a:p>
          <a:pPr marL="171450" lvl="1" indent="-171450" algn="l" defTabSz="800100">
            <a:lnSpc>
              <a:spcPct val="90000"/>
            </a:lnSpc>
            <a:spcBef>
              <a:spcPct val="0"/>
            </a:spcBef>
            <a:spcAft>
              <a:spcPct val="15000"/>
            </a:spcAft>
            <a:buChar char="••"/>
          </a:pPr>
          <a:r>
            <a:rPr lang="en-US" sz="1800" kern="1200" dirty="0" smtClean="0"/>
            <a:t>New managerial structure for the new sales organization</a:t>
          </a:r>
          <a:endParaRPr lang="en-US" sz="1800" kern="1200" dirty="0"/>
        </a:p>
        <a:p>
          <a:pPr marL="114300" lvl="1" indent="-114300" algn="l" defTabSz="533400">
            <a:lnSpc>
              <a:spcPct val="90000"/>
            </a:lnSpc>
            <a:spcBef>
              <a:spcPct val="0"/>
            </a:spcBef>
            <a:spcAft>
              <a:spcPct val="15000"/>
            </a:spcAft>
            <a:buChar char="••"/>
          </a:pPr>
          <a:endParaRPr lang="en-US" sz="1200" kern="1200" dirty="0"/>
        </a:p>
      </dsp:txBody>
      <dsp:txXfrm rot="-5400000">
        <a:off x="1584612" y="124997"/>
        <a:ext cx="5106823" cy="641932"/>
      </dsp:txXfrm>
    </dsp:sp>
    <dsp:sp modelId="{D90DB67A-6777-4F28-AA8A-A0DE8894223C}">
      <dsp:nvSpPr>
        <dsp:cNvPr id="0" name=""/>
        <dsp:cNvSpPr/>
      </dsp:nvSpPr>
      <dsp:spPr>
        <a:xfrm>
          <a:off x="0" y="1347"/>
          <a:ext cx="1584611" cy="889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Definers</a:t>
          </a:r>
          <a:endParaRPr lang="en-US" sz="2800" kern="1200" dirty="0"/>
        </a:p>
      </dsp:txBody>
      <dsp:txXfrm>
        <a:off x="43409" y="44756"/>
        <a:ext cx="1497793" cy="802415"/>
      </dsp:txXfrm>
    </dsp:sp>
    <dsp:sp modelId="{BD724489-D084-4094-A09C-9CB4F41D6B8E}">
      <dsp:nvSpPr>
        <dsp:cNvPr id="0" name=""/>
        <dsp:cNvSpPr/>
      </dsp:nvSpPr>
      <dsp:spPr>
        <a:xfrm rot="5400000">
          <a:off x="4218920" y="-773100"/>
          <a:ext cx="711386" cy="43055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Establish sales hiring profile </a:t>
          </a:r>
          <a:endParaRPr lang="en-US" sz="1800" kern="1200" dirty="0"/>
        </a:p>
        <a:p>
          <a:pPr marL="171450" lvl="1" indent="-171450" algn="l" defTabSz="800100">
            <a:lnSpc>
              <a:spcPct val="90000"/>
            </a:lnSpc>
            <a:spcBef>
              <a:spcPct val="0"/>
            </a:spcBef>
            <a:spcAft>
              <a:spcPct val="15000"/>
            </a:spcAft>
            <a:buChar char="••"/>
          </a:pPr>
          <a:r>
            <a:rPr lang="en-US" sz="1800" kern="1200" dirty="0" smtClean="0"/>
            <a:t>Recruit and train sales people </a:t>
          </a:r>
          <a:endParaRPr lang="en-US" sz="1800" kern="1200" dirty="0"/>
        </a:p>
      </dsp:txBody>
      <dsp:txXfrm rot="-5400000">
        <a:off x="2421855" y="1058692"/>
        <a:ext cx="4270791" cy="641932"/>
      </dsp:txXfrm>
    </dsp:sp>
    <dsp:sp modelId="{8371C5BF-FFAD-4C40-853D-202E2EF1080D}">
      <dsp:nvSpPr>
        <dsp:cNvPr id="0" name=""/>
        <dsp:cNvSpPr/>
      </dsp:nvSpPr>
      <dsp:spPr>
        <a:xfrm>
          <a:off x="0" y="935042"/>
          <a:ext cx="2421854" cy="889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Sharpers</a:t>
          </a:r>
          <a:endParaRPr lang="en-US" sz="2800" kern="1200" dirty="0"/>
        </a:p>
      </dsp:txBody>
      <dsp:txXfrm>
        <a:off x="43409" y="978451"/>
        <a:ext cx="2335036" cy="802415"/>
      </dsp:txXfrm>
    </dsp:sp>
    <dsp:sp modelId="{FDBB2231-79F3-40C3-9F79-501461CCC564}">
      <dsp:nvSpPr>
        <dsp:cNvPr id="0" name=""/>
        <dsp:cNvSpPr/>
      </dsp:nvSpPr>
      <dsp:spPr>
        <a:xfrm rot="5400000">
          <a:off x="4218920" y="160594"/>
          <a:ext cx="711386" cy="43055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Provide information about new customer if they want to be successful </a:t>
          </a:r>
          <a:endParaRPr lang="en-US" sz="1800" kern="1200" dirty="0"/>
        </a:p>
      </dsp:txBody>
      <dsp:txXfrm rot="-5400000">
        <a:off x="2421855" y="1992387"/>
        <a:ext cx="4270791" cy="641932"/>
      </dsp:txXfrm>
    </dsp:sp>
    <dsp:sp modelId="{E921A31C-09E9-43AF-B0C5-B14B1146092C}">
      <dsp:nvSpPr>
        <dsp:cNvPr id="0" name=""/>
        <dsp:cNvSpPr/>
      </dsp:nvSpPr>
      <dsp:spPr>
        <a:xfrm>
          <a:off x="0" y="1868737"/>
          <a:ext cx="2421854" cy="8892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Enlightener</a:t>
          </a:r>
          <a:endParaRPr lang="en-US" sz="2800" kern="1200" dirty="0"/>
        </a:p>
      </dsp:txBody>
      <dsp:txXfrm>
        <a:off x="43409" y="1912146"/>
        <a:ext cx="2335036" cy="8024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707A4E-49A5-474E-A121-4C5C962BF546}" type="datetimeFigureOut">
              <a:rPr lang="en-US" smtClean="0"/>
              <a:t>7/6/2019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02824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07A4E-49A5-474E-A121-4C5C962BF546}" type="datetimeFigureOut">
              <a:rPr lang="en-US" smtClean="0"/>
              <a:t>7/6/2019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199710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07A4E-49A5-474E-A121-4C5C962BF546}" type="datetimeFigureOut">
              <a:rPr lang="en-US" smtClean="0"/>
              <a:t>7/6/2019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37280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707A4E-49A5-474E-A121-4C5C962BF546}" type="datetimeFigureOut">
              <a:rPr lang="en-US" smtClean="0"/>
              <a:t>7/6/2019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01875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707A4E-49A5-474E-A121-4C5C962BF546}" type="datetimeFigureOut">
              <a:rPr lang="en-US" smtClean="0"/>
              <a:t>7/6/2019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108081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707A4E-49A5-474E-A121-4C5C962BF546}" type="datetimeFigureOut">
              <a:rPr lang="en-US" smtClean="0"/>
              <a:t>7/6/2019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255650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707A4E-49A5-474E-A121-4C5C962BF546}" type="datetimeFigureOut">
              <a:rPr lang="en-US" smtClean="0"/>
              <a:t>7/6/2019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40279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07A4E-49A5-474E-A121-4C5C962BF546}" type="datetimeFigureOut">
              <a:rPr lang="en-US" smtClean="0"/>
              <a:t>7/6/2019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7669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07A4E-49A5-474E-A121-4C5C962BF546}" type="datetimeFigureOut">
              <a:rPr lang="en-US" smtClean="0"/>
              <a:t>7/6/2019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184086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07A4E-49A5-474E-A121-4C5C962BF546}" type="datetimeFigureOut">
              <a:rPr lang="en-US" smtClean="0"/>
              <a:t>7/6/2019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80008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07A4E-49A5-474E-A121-4C5C962BF546}" type="datetimeFigureOut">
              <a:rPr lang="en-US" smtClean="0"/>
              <a:t>7/6/2019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4A14-052A-4364-804C-581DC52657DA}" type="slidenum">
              <a:rPr lang="en-US" smtClean="0"/>
              <a:t>‹#›</a:t>
            </a:fld>
            <a:endParaRPr lang="en-US"/>
          </a:p>
        </p:txBody>
      </p:sp>
    </p:spTree>
    <p:extLst>
      <p:ext uri="{BB962C8B-B14F-4D97-AF65-F5344CB8AC3E}">
        <p14:creationId xmlns:p14="http://schemas.microsoft.com/office/powerpoint/2010/main" val="312968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07A4E-49A5-474E-A121-4C5C962BF546}" type="datetimeFigureOut">
              <a:rPr lang="en-US" smtClean="0"/>
              <a:t>7/6/2019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C4A14-052A-4364-804C-581DC52657DA}" type="slidenum">
              <a:rPr lang="en-US" smtClean="0"/>
              <a:t>‹#›</a:t>
            </a:fld>
            <a:endParaRPr lang="en-US"/>
          </a:p>
        </p:txBody>
      </p:sp>
    </p:spTree>
    <p:extLst>
      <p:ext uri="{BB962C8B-B14F-4D97-AF65-F5344CB8AC3E}">
        <p14:creationId xmlns:p14="http://schemas.microsoft.com/office/powerpoint/2010/main" val="422368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Measuring and improving key sales driver and sales strategy </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10515600" cy="1325563"/>
          </a:xfrm>
        </p:spPr>
        <p:txBody>
          <a:bodyPr/>
          <a:lstStyle/>
          <a:p>
            <a:r>
              <a:rPr lang="en-US" dirty="0" smtClean="0"/>
              <a:t>Sales system problem diagnosis</a:t>
            </a:r>
            <a:endParaRPr lang="en-US" dirty="0"/>
          </a:p>
        </p:txBody>
      </p:sp>
      <p:pic>
        <p:nvPicPr>
          <p:cNvPr id="4" name="Content Placeholder 3"/>
          <p:cNvPicPr>
            <a:picLocks noGrp="1" noChangeAspect="1"/>
          </p:cNvPicPr>
          <p:nvPr>
            <p:ph idx="1"/>
          </p:nvPr>
        </p:nvPicPr>
        <p:blipFill>
          <a:blip r:embed="rId2"/>
          <a:stretch>
            <a:fillRect/>
          </a:stretch>
        </p:blipFill>
        <p:spPr>
          <a:xfrm>
            <a:off x="1426593" y="1005840"/>
            <a:ext cx="9324140" cy="5721531"/>
          </a:xfrm>
          <a:prstGeom prst="rect">
            <a:avLst/>
          </a:prstGeom>
        </p:spPr>
      </p:pic>
    </p:spTree>
    <p:extLst>
      <p:ext uri="{BB962C8B-B14F-4D97-AF65-F5344CB8AC3E}">
        <p14:creationId xmlns:p14="http://schemas.microsoft.com/office/powerpoint/2010/main" val="2841533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2"/>
            <a:ext cx="10515600" cy="1325563"/>
          </a:xfrm>
        </p:spPr>
        <p:txBody>
          <a:bodyPr/>
          <a:lstStyle/>
          <a:p>
            <a:r>
              <a:rPr lang="en-US" dirty="0" smtClean="0"/>
              <a:t>Sales Strategy </a:t>
            </a:r>
            <a:endParaRPr lang="en-US" dirty="0"/>
          </a:p>
        </p:txBody>
      </p:sp>
      <p:sp>
        <p:nvSpPr>
          <p:cNvPr id="5" name="Content Placeholder 4"/>
          <p:cNvSpPr>
            <a:spLocks noGrp="1"/>
          </p:cNvSpPr>
          <p:nvPr>
            <p:ph sz="half" idx="2"/>
          </p:nvPr>
        </p:nvSpPr>
        <p:spPr>
          <a:xfrm>
            <a:off x="698862" y="1851751"/>
            <a:ext cx="9973491" cy="4351338"/>
          </a:xfrm>
        </p:spPr>
        <p:txBody>
          <a:bodyPr>
            <a:normAutofit fontScale="77500" lnSpcReduction="20000"/>
          </a:bodyPr>
          <a:lstStyle/>
          <a:p>
            <a:pPr marL="0" indent="0">
              <a:buNone/>
            </a:pPr>
            <a:r>
              <a:rPr lang="en-US" dirty="0" smtClean="0"/>
              <a:t>Sales strategy defines </a:t>
            </a:r>
            <a:r>
              <a:rPr lang="en-US" b="1" u="sng" dirty="0" smtClean="0"/>
              <a:t>who a company’s customer are, what the value proposition is and how the selling is done</a:t>
            </a:r>
          </a:p>
          <a:p>
            <a:pPr marL="0" indent="0">
              <a:buNone/>
            </a:pPr>
            <a:endParaRPr lang="en-US" dirty="0"/>
          </a:p>
          <a:p>
            <a:pPr marL="0" indent="0">
              <a:buNone/>
            </a:pPr>
            <a:r>
              <a:rPr lang="en-US" dirty="0" smtClean="0"/>
              <a:t>It is the communication and activities that need to take place between company and customer with the goal of understanding customer needs and how company product and services can create value by meeting those needs.  </a:t>
            </a:r>
          </a:p>
          <a:p>
            <a:pPr marL="0" indent="0">
              <a:buNone/>
            </a:pPr>
            <a:endParaRPr lang="en-US" dirty="0" smtClean="0"/>
          </a:p>
          <a:p>
            <a:pPr marL="0" indent="0">
              <a:buNone/>
            </a:pPr>
            <a:r>
              <a:rPr lang="en-US" b="1" u="sng" dirty="0" smtClean="0"/>
              <a:t>Good sales strategy must have</a:t>
            </a:r>
            <a:r>
              <a:rPr lang="en-US" dirty="0" smtClean="0"/>
              <a:t>: </a:t>
            </a:r>
            <a:endParaRPr lang="en-US" dirty="0"/>
          </a:p>
          <a:p>
            <a:r>
              <a:rPr lang="en-US" dirty="0"/>
              <a:t> Focuses sales force attention on attractive market segments that value the company’s offering. </a:t>
            </a:r>
            <a:endParaRPr lang="en-US" dirty="0" smtClean="0"/>
          </a:p>
          <a:p>
            <a:pPr marL="0" indent="0">
              <a:buNone/>
            </a:pPr>
            <a:r>
              <a:rPr lang="en-US" dirty="0" smtClean="0"/>
              <a:t>• Create </a:t>
            </a:r>
            <a:r>
              <a:rPr lang="en-US" dirty="0"/>
              <a:t>value proposition and the sales process to each market segment’s specific needs. </a:t>
            </a:r>
            <a:endParaRPr lang="en-US" dirty="0" smtClean="0"/>
          </a:p>
          <a:p>
            <a:pPr marL="0" indent="0">
              <a:buNone/>
            </a:pPr>
            <a:r>
              <a:rPr lang="en-US" dirty="0" smtClean="0"/>
              <a:t>• </a:t>
            </a:r>
            <a:r>
              <a:rPr lang="en-US" dirty="0"/>
              <a:t>Defines cost-efficient sales processes that communicate the value that the offering creates for customers.</a:t>
            </a:r>
          </a:p>
        </p:txBody>
      </p:sp>
    </p:spTree>
    <p:extLst>
      <p:ext uri="{BB962C8B-B14F-4D97-AF65-F5344CB8AC3E}">
        <p14:creationId xmlns:p14="http://schemas.microsoft.com/office/powerpoint/2010/main" val="16548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sales strategy </a:t>
            </a:r>
            <a:endParaRPr lang="en-US" dirty="0"/>
          </a:p>
        </p:txBody>
      </p:sp>
      <p:pic>
        <p:nvPicPr>
          <p:cNvPr id="5" name="Content Placeholder 4"/>
          <p:cNvPicPr>
            <a:picLocks noGrp="1" noChangeAspect="1"/>
          </p:cNvPicPr>
          <p:nvPr>
            <p:ph sz="half" idx="1"/>
          </p:nvPr>
        </p:nvPicPr>
        <p:blipFill>
          <a:blip r:embed="rId2"/>
          <a:stretch>
            <a:fillRect/>
          </a:stretch>
        </p:blipFill>
        <p:spPr>
          <a:xfrm>
            <a:off x="472439" y="1690688"/>
            <a:ext cx="10758909" cy="4626466"/>
          </a:xfrm>
          <a:prstGeom prst="rect">
            <a:avLst/>
          </a:prstGeom>
        </p:spPr>
      </p:pic>
    </p:spTree>
    <p:extLst>
      <p:ext uri="{BB962C8B-B14F-4D97-AF65-F5344CB8AC3E}">
        <p14:creationId xmlns:p14="http://schemas.microsoft.com/office/powerpoint/2010/main" val="3721336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Sales - </a:t>
            </a:r>
            <a:endParaRPr lang="en-US" dirty="0"/>
          </a:p>
        </p:txBody>
      </p:sp>
      <p:pic>
        <p:nvPicPr>
          <p:cNvPr id="4" name="Content Placeholder 3"/>
          <p:cNvPicPr>
            <a:picLocks noGrp="1" noChangeAspect="1"/>
          </p:cNvPicPr>
          <p:nvPr>
            <p:ph idx="1"/>
          </p:nvPr>
        </p:nvPicPr>
        <p:blipFill>
          <a:blip r:embed="rId2"/>
          <a:stretch>
            <a:fillRect/>
          </a:stretch>
        </p:blipFill>
        <p:spPr>
          <a:xfrm>
            <a:off x="838200" y="2294524"/>
            <a:ext cx="10515600" cy="3413540"/>
          </a:xfrm>
          <a:prstGeom prst="rect">
            <a:avLst/>
          </a:prstGeom>
        </p:spPr>
      </p:pic>
    </p:spTree>
    <p:extLst>
      <p:ext uri="{BB962C8B-B14F-4D97-AF65-F5344CB8AC3E}">
        <p14:creationId xmlns:p14="http://schemas.microsoft.com/office/powerpoint/2010/main" val="2656014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5411" y="107623"/>
            <a:ext cx="10533529" cy="6623238"/>
          </a:xfrm>
          <a:prstGeom prst="rect">
            <a:avLst/>
          </a:prstGeom>
        </p:spPr>
      </p:pic>
    </p:spTree>
    <p:extLst>
      <p:ext uri="{BB962C8B-B14F-4D97-AF65-F5344CB8AC3E}">
        <p14:creationId xmlns:p14="http://schemas.microsoft.com/office/powerpoint/2010/main" val="387753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9378" y="365125"/>
            <a:ext cx="10894422" cy="6289816"/>
          </a:xfrm>
          <a:prstGeom prst="rect">
            <a:avLst/>
          </a:prstGeom>
        </p:spPr>
      </p:pic>
    </p:spTree>
    <p:extLst>
      <p:ext uri="{BB962C8B-B14F-4D97-AF65-F5344CB8AC3E}">
        <p14:creationId xmlns:p14="http://schemas.microsoft.com/office/powerpoint/2010/main" val="371033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of Shell ..</a:t>
            </a:r>
            <a:endParaRPr lang="en-US" dirty="0"/>
          </a:p>
        </p:txBody>
      </p:sp>
      <p:pic>
        <p:nvPicPr>
          <p:cNvPr id="4" name="Content Placeholder 3"/>
          <p:cNvPicPr>
            <a:picLocks noGrp="1" noChangeAspect="1"/>
          </p:cNvPicPr>
          <p:nvPr>
            <p:ph idx="1"/>
          </p:nvPr>
        </p:nvPicPr>
        <p:blipFill>
          <a:blip r:embed="rId2"/>
          <a:stretch>
            <a:fillRect/>
          </a:stretch>
        </p:blipFill>
        <p:spPr>
          <a:xfrm>
            <a:off x="2600325" y="2277269"/>
            <a:ext cx="6991350" cy="3448050"/>
          </a:xfrm>
          <a:prstGeom prst="rect">
            <a:avLst/>
          </a:prstGeom>
        </p:spPr>
      </p:pic>
    </p:spTree>
    <p:extLst>
      <p:ext uri="{BB962C8B-B14F-4D97-AF65-F5344CB8AC3E}">
        <p14:creationId xmlns:p14="http://schemas.microsoft.com/office/powerpoint/2010/main" val="297074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6389" y="272556"/>
            <a:ext cx="10698480" cy="6622869"/>
          </a:xfrm>
          <a:prstGeom prst="rect">
            <a:avLst/>
          </a:prstGeom>
        </p:spPr>
      </p:pic>
    </p:spTree>
    <p:extLst>
      <p:ext uri="{BB962C8B-B14F-4D97-AF65-F5344CB8AC3E}">
        <p14:creationId xmlns:p14="http://schemas.microsoft.com/office/powerpoint/2010/main" val="404687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smtClean="0"/>
              <a:t>Case Discussion – what to look at </a:t>
            </a:r>
            <a:endParaRPr lang="en-US" dirty="0"/>
          </a:p>
        </p:txBody>
      </p:sp>
      <p:graphicFrame>
        <p:nvGraphicFramePr>
          <p:cNvPr id="7" name="Diagram 6"/>
          <p:cNvGraphicFramePr/>
          <p:nvPr>
            <p:extLst>
              <p:ext uri="{D42A27DB-BD31-4B8C-83A1-F6EECF244321}">
                <p14:modId xmlns:p14="http://schemas.microsoft.com/office/powerpoint/2010/main" val="1123089710"/>
              </p:ext>
            </p:extLst>
          </p:nvPr>
        </p:nvGraphicFramePr>
        <p:xfrm>
          <a:off x="1005838" y="1381870"/>
          <a:ext cx="6727373" cy="275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 19"/>
          <p:cNvGrpSpPr/>
          <p:nvPr/>
        </p:nvGrpSpPr>
        <p:grpSpPr>
          <a:xfrm>
            <a:off x="1047859" y="5305433"/>
            <a:ext cx="1819595" cy="860783"/>
            <a:chOff x="0" y="905126"/>
            <a:chExt cx="1819595" cy="860783"/>
          </a:xfrm>
        </p:grpSpPr>
        <p:sp>
          <p:nvSpPr>
            <p:cNvPr id="21" name="Rounded Rectangle 20"/>
            <p:cNvSpPr/>
            <p:nvPr/>
          </p:nvSpPr>
          <p:spPr>
            <a:xfrm>
              <a:off x="0" y="905126"/>
              <a:ext cx="1819595" cy="8607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txBox="1"/>
            <p:nvPr/>
          </p:nvSpPr>
          <p:spPr>
            <a:xfrm>
              <a:off x="42020" y="947146"/>
              <a:ext cx="1735555" cy="776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dirty="0" smtClean="0"/>
                <a:t>Controllers</a:t>
              </a:r>
              <a:endParaRPr lang="en-US" sz="2400" kern="1200" dirty="0"/>
            </a:p>
          </p:txBody>
        </p:sp>
      </p:grpSp>
      <p:grpSp>
        <p:nvGrpSpPr>
          <p:cNvPr id="23" name="Group 22"/>
          <p:cNvGrpSpPr/>
          <p:nvPr/>
        </p:nvGrpSpPr>
        <p:grpSpPr>
          <a:xfrm>
            <a:off x="1047858" y="4292919"/>
            <a:ext cx="2283171" cy="860783"/>
            <a:chOff x="0" y="905126"/>
            <a:chExt cx="1819595" cy="860783"/>
          </a:xfrm>
        </p:grpSpPr>
        <p:sp>
          <p:nvSpPr>
            <p:cNvPr id="24" name="Rounded Rectangle 23"/>
            <p:cNvSpPr/>
            <p:nvPr/>
          </p:nvSpPr>
          <p:spPr>
            <a:xfrm>
              <a:off x="0" y="905126"/>
              <a:ext cx="1819595" cy="8607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42020" y="947146"/>
              <a:ext cx="1735555" cy="776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dirty="0" smtClean="0"/>
                <a:t>Exciters</a:t>
              </a:r>
              <a:endParaRPr lang="en-US" sz="2400" kern="1200" dirty="0"/>
            </a:p>
          </p:txBody>
        </p:sp>
      </p:grpSp>
      <p:grpSp>
        <p:nvGrpSpPr>
          <p:cNvPr id="26" name="Group 25"/>
          <p:cNvGrpSpPr/>
          <p:nvPr/>
        </p:nvGrpSpPr>
        <p:grpSpPr>
          <a:xfrm>
            <a:off x="3538292" y="4334939"/>
            <a:ext cx="4305518" cy="711386"/>
            <a:chOff x="2421854" y="1957660"/>
            <a:chExt cx="4305518" cy="711386"/>
          </a:xfrm>
        </p:grpSpPr>
        <p:sp>
          <p:nvSpPr>
            <p:cNvPr id="27" name="Round Same Side Corner Rectangle 26"/>
            <p:cNvSpPr/>
            <p:nvPr/>
          </p:nvSpPr>
          <p:spPr>
            <a:xfrm rot="5400000">
              <a:off x="4218920" y="160594"/>
              <a:ext cx="711386" cy="430551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Round Same Side Corner Rectangle 4"/>
            <p:cNvSpPr txBox="1"/>
            <p:nvPr/>
          </p:nvSpPr>
          <p:spPr>
            <a:xfrm>
              <a:off x="2421855" y="1992387"/>
              <a:ext cx="4270791" cy="6419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Provide compensation plan that would motivate salespeople </a:t>
              </a:r>
              <a:endParaRPr lang="en-US" sz="1800" kern="1200" dirty="0"/>
            </a:p>
          </p:txBody>
        </p:sp>
      </p:grpSp>
      <p:grpSp>
        <p:nvGrpSpPr>
          <p:cNvPr id="29" name="Group 28"/>
          <p:cNvGrpSpPr/>
          <p:nvPr/>
        </p:nvGrpSpPr>
        <p:grpSpPr>
          <a:xfrm>
            <a:off x="3331029" y="5347453"/>
            <a:ext cx="4305518" cy="711386"/>
            <a:chOff x="2421854" y="1957660"/>
            <a:chExt cx="4305518" cy="711386"/>
          </a:xfrm>
        </p:grpSpPr>
        <p:sp>
          <p:nvSpPr>
            <p:cNvPr id="30" name="Round Same Side Corner Rectangle 29"/>
            <p:cNvSpPr/>
            <p:nvPr/>
          </p:nvSpPr>
          <p:spPr>
            <a:xfrm rot="5400000">
              <a:off x="4218920" y="160594"/>
              <a:ext cx="711386" cy="430551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4"/>
            <p:cNvSpPr txBox="1"/>
            <p:nvPr/>
          </p:nvSpPr>
          <p:spPr>
            <a:xfrm>
              <a:off x="2421855" y="1992387"/>
              <a:ext cx="4270791" cy="6419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dirty="0" smtClean="0"/>
                <a:t>Need to set up goals for sales people and establish ongoing feedback system</a:t>
              </a:r>
              <a:endParaRPr lang="en-US" sz="1800" kern="1200" dirty="0"/>
            </a:p>
          </p:txBody>
        </p:sp>
      </p:grpSp>
    </p:spTree>
    <p:extLst>
      <p:ext uri="{BB962C8B-B14F-4D97-AF65-F5344CB8AC3E}">
        <p14:creationId xmlns:p14="http://schemas.microsoft.com/office/powerpoint/2010/main" val="395588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6" y="486582"/>
            <a:ext cx="9183187" cy="6150207"/>
          </a:xfrm>
          <a:prstGeom prst="rect">
            <a:avLst/>
          </a:prstGeom>
        </p:spPr>
      </p:pic>
      <p:sp>
        <p:nvSpPr>
          <p:cNvPr id="3" name="Title 2"/>
          <p:cNvSpPr>
            <a:spLocks noGrp="1"/>
          </p:cNvSpPr>
          <p:nvPr>
            <p:ph type="title"/>
          </p:nvPr>
        </p:nvSpPr>
        <p:spPr>
          <a:xfrm>
            <a:off x="838200" y="159376"/>
            <a:ext cx="7887789" cy="327206"/>
          </a:xfrm>
        </p:spPr>
        <p:txBody>
          <a:bodyPr>
            <a:normAutofit fontScale="90000"/>
          </a:bodyPr>
          <a:lstStyle/>
          <a:p>
            <a:r>
              <a:rPr lang="en-US" dirty="0" smtClean="0"/>
              <a:t>Looking at your sales drivers </a:t>
            </a:r>
            <a:endParaRPr lang="en-US" dirty="0"/>
          </a:p>
        </p:txBody>
      </p:sp>
    </p:spTree>
    <p:extLst>
      <p:ext uri="{BB962C8B-B14F-4D97-AF65-F5344CB8AC3E}">
        <p14:creationId xmlns:p14="http://schemas.microsoft.com/office/powerpoint/2010/main" val="75889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56709" y="1130021"/>
            <a:ext cx="7654833" cy="5592154"/>
          </a:xfrm>
          <a:prstGeom prst="rect">
            <a:avLst/>
          </a:prstGeom>
        </p:spPr>
      </p:pic>
      <p:sp>
        <p:nvSpPr>
          <p:cNvPr id="6" name="Title 5"/>
          <p:cNvSpPr>
            <a:spLocks noGrp="1"/>
          </p:cNvSpPr>
          <p:nvPr>
            <p:ph type="title"/>
          </p:nvPr>
        </p:nvSpPr>
        <p:spPr>
          <a:xfrm>
            <a:off x="838200" y="-45150"/>
            <a:ext cx="10515600" cy="1325563"/>
          </a:xfrm>
        </p:spPr>
        <p:txBody>
          <a:bodyPr/>
          <a:lstStyle/>
          <a:p>
            <a:r>
              <a:rPr lang="en-US" dirty="0" smtClean="0"/>
              <a:t>How to measure and fix sales problem</a:t>
            </a:r>
            <a:endParaRPr lang="en-US" dirty="0"/>
          </a:p>
        </p:txBody>
      </p:sp>
    </p:spTree>
    <p:extLst>
      <p:ext uri="{BB962C8B-B14F-4D97-AF65-F5344CB8AC3E}">
        <p14:creationId xmlns:p14="http://schemas.microsoft.com/office/powerpoint/2010/main" val="1493378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212</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Measuring and improving key sales driver and sales strategy </vt:lpstr>
      <vt:lpstr>The world of Sales - </vt:lpstr>
      <vt:lpstr>PowerPoint Presentation</vt:lpstr>
      <vt:lpstr>PowerPoint Presentation</vt:lpstr>
      <vt:lpstr>Case of Shell ..</vt:lpstr>
      <vt:lpstr>PowerPoint Presentation</vt:lpstr>
      <vt:lpstr>Case Discussion – what to look at </vt:lpstr>
      <vt:lpstr>Looking at your sales drivers </vt:lpstr>
      <vt:lpstr>How to measure and fix sales problem</vt:lpstr>
      <vt:lpstr>Sales system problem diagnosis</vt:lpstr>
      <vt:lpstr>Sales Strategy </vt:lpstr>
      <vt:lpstr>Example of sales strategy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Strategy and Key Account</dc:title>
  <dc:creator>samudro seto</dc:creator>
  <cp:lastModifiedBy>samudro seto</cp:lastModifiedBy>
  <cp:revision>21</cp:revision>
  <dcterms:created xsi:type="dcterms:W3CDTF">2019-05-25T03:58:24Z</dcterms:created>
  <dcterms:modified xsi:type="dcterms:W3CDTF">2019-07-07T15:47:33Z</dcterms:modified>
</cp:coreProperties>
</file>