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4" r:id="rId1"/>
  </p:sldMasterIdLst>
  <p:notesMasterIdLst>
    <p:notesMasterId r:id="rId19"/>
  </p:notesMasterIdLst>
  <p:handoutMasterIdLst>
    <p:handoutMasterId r:id="rId20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B301B821-A1FF-4177-AEE7-76D212191A09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72" y="-72"/>
      </p:cViewPr>
      <p:guideLst>
        <p:guide orient="horz" pos="2160"/>
        <p:guide pos="2880"/>
      </p:guideLst>
    </p:cSldViewPr>
  </p:slideViewPr>
  <p:outlineViewPr>
    <p:cViewPr>
      <p:scale>
        <a:sx n="1" d="1"/>
        <a:sy n="1" d="1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07281223-34EB-472B-B15E-D022084ED03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B1BD442A-5D61-4925-87EE-DB4C1D443A8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3ECD54C4-B8A9-4290-B464-51620A238C77}" type="datetimeFigureOut">
              <a:rPr lang="en-US"/>
              <a:pPr>
                <a:defRPr/>
              </a:pPr>
              <a:t>4/13/19</a:t>
            </a:fld>
            <a:endParaRPr lang="en-US" dirty="0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D07EBF1-712E-4409-A698-96635F01377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417C3F8-A684-4D04-989A-4388D171047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A09F72BD-5453-44ED-9CCC-FFAA7BF2294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0A2CBCB3-8476-4CF1-9FA2-6E64664D7E2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81B2882C-06D3-4ADD-A4D2-E164E4E83084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091FAA2B-57E3-42D9-B120-8EA4F85D652D}" type="datetimeFigureOut">
              <a:rPr lang="en-US"/>
              <a:pPr>
                <a:defRPr/>
              </a:pPr>
              <a:t>4/13/19</a:t>
            </a:fld>
            <a:endParaRPr lang="en-US" dirty="0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9C25899-BD6B-4A8F-A09F-60E0E02C4501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anchor="ctr"/>
          <a:lstStyle/>
          <a:p>
            <a:pPr lvl="0"/>
            <a:endParaRPr lang="en-US" noProof="0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243E602-D977-432F-A474-49E004BB0E3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/>
            <a:r>
              <a:rPr lang="en-US" noProof="1"/>
              <a:t>Click to edit Master text styles</a:t>
            </a:r>
            <a:endParaRPr lang="en-US" noProof="0"/>
          </a:p>
          <a:p>
            <a:pPr lvl="1"/>
            <a:r>
              <a:rPr lang="en-US" noProof="1"/>
              <a:t>Second level</a:t>
            </a:r>
          </a:p>
          <a:p>
            <a:pPr lvl="2"/>
            <a:r>
              <a:rPr lang="en-US" noProof="1"/>
              <a:t>Third level</a:t>
            </a:r>
          </a:p>
          <a:p>
            <a:pPr lvl="3"/>
            <a:r>
              <a:rPr lang="en-US" noProof="1"/>
              <a:t>Fourth level</a:t>
            </a:r>
          </a:p>
          <a:p>
            <a:pPr lvl="4"/>
            <a:r>
              <a:rPr lang="en-US" noProof="1"/>
              <a:t>Fifth level</a:t>
            </a:r>
            <a:endParaRPr lang="en-US" noProof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504CC3F-074D-4CCB-94B2-16186812480D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82438F75-F36B-46F7-B3CE-5857D24FD74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52078D59-FF35-4A25-9BB7-DB314944F55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2">
            <a:extLst>
              <a:ext uri="{FF2B5EF4-FFF2-40B4-BE49-F238E27FC236}">
                <a16:creationId xmlns:a16="http://schemas.microsoft.com/office/drawing/2014/main" id="{1A7C43F4-C441-4D2F-A34B-1FC9BCDD122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0" name="Rectangle 3">
            <a:extLst>
              <a:ext uri="{FF2B5EF4-FFF2-40B4-BE49-F238E27FC236}">
                <a16:creationId xmlns:a16="http://schemas.microsoft.com/office/drawing/2014/main" id="{817AB1C1-4636-4BB9-BA0B-C0E4E85E079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12291" name="Rectangle 4">
            <a:extLst>
              <a:ext uri="{FF2B5EF4-FFF2-40B4-BE49-F238E27FC236}">
                <a16:creationId xmlns:a16="http://schemas.microsoft.com/office/drawing/2014/main" id="{6C02B08C-F0EB-42D3-83AB-783E162FFBBC}"/>
              </a:ext>
            </a:extLst>
          </p:cNvPr>
          <p:cNvSpPr>
            <a:spLocks noGrp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76CA02CD-9E75-4D9D-ADD6-C8BF8D4F795C}" type="datetime1">
              <a:rPr lang="en-US" altLang="en-US"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4/13/19</a:t>
            </a:fld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12292" name="Rectangle 5">
            <a:extLst>
              <a:ext uri="{FF2B5EF4-FFF2-40B4-BE49-F238E27FC236}">
                <a16:creationId xmlns:a16="http://schemas.microsoft.com/office/drawing/2014/main" id="{1478452F-7C2D-4754-A31A-4C9E277F50C5}"/>
              </a:ext>
            </a:extLst>
          </p:cNvPr>
          <p:cNvSpPr>
            <a:spLocks noGrp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12293" name="Rectangle 6">
            <a:extLst>
              <a:ext uri="{FF2B5EF4-FFF2-40B4-BE49-F238E27FC236}">
                <a16:creationId xmlns:a16="http://schemas.microsoft.com/office/drawing/2014/main" id="{10977F9C-4CEC-457A-80D6-C92F062FB46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fld id="{56B791B6-4715-4300-B2A1-3A78A67C0B30}" type="slidenum">
              <a:rPr lang="en-US" altLang="en-US">
                <a:latin typeface="Calibri" panose="020F0502020204030204" pitchFamily="34" charset="0"/>
              </a:rPr>
              <a:pPr/>
              <a:t>1</a:t>
            </a:fld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12294" name="Rectangle 7">
            <a:extLst>
              <a:ext uri="{FF2B5EF4-FFF2-40B4-BE49-F238E27FC236}">
                <a16:creationId xmlns:a16="http://schemas.microsoft.com/office/drawing/2014/main" id="{57EDC08B-B997-4397-BF4C-A82DBA5D5C7E}"/>
              </a:ext>
            </a:extLst>
          </p:cNvPr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>
            <a:extLst>
              <a:ext uri="{FF2B5EF4-FFF2-40B4-BE49-F238E27FC236}">
                <a16:creationId xmlns:a16="http://schemas.microsoft.com/office/drawing/2014/main" id="{16A2A291-9574-48A7-B11D-E6AD9196EC2E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2" name="Rectangle 3">
            <a:extLst>
              <a:ext uri="{FF2B5EF4-FFF2-40B4-BE49-F238E27FC236}">
                <a16:creationId xmlns:a16="http://schemas.microsoft.com/office/drawing/2014/main" id="{26F31794-9001-4C7C-90D2-E6135A7D6A2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0723" name="Rectangle 4">
            <a:extLst>
              <a:ext uri="{FF2B5EF4-FFF2-40B4-BE49-F238E27FC236}">
                <a16:creationId xmlns:a16="http://schemas.microsoft.com/office/drawing/2014/main" id="{1B3BC27A-F0F1-4CAE-A961-8A48BF733A81}"/>
              </a:ext>
            </a:extLst>
          </p:cNvPr>
          <p:cNvSpPr>
            <a:spLocks noGrp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CA0F33E6-29BC-488D-9868-EFC62232EFAA}" type="datetime1">
              <a:rPr lang="en-US" altLang="en-US"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4/13/19</a:t>
            </a:fld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30724" name="Rectangle 5">
            <a:extLst>
              <a:ext uri="{FF2B5EF4-FFF2-40B4-BE49-F238E27FC236}">
                <a16:creationId xmlns:a16="http://schemas.microsoft.com/office/drawing/2014/main" id="{FF42BF33-3D56-4681-8BB2-A39F6EF62278}"/>
              </a:ext>
            </a:extLst>
          </p:cNvPr>
          <p:cNvSpPr>
            <a:spLocks noGrp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30725" name="Rectangle 6">
            <a:extLst>
              <a:ext uri="{FF2B5EF4-FFF2-40B4-BE49-F238E27FC236}">
                <a16:creationId xmlns:a16="http://schemas.microsoft.com/office/drawing/2014/main" id="{44295FF0-B1EB-49DF-AA7A-C98D3253F20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fld id="{08AEF4CC-8769-49CD-B128-8AD37AF7996A}" type="slidenum">
              <a:rPr lang="en-US" altLang="en-US">
                <a:latin typeface="Calibri" panose="020F0502020204030204" pitchFamily="34" charset="0"/>
              </a:rPr>
              <a:pPr/>
              <a:t>10</a:t>
            </a:fld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30726" name="Rectangle 7">
            <a:extLst>
              <a:ext uri="{FF2B5EF4-FFF2-40B4-BE49-F238E27FC236}">
                <a16:creationId xmlns:a16="http://schemas.microsoft.com/office/drawing/2014/main" id="{C931C521-FA15-4D09-A37A-3C8AAFC84764}"/>
              </a:ext>
            </a:extLst>
          </p:cNvPr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>
            <a:extLst>
              <a:ext uri="{FF2B5EF4-FFF2-40B4-BE49-F238E27FC236}">
                <a16:creationId xmlns:a16="http://schemas.microsoft.com/office/drawing/2014/main" id="{E7008A68-974C-49D4-91C3-01551C0DEEF8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0" name="Rectangle 3">
            <a:extLst>
              <a:ext uri="{FF2B5EF4-FFF2-40B4-BE49-F238E27FC236}">
                <a16:creationId xmlns:a16="http://schemas.microsoft.com/office/drawing/2014/main" id="{7C967F73-B8C3-4100-BED4-1272E5947F9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2771" name="Rectangle 4">
            <a:extLst>
              <a:ext uri="{FF2B5EF4-FFF2-40B4-BE49-F238E27FC236}">
                <a16:creationId xmlns:a16="http://schemas.microsoft.com/office/drawing/2014/main" id="{E5EE2B4E-23AA-4CAC-9FCB-0838C7F0B7BB}"/>
              </a:ext>
            </a:extLst>
          </p:cNvPr>
          <p:cNvSpPr>
            <a:spLocks noGrp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1F038774-1849-4109-AB33-8D2202B91CD7}" type="datetime1">
              <a:rPr lang="en-US" altLang="en-US"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4/13/19</a:t>
            </a:fld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32772" name="Rectangle 5">
            <a:extLst>
              <a:ext uri="{FF2B5EF4-FFF2-40B4-BE49-F238E27FC236}">
                <a16:creationId xmlns:a16="http://schemas.microsoft.com/office/drawing/2014/main" id="{8C249A30-5BC7-4A35-86FE-259A2C7B10CC}"/>
              </a:ext>
            </a:extLst>
          </p:cNvPr>
          <p:cNvSpPr>
            <a:spLocks noGrp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32773" name="Rectangle 6">
            <a:extLst>
              <a:ext uri="{FF2B5EF4-FFF2-40B4-BE49-F238E27FC236}">
                <a16:creationId xmlns:a16="http://schemas.microsoft.com/office/drawing/2014/main" id="{71E73DE1-86A6-4C1D-A6D2-492B03355C9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fld id="{1AC7BBF1-F733-4005-B465-55F5F00F4009}" type="slidenum">
              <a:rPr lang="en-US" altLang="en-US">
                <a:latin typeface="Calibri" panose="020F0502020204030204" pitchFamily="34" charset="0"/>
              </a:rPr>
              <a:pPr/>
              <a:t>11</a:t>
            </a:fld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32774" name="Rectangle 7">
            <a:extLst>
              <a:ext uri="{FF2B5EF4-FFF2-40B4-BE49-F238E27FC236}">
                <a16:creationId xmlns:a16="http://schemas.microsoft.com/office/drawing/2014/main" id="{32281941-CBAB-4EC9-B082-BD80539AD7C1}"/>
              </a:ext>
            </a:extLst>
          </p:cNvPr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2">
            <a:extLst>
              <a:ext uri="{FF2B5EF4-FFF2-40B4-BE49-F238E27FC236}">
                <a16:creationId xmlns:a16="http://schemas.microsoft.com/office/drawing/2014/main" id="{8627266F-4226-4FD2-AFCC-79B0C0BE11DF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8" name="Rectangle 3">
            <a:extLst>
              <a:ext uri="{FF2B5EF4-FFF2-40B4-BE49-F238E27FC236}">
                <a16:creationId xmlns:a16="http://schemas.microsoft.com/office/drawing/2014/main" id="{76F2768D-81CF-4E3D-A298-B72A661F141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4819" name="Rectangle 4">
            <a:extLst>
              <a:ext uri="{FF2B5EF4-FFF2-40B4-BE49-F238E27FC236}">
                <a16:creationId xmlns:a16="http://schemas.microsoft.com/office/drawing/2014/main" id="{F88471BF-E93F-49A3-BA27-806A49ECAF85}"/>
              </a:ext>
            </a:extLst>
          </p:cNvPr>
          <p:cNvSpPr>
            <a:spLocks noGrp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6B66D3B-6731-4FF5-9488-8FA2ED0FC06E}" type="datetime1">
              <a:rPr lang="en-US" altLang="en-US"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4/13/19</a:t>
            </a:fld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34820" name="Rectangle 5">
            <a:extLst>
              <a:ext uri="{FF2B5EF4-FFF2-40B4-BE49-F238E27FC236}">
                <a16:creationId xmlns:a16="http://schemas.microsoft.com/office/drawing/2014/main" id="{F5D6DB1A-6221-45EE-94FD-7B361D55B7B2}"/>
              </a:ext>
            </a:extLst>
          </p:cNvPr>
          <p:cNvSpPr>
            <a:spLocks noGrp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34821" name="Rectangle 6">
            <a:extLst>
              <a:ext uri="{FF2B5EF4-FFF2-40B4-BE49-F238E27FC236}">
                <a16:creationId xmlns:a16="http://schemas.microsoft.com/office/drawing/2014/main" id="{7EC3AAD2-0277-4848-8219-E1835454953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fld id="{7D79E072-92D0-41A8-83CA-13867D4E3515}" type="slidenum">
              <a:rPr lang="en-US" altLang="en-US">
                <a:latin typeface="Calibri" panose="020F0502020204030204" pitchFamily="34" charset="0"/>
              </a:rPr>
              <a:pPr/>
              <a:t>12</a:t>
            </a:fld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34822" name="Rectangle 7">
            <a:extLst>
              <a:ext uri="{FF2B5EF4-FFF2-40B4-BE49-F238E27FC236}">
                <a16:creationId xmlns:a16="http://schemas.microsoft.com/office/drawing/2014/main" id="{81F43D25-F19E-4E64-AA5B-221D4E40C1CF}"/>
              </a:ext>
            </a:extLst>
          </p:cNvPr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2">
            <a:extLst>
              <a:ext uri="{FF2B5EF4-FFF2-40B4-BE49-F238E27FC236}">
                <a16:creationId xmlns:a16="http://schemas.microsoft.com/office/drawing/2014/main" id="{6115C342-CE9E-4835-825B-75CE3C183073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6" name="Rectangle 3">
            <a:extLst>
              <a:ext uri="{FF2B5EF4-FFF2-40B4-BE49-F238E27FC236}">
                <a16:creationId xmlns:a16="http://schemas.microsoft.com/office/drawing/2014/main" id="{E54DEACA-027D-4641-A789-513B9C62A31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6867" name="Rectangle 4">
            <a:extLst>
              <a:ext uri="{FF2B5EF4-FFF2-40B4-BE49-F238E27FC236}">
                <a16:creationId xmlns:a16="http://schemas.microsoft.com/office/drawing/2014/main" id="{986DA424-9360-4029-923B-9EAD628658C4}"/>
              </a:ext>
            </a:extLst>
          </p:cNvPr>
          <p:cNvSpPr>
            <a:spLocks noGrp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5693D0D-B73A-4EB2-8C0D-22610EBFBE42}" type="datetime1">
              <a:rPr lang="en-US" altLang="en-US"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4/13/19</a:t>
            </a:fld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36868" name="Rectangle 5">
            <a:extLst>
              <a:ext uri="{FF2B5EF4-FFF2-40B4-BE49-F238E27FC236}">
                <a16:creationId xmlns:a16="http://schemas.microsoft.com/office/drawing/2014/main" id="{AC070194-5CBB-482B-818D-4A10B0F12B88}"/>
              </a:ext>
            </a:extLst>
          </p:cNvPr>
          <p:cNvSpPr>
            <a:spLocks noGrp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36869" name="Rectangle 6">
            <a:extLst>
              <a:ext uri="{FF2B5EF4-FFF2-40B4-BE49-F238E27FC236}">
                <a16:creationId xmlns:a16="http://schemas.microsoft.com/office/drawing/2014/main" id="{67EE75B3-CFFD-4B41-B9D3-0B4EB91DD1D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fld id="{92193EE9-2F09-4227-80D8-4F809C3B4D87}" type="slidenum">
              <a:rPr lang="en-US" altLang="en-US">
                <a:latin typeface="Calibri" panose="020F0502020204030204" pitchFamily="34" charset="0"/>
              </a:rPr>
              <a:pPr/>
              <a:t>13</a:t>
            </a:fld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36870" name="Rectangle 7">
            <a:extLst>
              <a:ext uri="{FF2B5EF4-FFF2-40B4-BE49-F238E27FC236}">
                <a16:creationId xmlns:a16="http://schemas.microsoft.com/office/drawing/2014/main" id="{F2C06277-F007-4852-A69A-524A07B185D8}"/>
              </a:ext>
            </a:extLst>
          </p:cNvPr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2">
            <a:extLst>
              <a:ext uri="{FF2B5EF4-FFF2-40B4-BE49-F238E27FC236}">
                <a16:creationId xmlns:a16="http://schemas.microsoft.com/office/drawing/2014/main" id="{E2548A28-A6B5-48AA-B4FA-592FC2639B48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4" name="Rectangle 3">
            <a:extLst>
              <a:ext uri="{FF2B5EF4-FFF2-40B4-BE49-F238E27FC236}">
                <a16:creationId xmlns:a16="http://schemas.microsoft.com/office/drawing/2014/main" id="{27227187-34A3-4321-AFC8-DBC68EC70B7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8915" name="Rectangle 4">
            <a:extLst>
              <a:ext uri="{FF2B5EF4-FFF2-40B4-BE49-F238E27FC236}">
                <a16:creationId xmlns:a16="http://schemas.microsoft.com/office/drawing/2014/main" id="{F79F67D3-E326-48BA-8F57-C90C89A209CD}"/>
              </a:ext>
            </a:extLst>
          </p:cNvPr>
          <p:cNvSpPr>
            <a:spLocks noGrp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B7719E2-695B-4350-BBE4-A3A1E85AAF23}" type="datetime1">
              <a:rPr lang="en-US" altLang="en-US"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4/13/19</a:t>
            </a:fld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38916" name="Rectangle 5">
            <a:extLst>
              <a:ext uri="{FF2B5EF4-FFF2-40B4-BE49-F238E27FC236}">
                <a16:creationId xmlns:a16="http://schemas.microsoft.com/office/drawing/2014/main" id="{7223905C-855D-4400-AEC6-6AF835CFE71F}"/>
              </a:ext>
            </a:extLst>
          </p:cNvPr>
          <p:cNvSpPr>
            <a:spLocks noGrp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38917" name="Rectangle 6">
            <a:extLst>
              <a:ext uri="{FF2B5EF4-FFF2-40B4-BE49-F238E27FC236}">
                <a16:creationId xmlns:a16="http://schemas.microsoft.com/office/drawing/2014/main" id="{82C548F5-C592-458A-9F12-4CFC602A8ED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fld id="{2D8BD3A6-7E4D-41EB-9CE0-115C06E78C9D}" type="slidenum">
              <a:rPr lang="en-US" altLang="en-US">
                <a:latin typeface="Calibri" panose="020F0502020204030204" pitchFamily="34" charset="0"/>
              </a:rPr>
              <a:pPr/>
              <a:t>14</a:t>
            </a:fld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38918" name="Rectangle 7">
            <a:extLst>
              <a:ext uri="{FF2B5EF4-FFF2-40B4-BE49-F238E27FC236}">
                <a16:creationId xmlns:a16="http://schemas.microsoft.com/office/drawing/2014/main" id="{B2CE2838-A5BD-454B-8646-9D6DDE77CF51}"/>
              </a:ext>
            </a:extLst>
          </p:cNvPr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2">
            <a:extLst>
              <a:ext uri="{FF2B5EF4-FFF2-40B4-BE49-F238E27FC236}">
                <a16:creationId xmlns:a16="http://schemas.microsoft.com/office/drawing/2014/main" id="{62E9843B-E2D6-487A-A189-9086D97389CB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2" name="Rectangle 3">
            <a:extLst>
              <a:ext uri="{FF2B5EF4-FFF2-40B4-BE49-F238E27FC236}">
                <a16:creationId xmlns:a16="http://schemas.microsoft.com/office/drawing/2014/main" id="{388550EB-FD20-4259-B2AB-1BAF7C8584B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40963" name="Rectangle 4">
            <a:extLst>
              <a:ext uri="{FF2B5EF4-FFF2-40B4-BE49-F238E27FC236}">
                <a16:creationId xmlns:a16="http://schemas.microsoft.com/office/drawing/2014/main" id="{D517DBDA-3397-4448-84ED-CF7BAA23886F}"/>
              </a:ext>
            </a:extLst>
          </p:cNvPr>
          <p:cNvSpPr>
            <a:spLocks noGrp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C3107D4A-9F32-457B-A09A-90D39A67B0E7}" type="datetime1">
              <a:rPr lang="en-US" altLang="en-US"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4/13/19</a:t>
            </a:fld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40964" name="Rectangle 5">
            <a:extLst>
              <a:ext uri="{FF2B5EF4-FFF2-40B4-BE49-F238E27FC236}">
                <a16:creationId xmlns:a16="http://schemas.microsoft.com/office/drawing/2014/main" id="{7E609185-F21B-437A-B1E3-BC624C8C8BCA}"/>
              </a:ext>
            </a:extLst>
          </p:cNvPr>
          <p:cNvSpPr>
            <a:spLocks noGrp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40965" name="Rectangle 6">
            <a:extLst>
              <a:ext uri="{FF2B5EF4-FFF2-40B4-BE49-F238E27FC236}">
                <a16:creationId xmlns:a16="http://schemas.microsoft.com/office/drawing/2014/main" id="{85CE9324-BE90-44A3-AB9A-5502F80FF8D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fld id="{F24EE8B9-5090-47C7-8570-95F5E9523F79}" type="slidenum">
              <a:rPr lang="en-US" altLang="en-US">
                <a:latin typeface="Calibri" panose="020F0502020204030204" pitchFamily="34" charset="0"/>
              </a:rPr>
              <a:pPr/>
              <a:t>15</a:t>
            </a:fld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40966" name="Rectangle 7">
            <a:extLst>
              <a:ext uri="{FF2B5EF4-FFF2-40B4-BE49-F238E27FC236}">
                <a16:creationId xmlns:a16="http://schemas.microsoft.com/office/drawing/2014/main" id="{C352696E-91B7-438F-A55B-D0A67DB820F6}"/>
              </a:ext>
            </a:extLst>
          </p:cNvPr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2">
            <a:extLst>
              <a:ext uri="{FF2B5EF4-FFF2-40B4-BE49-F238E27FC236}">
                <a16:creationId xmlns:a16="http://schemas.microsoft.com/office/drawing/2014/main" id="{088705CF-E279-4AB1-8A6B-DBAC050DA54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3010" name="Rectangle 3">
            <a:extLst>
              <a:ext uri="{FF2B5EF4-FFF2-40B4-BE49-F238E27FC236}">
                <a16:creationId xmlns:a16="http://schemas.microsoft.com/office/drawing/2014/main" id="{AB53FCC8-A228-46D1-83C0-20C1BDFC692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43011" name="Rectangle 4">
            <a:extLst>
              <a:ext uri="{FF2B5EF4-FFF2-40B4-BE49-F238E27FC236}">
                <a16:creationId xmlns:a16="http://schemas.microsoft.com/office/drawing/2014/main" id="{C06E0CEF-234D-4262-BA98-566675D54747}"/>
              </a:ext>
            </a:extLst>
          </p:cNvPr>
          <p:cNvSpPr>
            <a:spLocks noGrp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471244AC-3AB6-4D5F-9CF3-A014C5479C99}" type="datetime1">
              <a:rPr lang="en-US" altLang="en-US"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4/13/19</a:t>
            </a:fld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43012" name="Rectangle 5">
            <a:extLst>
              <a:ext uri="{FF2B5EF4-FFF2-40B4-BE49-F238E27FC236}">
                <a16:creationId xmlns:a16="http://schemas.microsoft.com/office/drawing/2014/main" id="{FFA9E1C0-E721-4123-92C4-B068D7282106}"/>
              </a:ext>
            </a:extLst>
          </p:cNvPr>
          <p:cNvSpPr>
            <a:spLocks noGrp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43013" name="Rectangle 6">
            <a:extLst>
              <a:ext uri="{FF2B5EF4-FFF2-40B4-BE49-F238E27FC236}">
                <a16:creationId xmlns:a16="http://schemas.microsoft.com/office/drawing/2014/main" id="{03552496-812E-47A8-A803-8743CE5DE8B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fld id="{986DC8B1-12F2-4F79-82C6-BE476B975F45}" type="slidenum">
              <a:rPr lang="en-US" altLang="en-US">
                <a:latin typeface="Calibri" panose="020F0502020204030204" pitchFamily="34" charset="0"/>
              </a:rPr>
              <a:pPr/>
              <a:t>16</a:t>
            </a:fld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43014" name="Rectangle 7">
            <a:extLst>
              <a:ext uri="{FF2B5EF4-FFF2-40B4-BE49-F238E27FC236}">
                <a16:creationId xmlns:a16="http://schemas.microsoft.com/office/drawing/2014/main" id="{E3C1C2A3-D04D-4B72-A9F7-8FF331297E6E}"/>
              </a:ext>
            </a:extLst>
          </p:cNvPr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2">
            <a:extLst>
              <a:ext uri="{FF2B5EF4-FFF2-40B4-BE49-F238E27FC236}">
                <a16:creationId xmlns:a16="http://schemas.microsoft.com/office/drawing/2014/main" id="{EF4A4DF3-704A-4E9D-AE6A-5A5C807A1C0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5058" name="Rectangle 3">
            <a:extLst>
              <a:ext uri="{FF2B5EF4-FFF2-40B4-BE49-F238E27FC236}">
                <a16:creationId xmlns:a16="http://schemas.microsoft.com/office/drawing/2014/main" id="{0B9A8BBB-F1A3-4608-8AFD-02D60546778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45059" name="Rectangle 4">
            <a:extLst>
              <a:ext uri="{FF2B5EF4-FFF2-40B4-BE49-F238E27FC236}">
                <a16:creationId xmlns:a16="http://schemas.microsoft.com/office/drawing/2014/main" id="{964F0D7E-381B-4551-935B-29F80DC5B221}"/>
              </a:ext>
            </a:extLst>
          </p:cNvPr>
          <p:cNvSpPr>
            <a:spLocks noGrp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3848992-D2F6-40A8-AFC3-A074FC4F2563}" type="datetime1">
              <a:rPr lang="en-US" altLang="en-US"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4/13/19</a:t>
            </a:fld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45060" name="Rectangle 5">
            <a:extLst>
              <a:ext uri="{FF2B5EF4-FFF2-40B4-BE49-F238E27FC236}">
                <a16:creationId xmlns:a16="http://schemas.microsoft.com/office/drawing/2014/main" id="{BD3069FE-19D7-4220-A686-AD1BA010A523}"/>
              </a:ext>
            </a:extLst>
          </p:cNvPr>
          <p:cNvSpPr>
            <a:spLocks noGrp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45061" name="Rectangle 6">
            <a:extLst>
              <a:ext uri="{FF2B5EF4-FFF2-40B4-BE49-F238E27FC236}">
                <a16:creationId xmlns:a16="http://schemas.microsoft.com/office/drawing/2014/main" id="{E3071026-BAE9-41E6-B7F7-6190BEF3B32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fld id="{B6EEBF07-6AE6-4C49-97B8-BC52FBF17980}" type="slidenum">
              <a:rPr lang="en-US" altLang="en-US">
                <a:latin typeface="Calibri" panose="020F0502020204030204" pitchFamily="34" charset="0"/>
              </a:rPr>
              <a:pPr/>
              <a:t>17</a:t>
            </a:fld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45062" name="Rectangle 7">
            <a:extLst>
              <a:ext uri="{FF2B5EF4-FFF2-40B4-BE49-F238E27FC236}">
                <a16:creationId xmlns:a16="http://schemas.microsoft.com/office/drawing/2014/main" id="{56E3FB4F-1AA9-4701-9C09-4D7B2B1280F6}"/>
              </a:ext>
            </a:extLst>
          </p:cNvPr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>
            <a:extLst>
              <a:ext uri="{FF2B5EF4-FFF2-40B4-BE49-F238E27FC236}">
                <a16:creationId xmlns:a16="http://schemas.microsoft.com/office/drawing/2014/main" id="{5AC56C3D-B93C-49F1-93B4-677DCF13DED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8" name="Rectangle 3">
            <a:extLst>
              <a:ext uri="{FF2B5EF4-FFF2-40B4-BE49-F238E27FC236}">
                <a16:creationId xmlns:a16="http://schemas.microsoft.com/office/drawing/2014/main" id="{3947BC35-5E5E-4BD7-B94D-AE9BE1E7243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14339" name="Rectangle 4">
            <a:extLst>
              <a:ext uri="{FF2B5EF4-FFF2-40B4-BE49-F238E27FC236}">
                <a16:creationId xmlns:a16="http://schemas.microsoft.com/office/drawing/2014/main" id="{6E64B6CD-F2C7-4BAC-ADE4-47011F60D054}"/>
              </a:ext>
            </a:extLst>
          </p:cNvPr>
          <p:cNvSpPr>
            <a:spLocks noGrp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42F478CF-85BE-4629-86A9-F799F0BB1D7D}" type="datetime1">
              <a:rPr lang="en-US" altLang="en-US"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4/13/19</a:t>
            </a:fld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14340" name="Rectangle 5">
            <a:extLst>
              <a:ext uri="{FF2B5EF4-FFF2-40B4-BE49-F238E27FC236}">
                <a16:creationId xmlns:a16="http://schemas.microsoft.com/office/drawing/2014/main" id="{669B7D1F-5E79-4A22-A4D6-63376080C0A5}"/>
              </a:ext>
            </a:extLst>
          </p:cNvPr>
          <p:cNvSpPr>
            <a:spLocks noGrp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14341" name="Rectangle 6">
            <a:extLst>
              <a:ext uri="{FF2B5EF4-FFF2-40B4-BE49-F238E27FC236}">
                <a16:creationId xmlns:a16="http://schemas.microsoft.com/office/drawing/2014/main" id="{CA3BD337-3D4D-4C13-96D8-A81F0FBCEC3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fld id="{87CEBF83-358B-433C-A4DC-8ACD46A3F90F}" type="slidenum">
              <a:rPr lang="en-US" altLang="en-US">
                <a:latin typeface="Calibri" panose="020F0502020204030204" pitchFamily="34" charset="0"/>
              </a:rPr>
              <a:pPr/>
              <a:t>2</a:t>
            </a:fld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14342" name="Rectangle 7">
            <a:extLst>
              <a:ext uri="{FF2B5EF4-FFF2-40B4-BE49-F238E27FC236}">
                <a16:creationId xmlns:a16="http://schemas.microsoft.com/office/drawing/2014/main" id="{B93683E6-BA72-49F7-96CA-B9A8466A7DBC}"/>
              </a:ext>
            </a:extLst>
          </p:cNvPr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>
            <a:extLst>
              <a:ext uri="{FF2B5EF4-FFF2-40B4-BE49-F238E27FC236}">
                <a16:creationId xmlns:a16="http://schemas.microsoft.com/office/drawing/2014/main" id="{645781CC-19E5-4345-8A44-17ED80881FA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6" name="Rectangle 3">
            <a:extLst>
              <a:ext uri="{FF2B5EF4-FFF2-40B4-BE49-F238E27FC236}">
                <a16:creationId xmlns:a16="http://schemas.microsoft.com/office/drawing/2014/main" id="{B701BF3C-DCCF-4CBB-8E33-73A72FFAADA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16387" name="Rectangle 4">
            <a:extLst>
              <a:ext uri="{FF2B5EF4-FFF2-40B4-BE49-F238E27FC236}">
                <a16:creationId xmlns:a16="http://schemas.microsoft.com/office/drawing/2014/main" id="{7BCC64B4-1FD6-42D7-9889-C6C14F07D4D2}"/>
              </a:ext>
            </a:extLst>
          </p:cNvPr>
          <p:cNvSpPr>
            <a:spLocks noGrp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0148556C-2933-47E8-B61E-94D9059480E3}" type="datetime1">
              <a:rPr lang="en-US" altLang="en-US"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4/13/19</a:t>
            </a:fld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16388" name="Rectangle 5">
            <a:extLst>
              <a:ext uri="{FF2B5EF4-FFF2-40B4-BE49-F238E27FC236}">
                <a16:creationId xmlns:a16="http://schemas.microsoft.com/office/drawing/2014/main" id="{9FF641B4-31D0-4E2A-BE79-24E9A9023F78}"/>
              </a:ext>
            </a:extLst>
          </p:cNvPr>
          <p:cNvSpPr>
            <a:spLocks noGrp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16389" name="Rectangle 6">
            <a:extLst>
              <a:ext uri="{FF2B5EF4-FFF2-40B4-BE49-F238E27FC236}">
                <a16:creationId xmlns:a16="http://schemas.microsoft.com/office/drawing/2014/main" id="{F596CB04-039F-4F84-8B1B-5147F315A03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fld id="{44CC49C8-C65C-452F-9598-F6BAEEB3EAF3}" type="slidenum">
              <a:rPr lang="en-US" altLang="en-US">
                <a:latin typeface="Calibri" panose="020F0502020204030204" pitchFamily="34" charset="0"/>
              </a:rPr>
              <a:pPr/>
              <a:t>3</a:t>
            </a:fld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16390" name="Rectangle 7">
            <a:extLst>
              <a:ext uri="{FF2B5EF4-FFF2-40B4-BE49-F238E27FC236}">
                <a16:creationId xmlns:a16="http://schemas.microsoft.com/office/drawing/2014/main" id="{675C149A-2503-41A8-9609-CFC8B84D7202}"/>
              </a:ext>
            </a:extLst>
          </p:cNvPr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>
            <a:extLst>
              <a:ext uri="{FF2B5EF4-FFF2-40B4-BE49-F238E27FC236}">
                <a16:creationId xmlns:a16="http://schemas.microsoft.com/office/drawing/2014/main" id="{0538F422-E393-414E-9DEA-A2A530E8C473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4" name="Rectangle 3">
            <a:extLst>
              <a:ext uri="{FF2B5EF4-FFF2-40B4-BE49-F238E27FC236}">
                <a16:creationId xmlns:a16="http://schemas.microsoft.com/office/drawing/2014/main" id="{1C8C6072-4865-4573-A1FE-ADEF8B5EA90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18435" name="Rectangle 4">
            <a:extLst>
              <a:ext uri="{FF2B5EF4-FFF2-40B4-BE49-F238E27FC236}">
                <a16:creationId xmlns:a16="http://schemas.microsoft.com/office/drawing/2014/main" id="{D235311D-2695-4B45-BBA2-4A9EDF043632}"/>
              </a:ext>
            </a:extLst>
          </p:cNvPr>
          <p:cNvSpPr>
            <a:spLocks noGrp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352277A3-E805-401A-9639-25FB221F8BF7}" type="datetime1">
              <a:rPr lang="en-US" altLang="en-US"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4/13/19</a:t>
            </a:fld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18436" name="Rectangle 5">
            <a:extLst>
              <a:ext uri="{FF2B5EF4-FFF2-40B4-BE49-F238E27FC236}">
                <a16:creationId xmlns:a16="http://schemas.microsoft.com/office/drawing/2014/main" id="{9CC49CC8-16B7-411B-8E84-9496CF89352C}"/>
              </a:ext>
            </a:extLst>
          </p:cNvPr>
          <p:cNvSpPr>
            <a:spLocks noGrp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18437" name="Rectangle 6">
            <a:extLst>
              <a:ext uri="{FF2B5EF4-FFF2-40B4-BE49-F238E27FC236}">
                <a16:creationId xmlns:a16="http://schemas.microsoft.com/office/drawing/2014/main" id="{A0D8FF42-964D-427C-ADDB-3CD6730FCF4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fld id="{1DE9172B-F4D8-466F-A3CB-780E9BBD792A}" type="slidenum">
              <a:rPr lang="en-US" altLang="en-US">
                <a:latin typeface="Calibri" panose="020F0502020204030204" pitchFamily="34" charset="0"/>
              </a:rPr>
              <a:pPr/>
              <a:t>4</a:t>
            </a:fld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18438" name="Rectangle 7">
            <a:extLst>
              <a:ext uri="{FF2B5EF4-FFF2-40B4-BE49-F238E27FC236}">
                <a16:creationId xmlns:a16="http://schemas.microsoft.com/office/drawing/2014/main" id="{F4414657-5F60-4A3B-B2D7-00BA85CBC087}"/>
              </a:ext>
            </a:extLst>
          </p:cNvPr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>
            <a:extLst>
              <a:ext uri="{FF2B5EF4-FFF2-40B4-BE49-F238E27FC236}">
                <a16:creationId xmlns:a16="http://schemas.microsoft.com/office/drawing/2014/main" id="{B45F36FD-BBC6-47E5-98C2-23C04B3FD8E6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2" name="Rectangle 3">
            <a:extLst>
              <a:ext uri="{FF2B5EF4-FFF2-40B4-BE49-F238E27FC236}">
                <a16:creationId xmlns:a16="http://schemas.microsoft.com/office/drawing/2014/main" id="{8E3DCB05-3E87-4594-8F6E-4C50EEFE81B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0483" name="Rectangle 4">
            <a:extLst>
              <a:ext uri="{FF2B5EF4-FFF2-40B4-BE49-F238E27FC236}">
                <a16:creationId xmlns:a16="http://schemas.microsoft.com/office/drawing/2014/main" id="{806CD01F-450E-443D-A50C-9D3AEF5948A4}"/>
              </a:ext>
            </a:extLst>
          </p:cNvPr>
          <p:cNvSpPr>
            <a:spLocks noGrp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579DE14-F336-451C-80A6-6A2B0AE490F5}" type="datetime1">
              <a:rPr lang="en-US" altLang="en-US"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4/13/19</a:t>
            </a:fld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20484" name="Rectangle 5">
            <a:extLst>
              <a:ext uri="{FF2B5EF4-FFF2-40B4-BE49-F238E27FC236}">
                <a16:creationId xmlns:a16="http://schemas.microsoft.com/office/drawing/2014/main" id="{6E91783A-C6BC-409E-8E02-3438C42D5F32}"/>
              </a:ext>
            </a:extLst>
          </p:cNvPr>
          <p:cNvSpPr>
            <a:spLocks noGrp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20485" name="Rectangle 6">
            <a:extLst>
              <a:ext uri="{FF2B5EF4-FFF2-40B4-BE49-F238E27FC236}">
                <a16:creationId xmlns:a16="http://schemas.microsoft.com/office/drawing/2014/main" id="{AC109D26-46DF-4834-9CDC-98EE8A61208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fld id="{3EAAB1BF-C88B-4E5B-9E0E-62BFAB31B149}" type="slidenum">
              <a:rPr lang="en-US" altLang="en-US">
                <a:latin typeface="Calibri" panose="020F0502020204030204" pitchFamily="34" charset="0"/>
              </a:rPr>
              <a:pPr/>
              <a:t>5</a:t>
            </a:fld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20486" name="Rectangle 7">
            <a:extLst>
              <a:ext uri="{FF2B5EF4-FFF2-40B4-BE49-F238E27FC236}">
                <a16:creationId xmlns:a16="http://schemas.microsoft.com/office/drawing/2014/main" id="{39BF59BB-393B-4976-B29D-213C58382078}"/>
              </a:ext>
            </a:extLst>
          </p:cNvPr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>
            <a:extLst>
              <a:ext uri="{FF2B5EF4-FFF2-40B4-BE49-F238E27FC236}">
                <a16:creationId xmlns:a16="http://schemas.microsoft.com/office/drawing/2014/main" id="{E01FB79C-F68E-4F66-84F7-C3EF77779577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0" name="Rectangle 3">
            <a:extLst>
              <a:ext uri="{FF2B5EF4-FFF2-40B4-BE49-F238E27FC236}">
                <a16:creationId xmlns:a16="http://schemas.microsoft.com/office/drawing/2014/main" id="{14D3E06A-2102-4698-B9C5-B7465E9A0CC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2531" name="Rectangle 4">
            <a:extLst>
              <a:ext uri="{FF2B5EF4-FFF2-40B4-BE49-F238E27FC236}">
                <a16:creationId xmlns:a16="http://schemas.microsoft.com/office/drawing/2014/main" id="{381388E1-7CBC-4526-997D-26F227C0C832}"/>
              </a:ext>
            </a:extLst>
          </p:cNvPr>
          <p:cNvSpPr>
            <a:spLocks noGrp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541CF9BF-173C-4804-B7C5-9307C109CD3B}" type="datetime1">
              <a:rPr lang="en-US" altLang="en-US"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4/13/19</a:t>
            </a:fld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22532" name="Rectangle 5">
            <a:extLst>
              <a:ext uri="{FF2B5EF4-FFF2-40B4-BE49-F238E27FC236}">
                <a16:creationId xmlns:a16="http://schemas.microsoft.com/office/drawing/2014/main" id="{7DB6FDE8-7D65-4578-9179-AE82DFFD2B34}"/>
              </a:ext>
            </a:extLst>
          </p:cNvPr>
          <p:cNvSpPr>
            <a:spLocks noGrp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22533" name="Rectangle 6">
            <a:extLst>
              <a:ext uri="{FF2B5EF4-FFF2-40B4-BE49-F238E27FC236}">
                <a16:creationId xmlns:a16="http://schemas.microsoft.com/office/drawing/2014/main" id="{E9A8775A-01C5-4C19-AD16-488D6A02565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fld id="{A5FA253A-D276-4DCD-8DC2-E645B9EFDF96}" type="slidenum">
              <a:rPr lang="en-US" altLang="en-US">
                <a:latin typeface="Calibri" panose="020F0502020204030204" pitchFamily="34" charset="0"/>
              </a:rPr>
              <a:pPr/>
              <a:t>6</a:t>
            </a:fld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22534" name="Rectangle 7">
            <a:extLst>
              <a:ext uri="{FF2B5EF4-FFF2-40B4-BE49-F238E27FC236}">
                <a16:creationId xmlns:a16="http://schemas.microsoft.com/office/drawing/2014/main" id="{F70DC302-70AE-4F43-9DF8-98E78490C1D2}"/>
              </a:ext>
            </a:extLst>
          </p:cNvPr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>
            <a:extLst>
              <a:ext uri="{FF2B5EF4-FFF2-40B4-BE49-F238E27FC236}">
                <a16:creationId xmlns:a16="http://schemas.microsoft.com/office/drawing/2014/main" id="{3D47DC61-F838-4928-B3D8-07EBB579C5D6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8" name="Rectangle 3">
            <a:extLst>
              <a:ext uri="{FF2B5EF4-FFF2-40B4-BE49-F238E27FC236}">
                <a16:creationId xmlns:a16="http://schemas.microsoft.com/office/drawing/2014/main" id="{ABAB4E4A-8EE2-47F3-BDAD-65469D16BCA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4579" name="Rectangle 4">
            <a:extLst>
              <a:ext uri="{FF2B5EF4-FFF2-40B4-BE49-F238E27FC236}">
                <a16:creationId xmlns:a16="http://schemas.microsoft.com/office/drawing/2014/main" id="{4779D4FC-3646-4BD1-BB75-59F273DDBFFE}"/>
              </a:ext>
            </a:extLst>
          </p:cNvPr>
          <p:cNvSpPr>
            <a:spLocks noGrp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FD9EC7D-025E-451B-B1AF-8CEE0667F2B3}" type="datetime1">
              <a:rPr lang="en-US" altLang="en-US"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4/13/19</a:t>
            </a:fld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24580" name="Rectangle 5">
            <a:extLst>
              <a:ext uri="{FF2B5EF4-FFF2-40B4-BE49-F238E27FC236}">
                <a16:creationId xmlns:a16="http://schemas.microsoft.com/office/drawing/2014/main" id="{5FEABBF6-996B-4B18-A4D3-51B353629C07}"/>
              </a:ext>
            </a:extLst>
          </p:cNvPr>
          <p:cNvSpPr>
            <a:spLocks noGrp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24581" name="Rectangle 6">
            <a:extLst>
              <a:ext uri="{FF2B5EF4-FFF2-40B4-BE49-F238E27FC236}">
                <a16:creationId xmlns:a16="http://schemas.microsoft.com/office/drawing/2014/main" id="{96E8666C-CF09-4583-927F-E44314B98D8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fld id="{73BB6869-5FA1-45CE-845D-ACC6C9586EB0}" type="slidenum">
              <a:rPr lang="en-US" altLang="en-US">
                <a:latin typeface="Calibri" panose="020F0502020204030204" pitchFamily="34" charset="0"/>
              </a:rPr>
              <a:pPr/>
              <a:t>7</a:t>
            </a:fld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24582" name="Rectangle 7">
            <a:extLst>
              <a:ext uri="{FF2B5EF4-FFF2-40B4-BE49-F238E27FC236}">
                <a16:creationId xmlns:a16="http://schemas.microsoft.com/office/drawing/2014/main" id="{7B038377-8686-462E-833D-407BB6730558}"/>
              </a:ext>
            </a:extLst>
          </p:cNvPr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>
            <a:extLst>
              <a:ext uri="{FF2B5EF4-FFF2-40B4-BE49-F238E27FC236}">
                <a16:creationId xmlns:a16="http://schemas.microsoft.com/office/drawing/2014/main" id="{655FE4F6-36E4-4033-B7B8-07F3D5091FA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6" name="Rectangle 3">
            <a:extLst>
              <a:ext uri="{FF2B5EF4-FFF2-40B4-BE49-F238E27FC236}">
                <a16:creationId xmlns:a16="http://schemas.microsoft.com/office/drawing/2014/main" id="{394C2BE5-3409-4578-9894-3117BEC467B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6627" name="Rectangle 4">
            <a:extLst>
              <a:ext uri="{FF2B5EF4-FFF2-40B4-BE49-F238E27FC236}">
                <a16:creationId xmlns:a16="http://schemas.microsoft.com/office/drawing/2014/main" id="{ED57A2DA-8254-4CDB-9E51-183274E1C953}"/>
              </a:ext>
            </a:extLst>
          </p:cNvPr>
          <p:cNvSpPr>
            <a:spLocks noGrp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C0B1A063-AA44-4BD4-97F8-62FE6E3DE08C}" type="datetime1">
              <a:rPr lang="en-US" altLang="en-US"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4/13/19</a:t>
            </a:fld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26628" name="Rectangle 5">
            <a:extLst>
              <a:ext uri="{FF2B5EF4-FFF2-40B4-BE49-F238E27FC236}">
                <a16:creationId xmlns:a16="http://schemas.microsoft.com/office/drawing/2014/main" id="{91333D8B-DE4E-4258-852F-5964759376F0}"/>
              </a:ext>
            </a:extLst>
          </p:cNvPr>
          <p:cNvSpPr>
            <a:spLocks noGrp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26629" name="Rectangle 6">
            <a:extLst>
              <a:ext uri="{FF2B5EF4-FFF2-40B4-BE49-F238E27FC236}">
                <a16:creationId xmlns:a16="http://schemas.microsoft.com/office/drawing/2014/main" id="{972574C9-4103-40B6-9E38-2C72E6403C9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fld id="{890B6A78-4934-45A9-B99A-65431D3CC7AE}" type="slidenum">
              <a:rPr lang="en-US" altLang="en-US">
                <a:latin typeface="Calibri" panose="020F0502020204030204" pitchFamily="34" charset="0"/>
              </a:rPr>
              <a:pPr/>
              <a:t>8</a:t>
            </a:fld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26630" name="Rectangle 7">
            <a:extLst>
              <a:ext uri="{FF2B5EF4-FFF2-40B4-BE49-F238E27FC236}">
                <a16:creationId xmlns:a16="http://schemas.microsoft.com/office/drawing/2014/main" id="{05151E89-0FB3-47D4-8CEF-A9FB4469FAA8}"/>
              </a:ext>
            </a:extLst>
          </p:cNvPr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>
            <a:extLst>
              <a:ext uri="{FF2B5EF4-FFF2-40B4-BE49-F238E27FC236}">
                <a16:creationId xmlns:a16="http://schemas.microsoft.com/office/drawing/2014/main" id="{3E93D09D-5A48-42ED-8BCC-187C57064F06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4" name="Rectangle 3">
            <a:extLst>
              <a:ext uri="{FF2B5EF4-FFF2-40B4-BE49-F238E27FC236}">
                <a16:creationId xmlns:a16="http://schemas.microsoft.com/office/drawing/2014/main" id="{874D7112-5705-4C8D-8537-C51F1C27BC7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8675" name="Rectangle 4">
            <a:extLst>
              <a:ext uri="{FF2B5EF4-FFF2-40B4-BE49-F238E27FC236}">
                <a16:creationId xmlns:a16="http://schemas.microsoft.com/office/drawing/2014/main" id="{0413E791-D673-4BCF-B1B4-6AABA806C3BC}"/>
              </a:ext>
            </a:extLst>
          </p:cNvPr>
          <p:cNvSpPr>
            <a:spLocks noGrp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9C440E5-7B92-41E0-BBE0-1A220BCDC5CC}" type="datetime1">
              <a:rPr lang="en-US" altLang="en-US"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4/13/19</a:t>
            </a:fld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28676" name="Rectangle 5">
            <a:extLst>
              <a:ext uri="{FF2B5EF4-FFF2-40B4-BE49-F238E27FC236}">
                <a16:creationId xmlns:a16="http://schemas.microsoft.com/office/drawing/2014/main" id="{B1888E59-DAE0-4C05-B918-3D464872403E}"/>
              </a:ext>
            </a:extLst>
          </p:cNvPr>
          <p:cNvSpPr>
            <a:spLocks noGrp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28677" name="Rectangle 6">
            <a:extLst>
              <a:ext uri="{FF2B5EF4-FFF2-40B4-BE49-F238E27FC236}">
                <a16:creationId xmlns:a16="http://schemas.microsoft.com/office/drawing/2014/main" id="{97AD3CDB-DEA4-4A64-A8DF-36328ECB704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fld id="{9F633E8A-70CA-4B94-AE85-6358E1C2F93F}" type="slidenum">
              <a:rPr lang="en-US" altLang="en-US">
                <a:latin typeface="Calibri" panose="020F0502020204030204" pitchFamily="34" charset="0"/>
              </a:rPr>
              <a:pPr/>
              <a:t>9</a:t>
            </a:fld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28678" name="Rectangle 7">
            <a:extLst>
              <a:ext uri="{FF2B5EF4-FFF2-40B4-BE49-F238E27FC236}">
                <a16:creationId xmlns:a16="http://schemas.microsoft.com/office/drawing/2014/main" id="{68DDC4C5-7E7C-4F54-AB8A-C7C42DBBA594}"/>
              </a:ext>
            </a:extLst>
          </p:cNvPr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>
            <a:extLst>
              <a:ext uri="{FF2B5EF4-FFF2-40B4-BE49-F238E27FC236}">
                <a16:creationId xmlns:a16="http://schemas.microsoft.com/office/drawing/2014/main" id="{798CA005-8F3E-4030-A44C-7D69CF5D6E35}"/>
              </a:ext>
            </a:extLst>
          </p:cNvPr>
          <p:cNvSpPr/>
          <p:nvPr/>
        </p:nvSpPr>
        <p:spPr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49AA18CF-72DD-4A2C-96FC-D8FC11D9CAC3}"/>
              </a:ext>
            </a:extLst>
          </p:cNvPr>
          <p:cNvSpPr/>
          <p:nvPr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id="{9093978B-1BC6-4120-BE73-FE70D41E76D7}"/>
              </a:ext>
            </a:extLst>
          </p:cNvPr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515100" cy="685800"/>
          </a:xfrm>
        </p:spPr>
        <p:txBody>
          <a:bodyPr anchor="ctr"/>
          <a:lstStyle>
            <a:lvl1pPr marL="0" indent="0" algn="l">
              <a:buNone/>
              <a:defRPr sz="28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7" name="Date Placeholder 27">
            <a:extLst>
              <a:ext uri="{FF2B5EF4-FFF2-40B4-BE49-F238E27FC236}">
                <a16:creationId xmlns:a16="http://schemas.microsoft.com/office/drawing/2014/main" id="{F77D12D5-FAA1-4381-97D8-12B1E5D2785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200" y="6069013"/>
            <a:ext cx="2057400" cy="685800"/>
          </a:xfrm>
        </p:spPr>
        <p:txBody>
          <a:bodyPr>
            <a:noAutofit/>
          </a:bodyPr>
          <a:lstStyle>
            <a:lvl1pPr algn="ctr">
              <a:defRPr sz="20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C5100E90-2638-4D03-B2E5-542D3258BE63}" type="datetime1">
              <a:rPr lang="en-US"/>
              <a:pPr>
                <a:defRPr/>
              </a:pPr>
              <a:t>4/13/19</a:t>
            </a:fld>
            <a:endParaRPr lang="en-US" dirty="0"/>
          </a:p>
        </p:txBody>
      </p:sp>
      <p:sp>
        <p:nvSpPr>
          <p:cNvPr id="10" name="Footer Placeholder 16">
            <a:extLst>
              <a:ext uri="{FF2B5EF4-FFF2-40B4-BE49-F238E27FC236}">
                <a16:creationId xmlns:a16="http://schemas.microsoft.com/office/drawing/2014/main" id="{07ACF0E8-2B14-4409-94B6-7C9B09913E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85975" y="236538"/>
            <a:ext cx="5867400" cy="365125"/>
          </a:xfrm>
        </p:spPr>
        <p:txBody>
          <a:bodyPr/>
          <a:lstStyle>
            <a:lvl1pPr algn="r">
              <a:defRPr dirty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28">
            <a:extLst>
              <a:ext uri="{FF2B5EF4-FFF2-40B4-BE49-F238E27FC236}">
                <a16:creationId xmlns:a16="http://schemas.microsoft.com/office/drawing/2014/main" id="{63F385EB-AFA6-4308-8D48-08A04747A8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5A98C7E-73B3-4053-8B53-ADC0BECEF07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529862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1"/>
              <a:t>Click to edit Master title style</a:t>
            </a:r>
            <a:endParaRPr lang="en-US" dirty="0"/>
          </a:p>
        </p:txBody>
      </p:sp>
      <p:sp>
        <p:nvSpPr>
          <p:cNvPr id="12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noProof="1"/>
              <a:t>Click to edit Master text styles</a:t>
            </a:r>
            <a:endParaRPr lang="en-US"/>
          </a:p>
          <a:p>
            <a:pPr lvl="1"/>
            <a:r>
              <a:rPr lang="en-US" noProof="1"/>
              <a:t>Second level</a:t>
            </a:r>
          </a:p>
          <a:p>
            <a:pPr lvl="2"/>
            <a:r>
              <a:rPr lang="en-US" noProof="1"/>
              <a:t>Third level</a:t>
            </a:r>
          </a:p>
          <a:p>
            <a:pPr lvl="3"/>
            <a:r>
              <a:rPr lang="en-US" noProof="1"/>
              <a:t>Fourth level</a:t>
            </a:r>
          </a:p>
          <a:p>
            <a:pPr lvl="4"/>
            <a:r>
              <a:rPr lang="en-US" noProof="1"/>
              <a:t>Fifth level</a:t>
            </a:r>
            <a:endParaRPr lang="en-US"/>
          </a:p>
        </p:txBody>
      </p:sp>
      <p:sp>
        <p:nvSpPr>
          <p:cNvPr id="4" name="Date Placeholder 13">
            <a:extLst>
              <a:ext uri="{FF2B5EF4-FFF2-40B4-BE49-F238E27FC236}">
                <a16:creationId xmlns:a16="http://schemas.microsoft.com/office/drawing/2014/main" id="{B265FDA5-B0BF-4617-ABB4-5238820C11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51E9E4-B288-4C41-AFAC-1783C7E049E6}" type="datetime1">
              <a:rPr lang="en-US"/>
              <a:pPr>
                <a:defRPr/>
              </a:pPr>
              <a:t>4/13/19</a:t>
            </a:fld>
            <a:endParaRPr lang="en-US" dirty="0"/>
          </a:p>
        </p:txBody>
      </p:sp>
      <p:sp>
        <p:nvSpPr>
          <p:cNvPr id="5" name="Footer Placeholder 2">
            <a:extLst>
              <a:ext uri="{FF2B5EF4-FFF2-40B4-BE49-F238E27FC236}">
                <a16:creationId xmlns:a16="http://schemas.microsoft.com/office/drawing/2014/main" id="{88A2A64C-C120-4042-8E12-6E66981656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>
            <a:extLst>
              <a:ext uri="{FF2B5EF4-FFF2-40B4-BE49-F238E27FC236}">
                <a16:creationId xmlns:a16="http://schemas.microsoft.com/office/drawing/2014/main" id="{4B91E2DF-C333-4F20-AC09-1A1D7DEB70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57AFAA-66F9-4246-91AE-5D5101669C2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841342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  <a:endParaRPr lang="en-US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13">
            <a:extLst>
              <a:ext uri="{FF2B5EF4-FFF2-40B4-BE49-F238E27FC236}">
                <a16:creationId xmlns:a16="http://schemas.microsoft.com/office/drawing/2014/main" id="{7FD96AE5-F095-4518-BED2-4B81E85D7EF7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4F78CE-77F5-4767-9A3A-ED6E3933735A}" type="datetime1">
              <a:rPr lang="en-US"/>
              <a:pPr>
                <a:defRPr/>
              </a:pPr>
              <a:t>4/13/19</a:t>
            </a:fld>
            <a:endParaRPr lang="en-US" dirty="0"/>
          </a:p>
        </p:txBody>
      </p:sp>
      <p:sp>
        <p:nvSpPr>
          <p:cNvPr id="5" name="Footer Placeholder 2">
            <a:extLst>
              <a:ext uri="{FF2B5EF4-FFF2-40B4-BE49-F238E27FC236}">
                <a16:creationId xmlns:a16="http://schemas.microsoft.com/office/drawing/2014/main" id="{0C10DC6A-89B6-4617-84B5-90EFDDE82879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>
            <a:extLst>
              <a:ext uri="{FF2B5EF4-FFF2-40B4-BE49-F238E27FC236}">
                <a16:creationId xmlns:a16="http://schemas.microsoft.com/office/drawing/2014/main" id="{F2AEF750-783E-4C14-933A-E7F9D4992172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7C55D5C1-36B6-4F30-81F2-125575817E5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76246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13">
            <a:extLst>
              <a:ext uri="{FF2B5EF4-FFF2-40B4-BE49-F238E27FC236}">
                <a16:creationId xmlns:a16="http://schemas.microsoft.com/office/drawing/2014/main" id="{5A184712-DD97-486C-AB3B-E4ED23EAB3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2D9AA9-66D2-430F-8C98-897664D1CA2F}" type="datetime1">
              <a:rPr lang="en-US"/>
              <a:pPr>
                <a:defRPr/>
              </a:pPr>
              <a:t>4/13/19</a:t>
            </a:fld>
            <a:endParaRPr lang="en-US" dirty="0"/>
          </a:p>
        </p:txBody>
      </p:sp>
      <p:sp>
        <p:nvSpPr>
          <p:cNvPr id="4" name="Footer Placeholder 2">
            <a:extLst>
              <a:ext uri="{FF2B5EF4-FFF2-40B4-BE49-F238E27FC236}">
                <a16:creationId xmlns:a16="http://schemas.microsoft.com/office/drawing/2014/main" id="{D0396225-0EE5-40D3-B79B-D1A27EC18C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2">
            <a:extLst>
              <a:ext uri="{FF2B5EF4-FFF2-40B4-BE49-F238E27FC236}">
                <a16:creationId xmlns:a16="http://schemas.microsoft.com/office/drawing/2014/main" id="{D0C8622F-5A38-41B3-98FA-6F7C845A90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926A41-94F9-43D6-B10C-DD6F8B935AF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862248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FC8BC5B-AEE0-4E09-85D6-17A94D2A19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E4141E-5AB1-404A-92AB-8182227652F3}" type="datetime1">
              <a:rPr lang="en-US"/>
              <a:pPr>
                <a:defRPr/>
              </a:pPr>
              <a:t>4/13/19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E3B69F3-C15E-44BD-89BC-264D319DBD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FAFCE23-1E27-4CD0-AA8E-21F5BB3CE5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361F6DE-9F60-4F07-B65C-C1CD2FEB5B6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162425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1"/>
              <a:t>Click to edit Master title style</a:t>
            </a:r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noProof="1"/>
              <a:t>Click to edit Master text styles</a:t>
            </a:r>
            <a:endParaRPr lang="en-US"/>
          </a:p>
          <a:p>
            <a:pPr lvl="1"/>
            <a:r>
              <a:rPr lang="en-US" noProof="1"/>
              <a:t>Second level</a:t>
            </a:r>
          </a:p>
          <a:p>
            <a:pPr lvl="2"/>
            <a:r>
              <a:rPr lang="en-US" noProof="1"/>
              <a:t>Third level</a:t>
            </a:r>
          </a:p>
          <a:p>
            <a:pPr lvl="3"/>
            <a:r>
              <a:rPr lang="en-US" noProof="1"/>
              <a:t>Fourth level</a:t>
            </a:r>
          </a:p>
          <a:p>
            <a:pPr lvl="4"/>
            <a:r>
              <a:rPr lang="en-US" noProof="1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noProof="1"/>
              <a:t>Click to edit Master text styles</a:t>
            </a:r>
            <a:endParaRPr lang="en-US"/>
          </a:p>
          <a:p>
            <a:pPr lvl="1"/>
            <a:r>
              <a:rPr lang="en-US" noProof="1"/>
              <a:t>Second level</a:t>
            </a:r>
          </a:p>
          <a:p>
            <a:pPr lvl="2"/>
            <a:r>
              <a:rPr lang="en-US" noProof="1"/>
              <a:t>Third level</a:t>
            </a:r>
          </a:p>
          <a:p>
            <a:pPr lvl="3"/>
            <a:r>
              <a:rPr lang="en-US" noProof="1"/>
              <a:t>Fourth level</a:t>
            </a:r>
          </a:p>
          <a:p>
            <a:pPr lvl="4"/>
            <a:r>
              <a:rPr lang="en-US" noProof="1"/>
              <a:t>Fifth level</a:t>
            </a:r>
            <a:endParaRPr lang="en-US"/>
          </a:p>
        </p:txBody>
      </p:sp>
      <p:sp>
        <p:nvSpPr>
          <p:cNvPr id="5" name="Date Placeholder 13">
            <a:extLst>
              <a:ext uri="{FF2B5EF4-FFF2-40B4-BE49-F238E27FC236}">
                <a16:creationId xmlns:a16="http://schemas.microsoft.com/office/drawing/2014/main" id="{91A92A43-E702-4D81-88E7-DEAF1803D6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6113DB-51A3-4435-AB4B-1D0190696246}" type="datetime1">
              <a:rPr lang="en-US"/>
              <a:pPr>
                <a:defRPr/>
              </a:pPr>
              <a:t>4/13/19</a:t>
            </a:fld>
            <a:endParaRPr lang="en-US" dirty="0"/>
          </a:p>
        </p:txBody>
      </p:sp>
      <p:sp>
        <p:nvSpPr>
          <p:cNvPr id="6" name="Footer Placeholder 2">
            <a:extLst>
              <a:ext uri="{FF2B5EF4-FFF2-40B4-BE49-F238E27FC236}">
                <a16:creationId xmlns:a16="http://schemas.microsoft.com/office/drawing/2014/main" id="{ED493C36-0CF5-4F9B-A999-DCAC17E1B4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>
            <a:extLst>
              <a:ext uri="{FF2B5EF4-FFF2-40B4-BE49-F238E27FC236}">
                <a16:creationId xmlns:a16="http://schemas.microsoft.com/office/drawing/2014/main" id="{F9E8EC67-9C2B-4EF7-90CF-B0DBCA1BE5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8ADB65-C7BE-4349-8516-1465F1C78CF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336796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 preserve="1">
  <p:cSld name="Title and 2-Colum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1"/>
              <a:t>Click to edit Master title style</a:t>
            </a:r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noProof="1"/>
              <a:t>Click to edit Master text styles</a:t>
            </a:r>
            <a:endParaRPr lang="en-US"/>
          </a:p>
          <a:p>
            <a:pPr lvl="1"/>
            <a:r>
              <a:rPr lang="en-US" noProof="1"/>
              <a:t>Second level</a:t>
            </a:r>
          </a:p>
          <a:p>
            <a:pPr lvl="2"/>
            <a:r>
              <a:rPr lang="en-US" noProof="1"/>
              <a:t>Third level</a:t>
            </a:r>
          </a:p>
          <a:p>
            <a:pPr lvl="3"/>
            <a:r>
              <a:rPr lang="en-US" noProof="1"/>
              <a:t>Fourth level</a:t>
            </a:r>
          </a:p>
          <a:p>
            <a:pPr lvl="4"/>
            <a:r>
              <a:rPr lang="en-US" noProof="1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noProof="1"/>
              <a:t>Click to edit Master text styles</a:t>
            </a:r>
            <a:endParaRPr lang="en-US"/>
          </a:p>
          <a:p>
            <a:pPr lvl="1"/>
            <a:r>
              <a:rPr lang="en-US" noProof="1"/>
              <a:t>Second level</a:t>
            </a:r>
          </a:p>
          <a:p>
            <a:pPr lvl="2"/>
            <a:r>
              <a:rPr lang="en-US" noProof="1"/>
              <a:t>Third level</a:t>
            </a:r>
          </a:p>
          <a:p>
            <a:pPr lvl="3"/>
            <a:r>
              <a:rPr lang="en-US" noProof="1"/>
              <a:t>Fourth level</a:t>
            </a:r>
          </a:p>
          <a:p>
            <a:pPr lvl="4"/>
            <a:r>
              <a:rPr lang="en-US" noProof="1"/>
              <a:t>Fifth level</a:t>
            </a:r>
            <a:endParaRPr lang="en-US"/>
          </a:p>
        </p:txBody>
      </p:sp>
      <p:sp>
        <p:nvSpPr>
          <p:cNvPr id="5" name="Date Placeholder 13">
            <a:extLst>
              <a:ext uri="{FF2B5EF4-FFF2-40B4-BE49-F238E27FC236}">
                <a16:creationId xmlns:a16="http://schemas.microsoft.com/office/drawing/2014/main" id="{C88A56AD-ACFE-4337-AA83-E60AA838B0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F4FA6A-2F96-4F68-8DCC-FF2626CE7766}" type="datetime1">
              <a:rPr lang="en-US"/>
              <a:pPr>
                <a:defRPr/>
              </a:pPr>
              <a:t>4/13/19</a:t>
            </a:fld>
            <a:endParaRPr lang="en-US" dirty="0"/>
          </a:p>
        </p:txBody>
      </p:sp>
      <p:sp>
        <p:nvSpPr>
          <p:cNvPr id="6" name="Footer Placeholder 2">
            <a:extLst>
              <a:ext uri="{FF2B5EF4-FFF2-40B4-BE49-F238E27FC236}">
                <a16:creationId xmlns:a16="http://schemas.microsoft.com/office/drawing/2014/main" id="{BA924F94-63EE-405F-8DCF-3210E605B8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>
            <a:extLst>
              <a:ext uri="{FF2B5EF4-FFF2-40B4-BE49-F238E27FC236}">
                <a16:creationId xmlns:a16="http://schemas.microsoft.com/office/drawing/2014/main" id="{C2C9A82C-0FAB-4CE3-9274-1AE9F8EE18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11FF35-8781-4FC3-ACAF-60A6B0E4D8E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811940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>
            <a:extLst>
              <a:ext uri="{FF2B5EF4-FFF2-40B4-BE49-F238E27FC236}">
                <a16:creationId xmlns:a16="http://schemas.microsoft.com/office/drawing/2014/main" id="{8E777D9F-E4CE-4141-B369-59125CFA20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07D584B1-14C2-4D8B-BA48-7089C36B02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12775" y="1600200"/>
            <a:ext cx="81534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Eighth level</a:t>
            </a:r>
          </a:p>
          <a:p>
            <a:pPr lvl="8"/>
            <a:r>
              <a:rPr lang="en-US" dirty="0"/>
              <a:t>Ninth level</a:t>
            </a:r>
          </a:p>
        </p:txBody>
      </p:sp>
      <p:sp>
        <p:nvSpPr>
          <p:cNvPr id="14" name="Date Placeholder 13">
            <a:extLst>
              <a:ext uri="{FF2B5EF4-FFF2-40B4-BE49-F238E27FC236}">
                <a16:creationId xmlns:a16="http://schemas.microsoft.com/office/drawing/2014/main" id="{0650148E-ED6F-4E8B-BB90-884ABE30137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400" smtClean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34D60B13-431F-4A75-9002-4C3910E7E4E8}" type="datetime1">
              <a:rPr lang="en-US"/>
              <a:pPr>
                <a:defRPr/>
              </a:pPr>
              <a:t>4/13/19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FAC5A0C-0AD0-4CFB-8910-079C952075E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 dirty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F5F0BDE-D5DC-43D2-8C04-F8AE9552D23B}"/>
              </a:ext>
            </a:extLst>
          </p:cNvPr>
          <p:cNvSpPr/>
          <p:nvPr/>
        </p:nvSpPr>
        <p:spPr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7A16963-0082-4598-998C-3B18564CE58C}"/>
              </a:ext>
            </a:extLst>
          </p:cNvPr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7D1DEE4-E8A7-4C32-A252-232C3BED67ED}"/>
              </a:ext>
            </a:extLst>
          </p:cNvPr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Slide Number Placeholder 22">
            <a:extLst>
              <a:ext uri="{FF2B5EF4-FFF2-40B4-BE49-F238E27FC236}">
                <a16:creationId xmlns:a16="http://schemas.microsoft.com/office/drawing/2014/main" id="{CABCB0BB-44E1-4681-B75F-08526861712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ctr">
              <a:defRPr sz="1400" b="1">
                <a:solidFill>
                  <a:srgbClr val="FFFFFF"/>
                </a:solidFill>
                <a:latin typeface="Tw Cen MT" panose="020B0602020104020603" pitchFamily="34" charset="0"/>
              </a:defRPr>
            </a:lvl1pPr>
          </a:lstStyle>
          <a:p>
            <a:fld id="{D4F0B797-A8E8-471D-AAFE-7FBA610F627F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0" r:id="rId3"/>
    <p:sldLayoutId id="2147483669" r:id="rId4"/>
    <p:sldLayoutId id="2147483673" r:id="rId5"/>
    <p:sldLayoutId id="2147483668" r:id="rId6"/>
    <p:sldLayoutId id="2147483667" r:id="rId7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anose="020B0602020104020603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anose="020B0602020104020603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anose="020B0602020104020603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anose="020B0602020104020603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anose="020B0602020104020603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anose="020B0602020104020603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anose="020B0602020104020603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anose="020B0602020104020603" pitchFamily="34" charset="0"/>
        </a:defRPr>
      </a:lvl9pPr>
    </p:titleStyle>
    <p:bodyStyle>
      <a:lvl1pPr marL="319088" indent="-319088" algn="l" rtl="0" eaLnBrk="0" fontAlgn="base" hangingPunct="0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anose="05000000000000000000" pitchFamily="2" charset="2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0" fontAlgn="base" hangingPunct="0">
        <a:spcBef>
          <a:spcPts val="400"/>
        </a:spcBef>
        <a:spcAft>
          <a:spcPct val="0"/>
        </a:spcAft>
        <a:buClr>
          <a:srgbClr val="A5AB81"/>
        </a:buClr>
        <a:buSzPct val="75000"/>
        <a:buFont typeface="Wingdings" panose="05000000000000000000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0" fontAlgn="base" hangingPunct="0">
        <a:spcBef>
          <a:spcPts val="400"/>
        </a:spcBef>
        <a:spcAft>
          <a:spcPct val="0"/>
        </a:spcAft>
        <a:buClr>
          <a:srgbClr val="D8B25C"/>
        </a:buClr>
        <a:buSzPct val="65000"/>
        <a:buFont typeface="Wingdings" panose="05000000000000000000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latinLnBrk="0">
        <a:spcBef>
          <a:spcPct val="20000"/>
        </a:spcBef>
        <a:buClr>
          <a:schemeClr val="accent1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latinLnBrk="0">
        <a:spcBef>
          <a:spcPct val="20000"/>
        </a:spcBef>
        <a:buClr>
          <a:schemeClr val="accent2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latinLnBrk="0">
        <a:spcBef>
          <a:spcPct val="20000"/>
        </a:spcBef>
        <a:buClr>
          <a:schemeClr val="accent3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latinLnBrk="0">
        <a:spcBef>
          <a:spcPct val="20000"/>
        </a:spcBef>
        <a:buClr>
          <a:schemeClr val="accent4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22A76D8B-966F-4A65-8047-7385C0EECB3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/>
              <a:t>Marketing Plan</a:t>
            </a:r>
            <a:endParaRPr lang="en-US" dirty="0">
              <a:effectLst>
                <a:glow rad="63500">
                  <a:schemeClr val="accent2">
                    <a:satMod val="175000"/>
                    <a:alpha val="40000"/>
                  </a:schemeClr>
                </a:glow>
                <a:outerShdw blurRad="50800" dist="38100" dir="2700000" algn="tl" rotWithShape="0">
                  <a:prstClr val="black">
                    <a:alpha val="43000"/>
                  </a:prstClr>
                </a:outerShdw>
              </a:effectLst>
            </a:endParaRPr>
          </a:p>
        </p:txBody>
      </p:sp>
      <p:sp>
        <p:nvSpPr>
          <p:cNvPr id="11266" name="Rectangle 3">
            <a:extLst>
              <a:ext uri="{FF2B5EF4-FFF2-40B4-BE49-F238E27FC236}">
                <a16:creationId xmlns:a16="http://schemas.microsoft.com/office/drawing/2014/main" id="{773D6E48-DE04-47C9-B813-870B91D4FDE7}"/>
              </a:ext>
            </a:extLst>
          </p:cNvPr>
          <p:cNvSpPr>
            <a:spLocks noGrp="1"/>
          </p:cNvSpPr>
          <p:nvPr>
            <p:ph type="subTitle" idx="1"/>
          </p:nvPr>
        </p:nvSpPr>
        <p:spPr bwMode="auto">
          <a:xfrm>
            <a:off x="2362200" y="6049963"/>
            <a:ext cx="6515100" cy="68580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/>
              <a:t>Your Name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24F9D251-D38B-4F9A-AA60-A1BBAEA544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Advertising</a:t>
            </a:r>
          </a:p>
        </p:txBody>
      </p:sp>
      <p:sp>
        <p:nvSpPr>
          <p:cNvPr id="29698" name="Rectangle 3">
            <a:extLst>
              <a:ext uri="{FF2B5EF4-FFF2-40B4-BE49-F238E27FC236}">
                <a16:creationId xmlns:a16="http://schemas.microsoft.com/office/drawing/2014/main" id="{1750B1DF-CD6D-41AE-89EA-B89629E9963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/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/>
              <a:t>Strategy and execution</a:t>
            </a:r>
          </a:p>
          <a:p>
            <a:pPr lvl="1" eaLnBrk="1" hangingPunct="1"/>
            <a:r>
              <a:rPr lang="en-US" altLang="en-US"/>
              <a:t>Overview of strategy</a:t>
            </a:r>
          </a:p>
          <a:p>
            <a:pPr lvl="1" eaLnBrk="1" hangingPunct="1"/>
            <a:r>
              <a:rPr lang="en-US" altLang="en-US"/>
              <a:t>Overview of media and timing</a:t>
            </a:r>
          </a:p>
          <a:p>
            <a:pPr lvl="1" eaLnBrk="1" hangingPunct="1"/>
            <a:r>
              <a:rPr lang="en-US" altLang="en-US"/>
              <a:t>Overview of ad spending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E439D3FD-8440-4007-97CC-5F3FACCAEB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Other Promotion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FCDEA011-30FF-4FE3-8A4E-FA4F5286C67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en-US" dirty="0"/>
              <a:t>Direct marketing</a:t>
            </a:r>
          </a:p>
          <a:p>
            <a:pPr marL="640080" lvl="1" indent="-274320" eaLnBrk="1" fontAlgn="auto" hangingPunct="1">
              <a:spcAft>
                <a:spcPts val="0"/>
              </a:spcAft>
              <a:buFont typeface="Wingdings 2"/>
              <a:buChar char=""/>
              <a:defRPr/>
            </a:pPr>
            <a:r>
              <a:rPr lang="en-US" dirty="0"/>
              <a:t>Overview of strategy, vehicles, and timing</a:t>
            </a:r>
          </a:p>
          <a:p>
            <a:pPr marL="640080" lvl="1" indent="-274320" eaLnBrk="1" fontAlgn="auto" hangingPunct="1">
              <a:spcAft>
                <a:spcPts val="0"/>
              </a:spcAft>
              <a:buFont typeface="Wingdings 2"/>
              <a:buChar char=""/>
              <a:defRPr/>
            </a:pPr>
            <a:r>
              <a:rPr lang="en-US" dirty="0"/>
              <a:t>Overview of response targets, goals, and budget</a:t>
            </a:r>
          </a:p>
          <a:p>
            <a:pPr marL="342900" indent="-342900" eaLnBrk="1" fontAlgn="auto" hangingPunct="1">
              <a:spcBef>
                <a:spcPct val="20000"/>
              </a:spcBef>
              <a:spcAft>
                <a:spcPts val="0"/>
              </a:spcAft>
              <a:buFont typeface="Wingdings"/>
              <a:buChar char="•"/>
              <a:defRPr/>
            </a:pPr>
            <a:r>
              <a:rPr lang="en-US" dirty="0"/>
              <a:t>Third-party marketing</a:t>
            </a:r>
          </a:p>
          <a:p>
            <a:pPr marL="742950" lvl="1" indent="-285750" eaLnBrk="1" fontAlgn="auto" hangingPunct="1">
              <a:spcBef>
                <a:spcPct val="20000"/>
              </a:spcBef>
              <a:spcAft>
                <a:spcPts val="0"/>
              </a:spcAft>
              <a:buFont typeface="Wingdings 2"/>
              <a:buChar char="–"/>
              <a:defRPr/>
            </a:pPr>
            <a:r>
              <a:rPr lang="en-US" dirty="0"/>
              <a:t>Co-marketing arrangements with other companies</a:t>
            </a:r>
          </a:p>
          <a:p>
            <a:pPr marL="342900" indent="-342900" eaLnBrk="1" fontAlgn="auto" hangingPunct="1">
              <a:spcBef>
                <a:spcPct val="20000"/>
              </a:spcBef>
              <a:spcAft>
                <a:spcPts val="0"/>
              </a:spcAft>
              <a:buFont typeface="Wingdings"/>
              <a:buChar char="•"/>
              <a:defRPr/>
            </a:pPr>
            <a:r>
              <a:rPr lang="en-US" dirty="0"/>
              <a:t>Marketing programs</a:t>
            </a:r>
          </a:p>
          <a:p>
            <a:pPr marL="742950" lvl="1" indent="-285750" eaLnBrk="1" fontAlgn="auto" hangingPunct="1">
              <a:spcBef>
                <a:spcPct val="20000"/>
              </a:spcBef>
              <a:spcAft>
                <a:spcPts val="0"/>
              </a:spcAft>
              <a:buFont typeface="Wingdings 2"/>
              <a:buChar char="–"/>
              <a:defRPr/>
            </a:pPr>
            <a:r>
              <a:rPr lang="en-US" dirty="0"/>
              <a:t>Other promotional programs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95834456-922E-4421-9EA0-1FD3DCF334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Pricing</a:t>
            </a:r>
          </a:p>
        </p:txBody>
      </p:sp>
      <p:sp>
        <p:nvSpPr>
          <p:cNvPr id="33794" name="Rectangle 3">
            <a:extLst>
              <a:ext uri="{FF2B5EF4-FFF2-40B4-BE49-F238E27FC236}">
                <a16:creationId xmlns:a16="http://schemas.microsoft.com/office/drawing/2014/main" id="{83B2B635-F46C-404F-B14D-004142ECAEA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/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/>
              <a:t>Pricing</a:t>
            </a:r>
          </a:p>
          <a:p>
            <a:pPr lvl="1" eaLnBrk="1" hangingPunct="1"/>
            <a:r>
              <a:rPr lang="en-US" altLang="en-US"/>
              <a:t>Summarize specific pricing or pricing strategies</a:t>
            </a:r>
          </a:p>
          <a:p>
            <a:pPr lvl="1" eaLnBrk="1" hangingPunct="1"/>
            <a:r>
              <a:rPr lang="en-US" altLang="en-US"/>
              <a:t>Compare to similar products</a:t>
            </a:r>
          </a:p>
          <a:p>
            <a:pPr eaLnBrk="1" hangingPunct="1"/>
            <a:r>
              <a:rPr lang="en-US" altLang="en-US"/>
              <a:t>Policies</a:t>
            </a:r>
          </a:p>
          <a:p>
            <a:pPr lvl="1" eaLnBrk="1" hangingPunct="1"/>
            <a:r>
              <a:rPr lang="en-US" altLang="en-US"/>
              <a:t>Summarize policy relevant to understanding key pricing issues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53FF41FB-80EF-49E7-BAE9-0AD0DC5F98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Distribution</a:t>
            </a:r>
          </a:p>
        </p:txBody>
      </p:sp>
      <p:sp>
        <p:nvSpPr>
          <p:cNvPr id="35842" name="Rectangle 3">
            <a:extLst>
              <a:ext uri="{FF2B5EF4-FFF2-40B4-BE49-F238E27FC236}">
                <a16:creationId xmlns:a16="http://schemas.microsoft.com/office/drawing/2014/main" id="{B5BECC53-2B03-4897-A19F-8875DC68160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/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/>
              <a:t>Distribution strategy</a:t>
            </a:r>
          </a:p>
          <a:p>
            <a:pPr eaLnBrk="1" hangingPunct="1"/>
            <a:r>
              <a:rPr lang="en-US" altLang="en-US"/>
              <a:t>Channels of distribution</a:t>
            </a:r>
          </a:p>
          <a:p>
            <a:pPr lvl="1" eaLnBrk="1" hangingPunct="1"/>
            <a:r>
              <a:rPr lang="en-US" altLang="en-US"/>
              <a:t>Summarize channels of distribution</a:t>
            </a:r>
          </a:p>
          <a:p>
            <a:pPr eaLnBrk="1" hangingPunct="1"/>
            <a:r>
              <a:rPr lang="en-US" altLang="en-US"/>
              <a:t>Distribution by channel</a:t>
            </a:r>
          </a:p>
          <a:p>
            <a:pPr eaLnBrk="1" hangingPunct="1"/>
            <a:r>
              <a:rPr lang="en-US" altLang="en-US"/>
              <a:t>Show plan of what percent share of distribution will be contributed by each channel – a pie chart might be helpful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28ED3EAC-AEDF-4901-ABA4-79291D384A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Vertical Markets/Segments</a:t>
            </a:r>
          </a:p>
        </p:txBody>
      </p:sp>
      <p:sp>
        <p:nvSpPr>
          <p:cNvPr id="37890" name="Rectangle 3">
            <a:extLst>
              <a:ext uri="{FF2B5EF4-FFF2-40B4-BE49-F238E27FC236}">
                <a16:creationId xmlns:a16="http://schemas.microsoft.com/office/drawing/2014/main" id="{E6606816-2885-4B27-99FF-98DFEDA23A9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/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/>
              <a:t>Vertical market opportunities</a:t>
            </a:r>
          </a:p>
          <a:p>
            <a:pPr lvl="1" eaLnBrk="1" hangingPunct="1"/>
            <a:r>
              <a:rPr lang="en-US" altLang="en-US"/>
              <a:t>Discuss specific market segment opportunities</a:t>
            </a:r>
          </a:p>
          <a:p>
            <a:pPr lvl="1" eaLnBrk="1" hangingPunct="1"/>
            <a:r>
              <a:rPr lang="en-US" altLang="en-US"/>
              <a:t>Address distribution strategies for those markets or segments</a:t>
            </a:r>
          </a:p>
          <a:p>
            <a:pPr lvl="1" eaLnBrk="1" hangingPunct="1"/>
            <a:r>
              <a:rPr lang="en-US" altLang="en-US"/>
              <a:t>Address use of third-party partner role in distribution to vertical markets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D9D35C59-BB7C-4E78-BDBE-7B68543F73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International</a:t>
            </a:r>
          </a:p>
        </p:txBody>
      </p:sp>
      <p:sp>
        <p:nvSpPr>
          <p:cNvPr id="39938" name="Rectangle 3">
            <a:extLst>
              <a:ext uri="{FF2B5EF4-FFF2-40B4-BE49-F238E27FC236}">
                <a16:creationId xmlns:a16="http://schemas.microsoft.com/office/drawing/2014/main" id="{DD85FC7D-F3EA-4B15-BD51-667B66379C6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/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/>
              <a:t>International distribution</a:t>
            </a:r>
          </a:p>
          <a:p>
            <a:pPr lvl="1" eaLnBrk="1" hangingPunct="1"/>
            <a:r>
              <a:rPr lang="en-US" altLang="en-US"/>
              <a:t>Address distribution strategies</a:t>
            </a:r>
          </a:p>
          <a:p>
            <a:pPr lvl="1" eaLnBrk="1" hangingPunct="1"/>
            <a:r>
              <a:rPr lang="en-US" altLang="en-US"/>
              <a:t>Discuss issues specific to international distribution</a:t>
            </a:r>
          </a:p>
          <a:p>
            <a:pPr eaLnBrk="1" hangingPunct="1"/>
            <a:r>
              <a:rPr lang="en-US" altLang="en-US"/>
              <a:t>International pricing strategy</a:t>
            </a:r>
          </a:p>
          <a:p>
            <a:pPr eaLnBrk="1" hangingPunct="1"/>
            <a:r>
              <a:rPr lang="en-US" altLang="en-US"/>
              <a:t>Localization issues</a:t>
            </a:r>
          </a:p>
          <a:p>
            <a:pPr lvl="1" eaLnBrk="1" hangingPunct="1"/>
            <a:r>
              <a:rPr lang="en-US" altLang="en-US"/>
              <a:t>Highlight requirements for local product variations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4C108A06-21A2-4E55-B28F-CA149371B7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Success Metrics</a:t>
            </a:r>
          </a:p>
        </p:txBody>
      </p:sp>
      <p:sp>
        <p:nvSpPr>
          <p:cNvPr id="41986" name="Rectangle 3">
            <a:extLst>
              <a:ext uri="{FF2B5EF4-FFF2-40B4-BE49-F238E27FC236}">
                <a16:creationId xmlns:a16="http://schemas.microsoft.com/office/drawing/2014/main" id="{358F23D6-CA06-4BB0-AA10-1D1E3C10471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/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/>
              <a:t>First year goals</a:t>
            </a:r>
          </a:p>
          <a:p>
            <a:pPr eaLnBrk="1" hangingPunct="1"/>
            <a:r>
              <a:rPr lang="en-US" altLang="en-US"/>
              <a:t>Additional year goals</a:t>
            </a:r>
          </a:p>
          <a:p>
            <a:pPr eaLnBrk="1" hangingPunct="1"/>
            <a:r>
              <a:rPr lang="en-US" altLang="en-US"/>
              <a:t>Measures of success/failure</a:t>
            </a:r>
          </a:p>
          <a:p>
            <a:pPr eaLnBrk="1" hangingPunct="1"/>
            <a:r>
              <a:rPr lang="en-US" altLang="en-US"/>
              <a:t>Requirements for success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81F548BB-C829-4FD4-AA7F-3775E1B9B1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Schedule</a:t>
            </a:r>
          </a:p>
        </p:txBody>
      </p:sp>
      <p:sp>
        <p:nvSpPr>
          <p:cNvPr id="44034" name="Rectangle 3">
            <a:extLst>
              <a:ext uri="{FF2B5EF4-FFF2-40B4-BE49-F238E27FC236}">
                <a16:creationId xmlns:a16="http://schemas.microsoft.com/office/drawing/2014/main" id="{F8D32A71-EC50-4068-9915-86A8288DB91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/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/>
              <a:t>18-month schedule highlights</a:t>
            </a:r>
          </a:p>
          <a:p>
            <a:pPr eaLnBrk="1" hangingPunct="1"/>
            <a:r>
              <a:rPr lang="en-US" altLang="en-US"/>
              <a:t>Timing</a:t>
            </a:r>
          </a:p>
          <a:p>
            <a:pPr lvl="1" eaLnBrk="1" hangingPunct="1"/>
            <a:r>
              <a:rPr lang="en-US" altLang="en-US"/>
              <a:t>Isolate timing dependencies critical to success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39E35834-0771-41B0-85C8-D0D33EEC4C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Market Summary</a:t>
            </a:r>
          </a:p>
        </p:txBody>
      </p:sp>
      <p:sp>
        <p:nvSpPr>
          <p:cNvPr id="13314" name="Rectangle 3">
            <a:extLst>
              <a:ext uri="{FF2B5EF4-FFF2-40B4-BE49-F238E27FC236}">
                <a16:creationId xmlns:a16="http://schemas.microsoft.com/office/drawing/2014/main" id="{68D2B4B7-4B93-4663-B36C-B9AD949E9BE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/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/>
              <a:t>Market: Past, present, and future</a:t>
            </a:r>
          </a:p>
          <a:p>
            <a:pPr lvl="1" eaLnBrk="1" hangingPunct="1"/>
            <a:r>
              <a:rPr lang="en-US" altLang="en-US"/>
              <a:t>Review changes in market share, leadership, players, market shifts, costs, pricing, and competition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859723E8-5329-4591-AB3E-A6851DEB1A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Product Definition</a:t>
            </a:r>
          </a:p>
        </p:txBody>
      </p:sp>
      <p:sp>
        <p:nvSpPr>
          <p:cNvPr id="15362" name="Rectangle 3">
            <a:extLst>
              <a:ext uri="{FF2B5EF4-FFF2-40B4-BE49-F238E27FC236}">
                <a16:creationId xmlns:a16="http://schemas.microsoft.com/office/drawing/2014/main" id="{A15B1061-C579-447B-9838-E8D3A203747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/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/>
              <a:t>Describe the product or service being marketed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FF63A57E-06D3-4EF7-9BFC-7BC628FD3B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Competition</a:t>
            </a:r>
          </a:p>
        </p:txBody>
      </p:sp>
      <p:sp>
        <p:nvSpPr>
          <p:cNvPr id="17410" name="Rectangle 3">
            <a:extLst>
              <a:ext uri="{FF2B5EF4-FFF2-40B4-BE49-F238E27FC236}">
                <a16:creationId xmlns:a16="http://schemas.microsoft.com/office/drawing/2014/main" id="{6614DDE8-5A57-412F-B5C0-BFD57E15C72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/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/>
              <a:t>The competitive landscape</a:t>
            </a:r>
          </a:p>
          <a:p>
            <a:pPr lvl="1" eaLnBrk="1" hangingPunct="1"/>
            <a:r>
              <a:rPr lang="en-US" altLang="en-US"/>
              <a:t>Provide an overview of product competitors, and their strengths and weaknesses</a:t>
            </a:r>
          </a:p>
          <a:p>
            <a:pPr lvl="1" eaLnBrk="1" hangingPunct="1"/>
            <a:r>
              <a:rPr lang="en-US" altLang="en-US"/>
              <a:t>Position each competitor’s product against the new product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244DC3DD-376A-4699-BCE6-99C077B3D0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Positioning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AE236303-1996-4FD7-907C-9B6BF0AFE96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en-US" dirty="0"/>
              <a:t>Positioning of product or service</a:t>
            </a:r>
          </a:p>
          <a:p>
            <a:pPr marL="640080" lvl="1" indent="-274320" eaLnBrk="1" fontAlgn="auto" hangingPunct="1">
              <a:spcAft>
                <a:spcPts val="0"/>
              </a:spcAft>
              <a:buFont typeface="Wingdings 2"/>
              <a:buChar char=""/>
              <a:defRPr/>
            </a:pPr>
            <a:r>
              <a:rPr lang="en-US" dirty="0"/>
              <a:t>Statement that distinctly defines the product in its market and against its competition over time</a:t>
            </a:r>
          </a:p>
          <a:p>
            <a:pPr marL="342900" indent="-342900" eaLnBrk="1" fontAlgn="auto" hangingPunct="1">
              <a:spcBef>
                <a:spcPct val="20000"/>
              </a:spcBef>
              <a:spcAft>
                <a:spcPts val="0"/>
              </a:spcAft>
              <a:buFont typeface="Wingdings"/>
              <a:buChar char="•"/>
              <a:defRPr/>
            </a:pPr>
            <a:r>
              <a:rPr lang="en-US" dirty="0"/>
              <a:t>Consumer promise</a:t>
            </a:r>
          </a:p>
          <a:p>
            <a:pPr marL="742950" lvl="1" indent="-285750" eaLnBrk="1" fontAlgn="auto" hangingPunct="1">
              <a:spcBef>
                <a:spcPct val="20000"/>
              </a:spcBef>
              <a:spcAft>
                <a:spcPts val="0"/>
              </a:spcAft>
              <a:buFont typeface="Wingdings 2"/>
              <a:buChar char="–"/>
              <a:defRPr/>
            </a:pPr>
            <a:r>
              <a:rPr lang="en-US" dirty="0"/>
              <a:t>Statement summarizing the benefit of the product or service to the consumer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49D901CA-FC5B-4B07-AC15-51E08077B7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Communication Strategies</a:t>
            </a:r>
          </a:p>
        </p:txBody>
      </p:sp>
      <p:sp>
        <p:nvSpPr>
          <p:cNvPr id="21506" name="Rectangle 3">
            <a:extLst>
              <a:ext uri="{FF2B5EF4-FFF2-40B4-BE49-F238E27FC236}">
                <a16:creationId xmlns:a16="http://schemas.microsoft.com/office/drawing/2014/main" id="{71876FD3-7445-4BE5-8BF8-9FDAC662209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/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/>
              <a:t>Messaging by audience</a:t>
            </a:r>
          </a:p>
          <a:p>
            <a:pPr eaLnBrk="1" hangingPunct="1"/>
            <a:r>
              <a:rPr lang="en-US" altLang="en-US"/>
              <a:t>Target consumer demographics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B8974F2B-0D32-40A8-BD7F-4EFADA63ED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Packaging and Fulfillment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D3F578FE-2B17-4764-8BE6-52CC8FD4536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en-US" dirty="0"/>
              <a:t>Product packaging</a:t>
            </a:r>
          </a:p>
          <a:p>
            <a:pPr marL="640080" lvl="1" indent="-274320" eaLnBrk="1" fontAlgn="auto" hangingPunct="1">
              <a:spcAft>
                <a:spcPts val="0"/>
              </a:spcAft>
              <a:buFont typeface="Wingdings 2"/>
              <a:buChar char=""/>
              <a:defRPr/>
            </a:pPr>
            <a:r>
              <a:rPr lang="en-US" dirty="0"/>
              <a:t>Discuss form factor, pricing, look, and strategy</a:t>
            </a:r>
          </a:p>
          <a:p>
            <a:pPr marL="640080" lvl="1" indent="-274320" eaLnBrk="1" fontAlgn="auto" hangingPunct="1">
              <a:spcAft>
                <a:spcPts val="0"/>
              </a:spcAft>
              <a:buFont typeface="Wingdings 2"/>
              <a:buChar char=""/>
              <a:defRPr/>
            </a:pPr>
            <a:r>
              <a:rPr lang="en-US" dirty="0"/>
              <a:t>Discuss fulfillment issues for items not shipped directly with the product</a:t>
            </a:r>
          </a:p>
          <a:p>
            <a:pPr marL="342900" indent="-342900" eaLnBrk="1" fontAlgn="auto" hangingPunct="1">
              <a:spcBef>
                <a:spcPct val="20000"/>
              </a:spcBef>
              <a:spcAft>
                <a:spcPts val="0"/>
              </a:spcAft>
              <a:buFont typeface="Wingdings"/>
              <a:buChar char="•"/>
              <a:defRPr/>
            </a:pPr>
            <a:r>
              <a:rPr lang="en-US" dirty="0"/>
              <a:t>COGs</a:t>
            </a:r>
          </a:p>
          <a:p>
            <a:pPr marL="742950" lvl="1" indent="-285750" eaLnBrk="1" fontAlgn="auto" hangingPunct="1">
              <a:spcBef>
                <a:spcPct val="20000"/>
              </a:spcBef>
              <a:spcAft>
                <a:spcPts val="0"/>
              </a:spcAft>
              <a:buFont typeface="Wingdings 2"/>
              <a:buChar char="–"/>
              <a:defRPr/>
            </a:pPr>
            <a:r>
              <a:rPr lang="en-US" dirty="0"/>
              <a:t>Summarize cost of goods and high-level bill of materials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2C415F5C-08AA-4FE7-9C71-5A1D49AAC5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Launch Strategies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2C22E0D2-AD8D-4757-B1F0-B687BF7115D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en-US" dirty="0"/>
              <a:t>Launch plan</a:t>
            </a:r>
          </a:p>
          <a:p>
            <a:pPr marL="640080" lvl="1" indent="-274320" eaLnBrk="1" fontAlgn="auto" hangingPunct="1">
              <a:spcAft>
                <a:spcPts val="0"/>
              </a:spcAft>
              <a:buFont typeface="Wingdings 2"/>
              <a:buChar char=""/>
              <a:defRPr/>
            </a:pPr>
            <a:r>
              <a:rPr lang="en-US" dirty="0"/>
              <a:t>If product is being announced</a:t>
            </a:r>
          </a:p>
          <a:p>
            <a:pPr marL="342900" indent="-342900" eaLnBrk="1" fontAlgn="auto" hangingPunct="1">
              <a:spcBef>
                <a:spcPct val="20000"/>
              </a:spcBef>
              <a:spcAft>
                <a:spcPts val="0"/>
              </a:spcAft>
              <a:buFont typeface="Wingdings"/>
              <a:buChar char="•"/>
              <a:defRPr/>
            </a:pPr>
            <a:r>
              <a:rPr lang="en-US" dirty="0"/>
              <a:t>Promotion budget</a:t>
            </a:r>
          </a:p>
          <a:p>
            <a:pPr marL="342900" indent="-342900" eaLnBrk="1" fontAlgn="auto" hangingPunct="1">
              <a:spcBef>
                <a:spcPct val="20000"/>
              </a:spcBef>
              <a:spcAft>
                <a:spcPts val="0"/>
              </a:spcAft>
              <a:buFont typeface="Wingdings"/>
              <a:buChar char="•"/>
              <a:defRPr/>
            </a:pPr>
            <a:r>
              <a:rPr lang="en-US" dirty="0"/>
              <a:t>Supply backup material with detailed budget information for review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D64D27D0-4FA0-45E3-B61E-B6D4CA98D0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Public Relations</a:t>
            </a:r>
          </a:p>
        </p:txBody>
      </p:sp>
      <p:sp>
        <p:nvSpPr>
          <p:cNvPr id="27650" name="Rectangle 3">
            <a:extLst>
              <a:ext uri="{FF2B5EF4-FFF2-40B4-BE49-F238E27FC236}">
                <a16:creationId xmlns:a16="http://schemas.microsoft.com/office/drawing/2014/main" id="{43F20DAB-25A1-479E-981B-692A63C00AB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/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/>
              <a:t>Strategy and execution</a:t>
            </a:r>
          </a:p>
          <a:p>
            <a:pPr lvl="1" eaLnBrk="1" hangingPunct="1"/>
            <a:r>
              <a:rPr lang="en-US" altLang="en-US"/>
              <a:t>PR strategies</a:t>
            </a:r>
          </a:p>
          <a:p>
            <a:pPr lvl="1" eaLnBrk="1" hangingPunct="1"/>
            <a:r>
              <a:rPr lang="en-US" altLang="en-US"/>
              <a:t>PR plan highlights</a:t>
            </a:r>
          </a:p>
          <a:p>
            <a:pPr lvl="1" eaLnBrk="1" hangingPunct="1"/>
            <a:r>
              <a:rPr lang="en-US" altLang="en-US"/>
              <a:t>Have backup PR plan including editorial calendars, speaking engagements, conference schedules, etc.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pt0000000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F7915"/>
      </a:hlink>
      <a:folHlink>
        <a:srgbClr val="996600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FAF3E8"/>
      </a:lt2>
      <a:accent1>
        <a:srgbClr val="5C83B4"/>
      </a:accent1>
      <a:accent2>
        <a:srgbClr val="C0504D"/>
      </a:accent2>
      <a:accent3>
        <a:srgbClr val="9DBB61"/>
      </a:accent3>
      <a:accent4>
        <a:srgbClr val="8066A0"/>
      </a:accent4>
      <a:accent5>
        <a:srgbClr val="4BACC6"/>
      </a:accent5>
      <a:accent6>
        <a:srgbClr val="F59D5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JhengHei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</a:majorFont>
      <a:min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PMingLiu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</a:minorFont>
    </a:fontScheme>
    <a:fmtScheme name="Office">
      <a: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65000"/>
                <a:shade val="100000"/>
                <a:satMod val="133000"/>
              </a:schemeClr>
            </a:gs>
            <a:gs pos="15000">
              <a:schemeClr val="phClr">
                <a:tint val="50000"/>
                <a:shade val="100000"/>
                <a:satMod val="140000"/>
              </a:schemeClr>
            </a:gs>
            <a:gs pos="100000">
              <a:schemeClr val="phClr">
                <a:tint val="1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75000"/>
                <a:satMod val="160000"/>
              </a:schemeClr>
            </a:gs>
            <a:gs pos="62000">
              <a:schemeClr val="phClr">
                <a:tint val="100000"/>
                <a:shade val="100000"/>
                <a:satMod val="125000"/>
              </a:schemeClr>
            </a:gs>
            <a:gs pos="100000">
              <a:schemeClr val="phClr">
                <a:tint val="80000"/>
                <a:shade val="100000"/>
                <a:satMod val="140000"/>
              </a:schemeClr>
            </a:gs>
          </a:gsLst>
          <a:lin ang="16200000" scaled="1"/>
        </a:gradFill>
      </a:fillStyleLst>
      <a:lnStyleLst>
        <a:ln w="12700">
          <a:solidFill>
            <a:schemeClr val="phClr"/>
          </a:solidFill>
          <a:prstDash val="solid"/>
        </a:ln>
        <a:ln w="25400">
          <a:solidFill>
            <a:schemeClr val="phClr"/>
          </a:solidFill>
          <a:prstDash val="solid"/>
        </a:ln>
        <a:ln w="38100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61176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  <a:effectStyle>
          <a:effectLst>
            <a:reflection blurRad="12700" stA="25000" endPos="28000" dist="38100" dir="5400000" sy="-100000" rotWithShape="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</a:effectStyleLst>
      <a:bg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40000">
              <a:schemeClr val="phClr">
                <a:shade val="70000"/>
                <a:satMod val="145000"/>
              </a:schemeClr>
            </a:gs>
            <a:gs pos="100000">
              <a:schemeClr val="phClr">
                <a:tint val="85000"/>
                <a:satMod val="15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FAF3E8"/>
      </a:lt2>
      <a:accent1>
        <a:srgbClr val="5C83B4"/>
      </a:accent1>
      <a:accent2>
        <a:srgbClr val="C0504D"/>
      </a:accent2>
      <a:accent3>
        <a:srgbClr val="9DBB61"/>
      </a:accent3>
      <a:accent4>
        <a:srgbClr val="8066A0"/>
      </a:accent4>
      <a:accent5>
        <a:srgbClr val="4BACC6"/>
      </a:accent5>
      <a:accent6>
        <a:srgbClr val="F59D5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JhengHei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</a:majorFont>
      <a:min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PMingLiu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</a:minorFont>
    </a:fontScheme>
    <a:fmtScheme name="Office">
      <a: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65000"/>
                <a:shade val="100000"/>
                <a:satMod val="133000"/>
              </a:schemeClr>
            </a:gs>
            <a:gs pos="15000">
              <a:schemeClr val="phClr">
                <a:tint val="50000"/>
                <a:shade val="100000"/>
                <a:satMod val="140000"/>
              </a:schemeClr>
            </a:gs>
            <a:gs pos="100000">
              <a:schemeClr val="phClr">
                <a:tint val="1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75000"/>
                <a:satMod val="160000"/>
              </a:schemeClr>
            </a:gs>
            <a:gs pos="62000">
              <a:schemeClr val="phClr">
                <a:tint val="100000"/>
                <a:shade val="100000"/>
                <a:satMod val="125000"/>
              </a:schemeClr>
            </a:gs>
            <a:gs pos="100000">
              <a:schemeClr val="phClr">
                <a:tint val="80000"/>
                <a:shade val="100000"/>
                <a:satMod val="140000"/>
              </a:schemeClr>
            </a:gs>
          </a:gsLst>
          <a:lin ang="16200000" scaled="1"/>
        </a:gradFill>
      </a:fillStyleLst>
      <a:lnStyleLst>
        <a:ln w="12700">
          <a:solidFill>
            <a:schemeClr val="phClr"/>
          </a:solidFill>
          <a:prstDash val="solid"/>
        </a:ln>
        <a:ln w="25400">
          <a:solidFill>
            <a:schemeClr val="phClr"/>
          </a:solidFill>
          <a:prstDash val="solid"/>
        </a:ln>
        <a:ln w="38100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61176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  <a:effectStyle>
          <a:effectLst>
            <a:reflection blurRad="12700" stA="25000" endPos="28000" dist="38100" dir="5400000" sy="-100000" rotWithShape="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</a:effectStyleLst>
      <a:bg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40000">
              <a:schemeClr val="phClr">
                <a:shade val="70000"/>
                <a:satMod val="145000"/>
              </a:schemeClr>
            </a:gs>
            <a:gs pos="100000">
              <a:schemeClr val="phClr">
                <a:tint val="85000"/>
                <a:satMod val="15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edian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94B6D2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F7915"/>
    </a:hlink>
    <a:folHlink>
      <a:srgbClr val="9966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Ppt0000000</Template>
  <TotalTime>0</TotalTime>
  <Words>384</Words>
  <Application>Microsoft Office PowerPoint</Application>
  <PresentationFormat>On-screen Show (4:3)</PresentationFormat>
  <Paragraphs>115</Paragraphs>
  <Slides>17</Slides>
  <Notes>17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Ppt0000000</vt:lpstr>
      <vt:lpstr>Marketing Plan</vt:lpstr>
      <vt:lpstr>Market Summary</vt:lpstr>
      <vt:lpstr>Product Definition</vt:lpstr>
      <vt:lpstr>Competition</vt:lpstr>
      <vt:lpstr>Positioning</vt:lpstr>
      <vt:lpstr>Communication Strategies</vt:lpstr>
      <vt:lpstr>Packaging and Fulfillment</vt:lpstr>
      <vt:lpstr>Launch Strategies</vt:lpstr>
      <vt:lpstr>Public Relations</vt:lpstr>
      <vt:lpstr>Advertising</vt:lpstr>
      <vt:lpstr>Other Promotion</vt:lpstr>
      <vt:lpstr>Pricing</vt:lpstr>
      <vt:lpstr>Distribution</vt:lpstr>
      <vt:lpstr>Vertical Markets/Segments</vt:lpstr>
      <vt:lpstr>International</vt:lpstr>
      <vt:lpstr>Success Metrics</vt:lpstr>
      <vt:lpstr>Schedule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MARKETING PLAN</dc:title>
  <dc:creator/>
  <cp:lastModifiedBy>Tantri Yanuar Rahmat Syah</cp:lastModifiedBy>
  <cp:revision>3</cp:revision>
  <dcterms:created xsi:type="dcterms:W3CDTF">2007-02-28T01:38:42Z</dcterms:created>
  <dcterms:modified xsi:type="dcterms:W3CDTF">2019-04-13T06:36:21Z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TC101079691033</vt:lpwstr>
  </property>
</Properties>
</file>