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3"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452053-D140-4091-BC53-22D8D5670A55}" type="datetimeFigureOut">
              <a:rPr lang="en-US" smtClean="0"/>
              <a:t>4/13/19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3B5A5-106D-4499-AC86-E3D36CAFBB3B}" type="slidenum">
              <a:rPr lang="en-US" smtClean="0"/>
              <a:t>‹#›</a:t>
            </a:fld>
            <a:endParaRPr lang="en-US"/>
          </a:p>
        </p:txBody>
      </p:sp>
    </p:spTree>
    <p:extLst>
      <p:ext uri="{BB962C8B-B14F-4D97-AF65-F5344CB8AC3E}">
        <p14:creationId xmlns:p14="http://schemas.microsoft.com/office/powerpoint/2010/main" val="3595901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52053-D140-4091-BC53-22D8D5670A55}" type="datetimeFigureOut">
              <a:rPr lang="en-US" smtClean="0"/>
              <a:t>4/13/19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3B5A5-106D-4499-AC86-E3D36CAFBB3B}" type="slidenum">
              <a:rPr lang="en-US" smtClean="0"/>
              <a:t>‹#›</a:t>
            </a:fld>
            <a:endParaRPr lang="en-US"/>
          </a:p>
        </p:txBody>
      </p:sp>
    </p:spTree>
    <p:extLst>
      <p:ext uri="{BB962C8B-B14F-4D97-AF65-F5344CB8AC3E}">
        <p14:creationId xmlns:p14="http://schemas.microsoft.com/office/powerpoint/2010/main" val="2846250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52053-D140-4091-BC53-22D8D5670A55}" type="datetimeFigureOut">
              <a:rPr lang="en-US" smtClean="0"/>
              <a:t>4/13/19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3B5A5-106D-4499-AC86-E3D36CAFBB3B}" type="slidenum">
              <a:rPr lang="en-US" smtClean="0"/>
              <a:t>‹#›</a:t>
            </a:fld>
            <a:endParaRPr lang="en-US"/>
          </a:p>
        </p:txBody>
      </p:sp>
    </p:spTree>
    <p:extLst>
      <p:ext uri="{BB962C8B-B14F-4D97-AF65-F5344CB8AC3E}">
        <p14:creationId xmlns:p14="http://schemas.microsoft.com/office/powerpoint/2010/main" val="3363193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52053-D140-4091-BC53-22D8D5670A55}" type="datetimeFigureOut">
              <a:rPr lang="en-US" smtClean="0"/>
              <a:t>4/13/19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3B5A5-106D-4499-AC86-E3D36CAFBB3B}" type="slidenum">
              <a:rPr lang="en-US" smtClean="0"/>
              <a:t>‹#›</a:t>
            </a:fld>
            <a:endParaRPr lang="en-US"/>
          </a:p>
        </p:txBody>
      </p:sp>
    </p:spTree>
    <p:extLst>
      <p:ext uri="{BB962C8B-B14F-4D97-AF65-F5344CB8AC3E}">
        <p14:creationId xmlns:p14="http://schemas.microsoft.com/office/powerpoint/2010/main" val="989843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52053-D140-4091-BC53-22D8D5670A55}" type="datetimeFigureOut">
              <a:rPr lang="en-US" smtClean="0"/>
              <a:t>4/13/19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3B5A5-106D-4499-AC86-E3D36CAFBB3B}" type="slidenum">
              <a:rPr lang="en-US" smtClean="0"/>
              <a:t>‹#›</a:t>
            </a:fld>
            <a:endParaRPr lang="en-US"/>
          </a:p>
        </p:txBody>
      </p:sp>
    </p:spTree>
    <p:extLst>
      <p:ext uri="{BB962C8B-B14F-4D97-AF65-F5344CB8AC3E}">
        <p14:creationId xmlns:p14="http://schemas.microsoft.com/office/powerpoint/2010/main" val="134260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452053-D140-4091-BC53-22D8D5670A55}" type="datetimeFigureOut">
              <a:rPr lang="en-US" smtClean="0"/>
              <a:t>4/13/19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3B5A5-106D-4499-AC86-E3D36CAFBB3B}" type="slidenum">
              <a:rPr lang="en-US" smtClean="0"/>
              <a:t>‹#›</a:t>
            </a:fld>
            <a:endParaRPr lang="en-US"/>
          </a:p>
        </p:txBody>
      </p:sp>
    </p:spTree>
    <p:extLst>
      <p:ext uri="{BB962C8B-B14F-4D97-AF65-F5344CB8AC3E}">
        <p14:creationId xmlns:p14="http://schemas.microsoft.com/office/powerpoint/2010/main" val="358075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452053-D140-4091-BC53-22D8D5670A55}" type="datetimeFigureOut">
              <a:rPr lang="en-US" smtClean="0"/>
              <a:t>4/13/19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43B5A5-106D-4499-AC86-E3D36CAFBB3B}" type="slidenum">
              <a:rPr lang="en-US" smtClean="0"/>
              <a:t>‹#›</a:t>
            </a:fld>
            <a:endParaRPr lang="en-US"/>
          </a:p>
        </p:txBody>
      </p:sp>
    </p:spTree>
    <p:extLst>
      <p:ext uri="{BB962C8B-B14F-4D97-AF65-F5344CB8AC3E}">
        <p14:creationId xmlns:p14="http://schemas.microsoft.com/office/powerpoint/2010/main" val="2765825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452053-D140-4091-BC53-22D8D5670A55}" type="datetimeFigureOut">
              <a:rPr lang="en-US" smtClean="0"/>
              <a:t>4/13/19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43B5A5-106D-4499-AC86-E3D36CAFBB3B}" type="slidenum">
              <a:rPr lang="en-US" smtClean="0"/>
              <a:t>‹#›</a:t>
            </a:fld>
            <a:endParaRPr lang="en-US"/>
          </a:p>
        </p:txBody>
      </p:sp>
    </p:spTree>
    <p:extLst>
      <p:ext uri="{BB962C8B-B14F-4D97-AF65-F5344CB8AC3E}">
        <p14:creationId xmlns:p14="http://schemas.microsoft.com/office/powerpoint/2010/main" val="734427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52053-D140-4091-BC53-22D8D5670A55}" type="datetimeFigureOut">
              <a:rPr lang="en-US" smtClean="0"/>
              <a:t>4/13/19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43B5A5-106D-4499-AC86-E3D36CAFBB3B}" type="slidenum">
              <a:rPr lang="en-US" smtClean="0"/>
              <a:t>‹#›</a:t>
            </a:fld>
            <a:endParaRPr lang="en-US"/>
          </a:p>
        </p:txBody>
      </p:sp>
    </p:spTree>
    <p:extLst>
      <p:ext uri="{BB962C8B-B14F-4D97-AF65-F5344CB8AC3E}">
        <p14:creationId xmlns:p14="http://schemas.microsoft.com/office/powerpoint/2010/main" val="1427845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52053-D140-4091-BC53-22D8D5670A55}" type="datetimeFigureOut">
              <a:rPr lang="en-US" smtClean="0"/>
              <a:t>4/13/19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3B5A5-106D-4499-AC86-E3D36CAFBB3B}" type="slidenum">
              <a:rPr lang="en-US" smtClean="0"/>
              <a:t>‹#›</a:t>
            </a:fld>
            <a:endParaRPr lang="en-US"/>
          </a:p>
        </p:txBody>
      </p:sp>
    </p:spTree>
    <p:extLst>
      <p:ext uri="{BB962C8B-B14F-4D97-AF65-F5344CB8AC3E}">
        <p14:creationId xmlns:p14="http://schemas.microsoft.com/office/powerpoint/2010/main" val="1869196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52053-D140-4091-BC53-22D8D5670A55}" type="datetimeFigureOut">
              <a:rPr lang="en-US" smtClean="0"/>
              <a:t>4/13/19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3B5A5-106D-4499-AC86-E3D36CAFBB3B}" type="slidenum">
              <a:rPr lang="en-US" smtClean="0"/>
              <a:t>‹#›</a:t>
            </a:fld>
            <a:endParaRPr lang="en-US"/>
          </a:p>
        </p:txBody>
      </p:sp>
    </p:spTree>
    <p:extLst>
      <p:ext uri="{BB962C8B-B14F-4D97-AF65-F5344CB8AC3E}">
        <p14:creationId xmlns:p14="http://schemas.microsoft.com/office/powerpoint/2010/main" val="3222944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52053-D140-4091-BC53-22D8D5670A55}" type="datetimeFigureOut">
              <a:rPr lang="en-US" smtClean="0"/>
              <a:t>4/13/19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3B5A5-106D-4499-AC86-E3D36CAFBB3B}" type="slidenum">
              <a:rPr lang="en-US" smtClean="0"/>
              <a:t>‹#›</a:t>
            </a:fld>
            <a:endParaRPr lang="en-US"/>
          </a:p>
        </p:txBody>
      </p:sp>
    </p:spTree>
    <p:extLst>
      <p:ext uri="{BB962C8B-B14F-4D97-AF65-F5344CB8AC3E}">
        <p14:creationId xmlns:p14="http://schemas.microsoft.com/office/powerpoint/2010/main" val="194449675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Business Plan Presentation</a:t>
            </a:r>
          </a:p>
        </p:txBody>
      </p:sp>
      <p:sp>
        <p:nvSpPr>
          <p:cNvPr id="3" name="Subtitle 2"/>
          <p:cNvSpPr>
            <a:spLocks noGrp="1"/>
          </p:cNvSpPr>
          <p:nvPr>
            <p:ph type="subTitle" idx="1"/>
          </p:nvPr>
        </p:nvSpPr>
        <p:spPr/>
        <p:txBody>
          <a:bodyPr/>
          <a:lstStyle/>
          <a:p>
            <a:r>
              <a:rPr lang="en-US" dirty="0"/>
              <a:t>Cano</a:t>
            </a:r>
          </a:p>
        </p:txBody>
      </p:sp>
    </p:spTree>
    <p:extLst>
      <p:ext uri="{BB962C8B-B14F-4D97-AF65-F5344CB8AC3E}">
        <p14:creationId xmlns:p14="http://schemas.microsoft.com/office/powerpoint/2010/main" val="3245482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 Statement</a:t>
            </a:r>
          </a:p>
        </p:txBody>
      </p:sp>
      <p:sp>
        <p:nvSpPr>
          <p:cNvPr id="3" name="Content Placeholder 2"/>
          <p:cNvSpPr>
            <a:spLocks noGrp="1"/>
          </p:cNvSpPr>
          <p:nvPr>
            <p:ph idx="1"/>
          </p:nvPr>
        </p:nvSpPr>
        <p:spPr/>
        <p:txBody>
          <a:bodyPr/>
          <a:lstStyle/>
          <a:p>
            <a:r>
              <a:rPr lang="en-US" dirty="0"/>
              <a:t>The discussion of your company should begin with your mission statement-a two or three sentence description of the purpose of your business and to whom your product or service is targeted.  Not being clear in your mission statement indicates that you are not clear about the purpose of your company.</a:t>
            </a:r>
          </a:p>
        </p:txBody>
      </p:sp>
    </p:spTree>
    <p:extLst>
      <p:ext uri="{BB962C8B-B14F-4D97-AF65-F5344CB8AC3E}">
        <p14:creationId xmlns:p14="http://schemas.microsoft.com/office/powerpoint/2010/main" val="3499748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Name</a:t>
            </a:r>
          </a:p>
        </p:txBody>
      </p:sp>
      <p:sp>
        <p:nvSpPr>
          <p:cNvPr id="3" name="Content Placeholder 2"/>
          <p:cNvSpPr>
            <a:spLocks noGrp="1"/>
          </p:cNvSpPr>
          <p:nvPr>
            <p:ph idx="1"/>
          </p:nvPr>
        </p:nvSpPr>
        <p:spPr/>
        <p:txBody>
          <a:bodyPr/>
          <a:lstStyle/>
          <a:p>
            <a:r>
              <a:rPr lang="en-US" dirty="0"/>
              <a:t>Make your name memorable.</a:t>
            </a:r>
          </a:p>
          <a:p>
            <a:r>
              <a:rPr lang="en-US" dirty="0"/>
              <a:t>Your name should be appealing and easy to use.</a:t>
            </a:r>
          </a:p>
          <a:p>
            <a:r>
              <a:rPr lang="en-US" dirty="0"/>
              <a:t>Avoid geographical names.</a:t>
            </a:r>
          </a:p>
          <a:p>
            <a:r>
              <a:rPr lang="en-US" dirty="0"/>
              <a:t>Don’t limit expanded product lines.</a:t>
            </a:r>
          </a:p>
          <a:p>
            <a:r>
              <a:rPr lang="en-US" dirty="0"/>
              <a:t>Get feedback.</a:t>
            </a:r>
          </a:p>
        </p:txBody>
      </p:sp>
    </p:spTree>
    <p:extLst>
      <p:ext uri="{BB962C8B-B14F-4D97-AF65-F5344CB8AC3E}">
        <p14:creationId xmlns:p14="http://schemas.microsoft.com/office/powerpoint/2010/main" val="4240848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Location</a:t>
            </a:r>
          </a:p>
        </p:txBody>
      </p:sp>
      <p:sp>
        <p:nvSpPr>
          <p:cNvPr id="3" name="Content Placeholder 2"/>
          <p:cNvSpPr>
            <a:spLocks noGrp="1"/>
          </p:cNvSpPr>
          <p:nvPr>
            <p:ph idx="1"/>
          </p:nvPr>
        </p:nvSpPr>
        <p:spPr/>
        <p:txBody>
          <a:bodyPr>
            <a:normAutofit fontScale="92500" lnSpcReduction="20000"/>
          </a:bodyPr>
          <a:lstStyle/>
          <a:p>
            <a:r>
              <a:rPr lang="en-US" dirty="0"/>
              <a:t>Choose the location of your business wisely-whether you have a service, manufacturing, or retail business, selecting the location for your business will be one of the most important decisions you make.  A good location can offset other errors in judgment, but a poor location will kill even the best business idea.</a:t>
            </a:r>
          </a:p>
          <a:p>
            <a:r>
              <a:rPr lang="en-US" dirty="0"/>
              <a:t>Therefore, the real reason to analyze the location of your business thoroughly is not for the business plan but for the success of your business.</a:t>
            </a:r>
          </a:p>
        </p:txBody>
      </p:sp>
    </p:spTree>
    <p:extLst>
      <p:ext uri="{BB962C8B-B14F-4D97-AF65-F5344CB8AC3E}">
        <p14:creationId xmlns:p14="http://schemas.microsoft.com/office/powerpoint/2010/main" val="2457174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 Description</a:t>
            </a:r>
          </a:p>
        </p:txBody>
      </p:sp>
      <p:sp>
        <p:nvSpPr>
          <p:cNvPr id="3" name="Content Placeholder 2"/>
          <p:cNvSpPr>
            <a:spLocks noGrp="1"/>
          </p:cNvSpPr>
          <p:nvPr>
            <p:ph idx="1"/>
          </p:nvPr>
        </p:nvSpPr>
        <p:spPr/>
        <p:txBody>
          <a:bodyPr>
            <a:normAutofit lnSpcReduction="10000"/>
          </a:bodyPr>
          <a:lstStyle/>
          <a:p>
            <a:pPr marL="0" indent="0">
              <a:buNone/>
            </a:pPr>
            <a:r>
              <a:rPr lang="en-US" dirty="0"/>
              <a:t>Stress Your Products Uniqueness</a:t>
            </a:r>
          </a:p>
          <a:p>
            <a:r>
              <a:rPr lang="en-US" dirty="0"/>
              <a:t>This information sets your product or service apart from your competition.  </a:t>
            </a:r>
          </a:p>
          <a:p>
            <a:r>
              <a:rPr lang="en-US" dirty="0"/>
              <a:t>If you are using your business plan to solicit funds, this is what your reader will want to see.</a:t>
            </a:r>
          </a:p>
          <a:p>
            <a:r>
              <a:rPr lang="en-US" dirty="0"/>
              <a:t>Without its uniqueness, your product or service will appear drab and there will be no compelling reason for people to buy it.</a:t>
            </a:r>
          </a:p>
          <a:p>
            <a:endParaRPr lang="en-US" dirty="0"/>
          </a:p>
        </p:txBody>
      </p:sp>
    </p:spTree>
    <p:extLst>
      <p:ext uri="{BB962C8B-B14F-4D97-AF65-F5344CB8AC3E}">
        <p14:creationId xmlns:p14="http://schemas.microsoft.com/office/powerpoint/2010/main" val="84347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Stress You Products Uniqueness</a:t>
            </a:r>
            <a:br>
              <a:rPr lang="en-US" dirty="0"/>
            </a:br>
            <a:r>
              <a:rPr lang="en-US" dirty="0"/>
              <a:t>(continued)</a:t>
            </a:r>
          </a:p>
        </p:txBody>
      </p:sp>
      <p:sp>
        <p:nvSpPr>
          <p:cNvPr id="3" name="Content Placeholder 2"/>
          <p:cNvSpPr>
            <a:spLocks noGrp="1"/>
          </p:cNvSpPr>
          <p:nvPr>
            <p:ph idx="1"/>
          </p:nvPr>
        </p:nvSpPr>
        <p:spPr/>
        <p:txBody>
          <a:bodyPr>
            <a:normAutofit/>
          </a:bodyPr>
          <a:lstStyle/>
          <a:p>
            <a:r>
              <a:rPr lang="en-US" dirty="0"/>
              <a:t>Focus on your success factors.  How are you going to turn a profit?  Why will your product or service be successful in the marketplace?</a:t>
            </a:r>
          </a:p>
          <a:p>
            <a:r>
              <a:rPr lang="en-US" dirty="0"/>
              <a:t>If you are selling a product, you may want to include full specifications.  Include photo.</a:t>
            </a:r>
          </a:p>
          <a:p>
            <a:r>
              <a:rPr lang="en-US" dirty="0"/>
              <a:t>Be specific in describing your competitive edge.  Explain what sets you apart from your competitors.  </a:t>
            </a:r>
          </a:p>
        </p:txBody>
      </p:sp>
    </p:spTree>
    <p:extLst>
      <p:ext uri="{BB962C8B-B14F-4D97-AF65-F5344CB8AC3E}">
        <p14:creationId xmlns:p14="http://schemas.microsoft.com/office/powerpoint/2010/main" val="3245691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Stress Your Products Uniqueness</a:t>
            </a:r>
          </a:p>
        </p:txBody>
      </p:sp>
      <p:sp>
        <p:nvSpPr>
          <p:cNvPr id="3" name="Content Placeholder 2"/>
          <p:cNvSpPr>
            <a:spLocks noGrp="1"/>
          </p:cNvSpPr>
          <p:nvPr>
            <p:ph idx="1"/>
          </p:nvPr>
        </p:nvSpPr>
        <p:spPr/>
        <p:txBody>
          <a:bodyPr/>
          <a:lstStyle/>
          <a:p>
            <a:pPr marL="0" indent="0">
              <a:buNone/>
            </a:pPr>
            <a:r>
              <a:rPr lang="en-US" dirty="0"/>
              <a:t>Answer the following:</a:t>
            </a:r>
          </a:p>
          <a:p>
            <a:r>
              <a:rPr lang="en-US" dirty="0"/>
              <a:t>What are you selling?</a:t>
            </a:r>
          </a:p>
          <a:p>
            <a:r>
              <a:rPr lang="en-US" dirty="0"/>
              <a:t>How your product or service will benefit the customer?</a:t>
            </a:r>
          </a:p>
          <a:p>
            <a:r>
              <a:rPr lang="en-US" dirty="0"/>
              <a:t>Which products/services are in demand; if there will be a steady flow of cash?</a:t>
            </a:r>
          </a:p>
          <a:p>
            <a:r>
              <a:rPr lang="en-US" dirty="0"/>
              <a:t>What is different about the product or service you business is offering?</a:t>
            </a:r>
          </a:p>
          <a:p>
            <a:pPr marL="0" indent="0">
              <a:buNone/>
            </a:pPr>
            <a:endParaRPr lang="en-US" dirty="0"/>
          </a:p>
        </p:txBody>
      </p:sp>
    </p:spTree>
    <p:extLst>
      <p:ext uri="{BB962C8B-B14F-4D97-AF65-F5344CB8AC3E}">
        <p14:creationId xmlns:p14="http://schemas.microsoft.com/office/powerpoint/2010/main" val="272620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Company Position</a:t>
            </a:r>
          </a:p>
        </p:txBody>
      </p:sp>
      <p:sp>
        <p:nvSpPr>
          <p:cNvPr id="3" name="Content Placeholder 2"/>
          <p:cNvSpPr>
            <a:spLocks noGrp="1"/>
          </p:cNvSpPr>
          <p:nvPr>
            <p:ph idx="1"/>
          </p:nvPr>
        </p:nvSpPr>
        <p:spPr/>
        <p:txBody>
          <a:bodyPr/>
          <a:lstStyle/>
          <a:p>
            <a:r>
              <a:rPr lang="en-US" dirty="0"/>
              <a:t>Position is your identity in the marketplace: how you want the market and your competitors to perceive your product or service.</a:t>
            </a:r>
          </a:p>
          <a:p>
            <a:r>
              <a:rPr lang="en-US" dirty="0"/>
              <a:t>Your positioning is based on your customers and competition.  (ex. MTV/VH-1)</a:t>
            </a:r>
          </a:p>
          <a:p>
            <a:pPr marL="0" indent="0">
              <a:buNone/>
            </a:pPr>
            <a:endParaRPr lang="en-US" dirty="0"/>
          </a:p>
        </p:txBody>
      </p:sp>
    </p:spTree>
    <p:extLst>
      <p:ext uri="{BB962C8B-B14F-4D97-AF65-F5344CB8AC3E}">
        <p14:creationId xmlns:p14="http://schemas.microsoft.com/office/powerpoint/2010/main" val="1384751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Company Position</a:t>
            </a:r>
          </a:p>
        </p:txBody>
      </p:sp>
      <p:sp>
        <p:nvSpPr>
          <p:cNvPr id="3" name="Content Placeholder 2"/>
          <p:cNvSpPr>
            <a:spLocks noGrp="1"/>
          </p:cNvSpPr>
          <p:nvPr>
            <p:ph idx="1"/>
          </p:nvPr>
        </p:nvSpPr>
        <p:spPr>
          <a:xfrm>
            <a:off x="457200" y="1371600"/>
            <a:ext cx="8229600" cy="4953000"/>
          </a:xfrm>
        </p:spPr>
        <p:txBody>
          <a:bodyPr>
            <a:normAutofit lnSpcReduction="10000"/>
          </a:bodyPr>
          <a:lstStyle/>
          <a:p>
            <a:pPr marL="0" indent="0">
              <a:buNone/>
            </a:pPr>
            <a:r>
              <a:rPr lang="en-US" dirty="0"/>
              <a:t>Develop your position by answering the following questions with brief, direct statements:</a:t>
            </a:r>
          </a:p>
          <a:p>
            <a:r>
              <a:rPr lang="en-US" dirty="0"/>
              <a:t>What is unique about your product or service?</a:t>
            </a:r>
          </a:p>
          <a:p>
            <a:r>
              <a:rPr lang="en-US" dirty="0"/>
              <a:t>What customer needs does your product fulfill?</a:t>
            </a:r>
          </a:p>
          <a:p>
            <a:r>
              <a:rPr lang="en-US" dirty="0"/>
              <a:t>How do you want people to view your products or services?</a:t>
            </a:r>
          </a:p>
          <a:p>
            <a:r>
              <a:rPr lang="en-US" dirty="0"/>
              <a:t>How do your competitors position themselves?</a:t>
            </a:r>
          </a:p>
          <a:p>
            <a:endParaRPr lang="en-US" dirty="0"/>
          </a:p>
        </p:txBody>
      </p:sp>
    </p:spTree>
    <p:extLst>
      <p:ext uri="{BB962C8B-B14F-4D97-AF65-F5344CB8AC3E}">
        <p14:creationId xmlns:p14="http://schemas.microsoft.com/office/powerpoint/2010/main" val="3312663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Pricing Strategy</a:t>
            </a:r>
          </a:p>
        </p:txBody>
      </p:sp>
      <p:sp>
        <p:nvSpPr>
          <p:cNvPr id="3" name="Content Placeholder 2"/>
          <p:cNvSpPr>
            <a:spLocks noGrp="1"/>
          </p:cNvSpPr>
          <p:nvPr>
            <p:ph idx="1"/>
          </p:nvPr>
        </p:nvSpPr>
        <p:spPr/>
        <p:txBody>
          <a:bodyPr>
            <a:normAutofit fontScale="92500" lnSpcReduction="10000"/>
          </a:bodyPr>
          <a:lstStyle/>
          <a:p>
            <a:r>
              <a:rPr lang="en-US" dirty="0"/>
              <a:t>Discuss what you will charge for your product or service and how you derived the price.</a:t>
            </a:r>
          </a:p>
          <a:p>
            <a:r>
              <a:rPr lang="en-US" dirty="0"/>
              <a:t>Example-a printing shop with a good location charges slightly more than it competition because it has a convenient location and it has determined that the market will bear the higher price.</a:t>
            </a:r>
          </a:p>
          <a:p>
            <a:r>
              <a:rPr lang="en-US" dirty="0"/>
              <a:t>Discuss where this pricing strategy places you  in the spectrum of the other providers of this product or service.</a:t>
            </a:r>
          </a:p>
        </p:txBody>
      </p:sp>
    </p:spTree>
    <p:extLst>
      <p:ext uri="{BB962C8B-B14F-4D97-AF65-F5344CB8AC3E}">
        <p14:creationId xmlns:p14="http://schemas.microsoft.com/office/powerpoint/2010/main" val="1648883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Customer Profile</a:t>
            </a:r>
          </a:p>
        </p:txBody>
      </p:sp>
      <p:sp>
        <p:nvSpPr>
          <p:cNvPr id="3" name="Content Placeholder 2"/>
          <p:cNvSpPr>
            <a:spLocks noGrp="1"/>
          </p:cNvSpPr>
          <p:nvPr>
            <p:ph idx="1"/>
          </p:nvPr>
        </p:nvSpPr>
        <p:spPr/>
        <p:txBody>
          <a:bodyPr/>
          <a:lstStyle/>
          <a:p>
            <a:r>
              <a:rPr lang="en-US" dirty="0"/>
              <a:t>It is important to be thorough and specific when creating a description of the target customer for your product or service.  This description defines the characteristics of the people you want to sell it to and should indicate, among other things, whether your customers are cost or quality conscious, under what circumstances they buy, and what types of concerns they have.</a:t>
            </a:r>
          </a:p>
        </p:txBody>
      </p:sp>
    </p:spTree>
    <p:extLst>
      <p:ext uri="{BB962C8B-B14F-4D97-AF65-F5344CB8AC3E}">
        <p14:creationId xmlns:p14="http://schemas.microsoft.com/office/powerpoint/2010/main" val="2511029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Cover Page</a:t>
            </a:r>
          </a:p>
        </p:txBody>
      </p:sp>
      <p:sp>
        <p:nvSpPr>
          <p:cNvPr id="3" name="Content Placeholder 2"/>
          <p:cNvSpPr>
            <a:spLocks noGrp="1"/>
          </p:cNvSpPr>
          <p:nvPr>
            <p:ph idx="1"/>
          </p:nvPr>
        </p:nvSpPr>
        <p:spPr/>
        <p:txBody>
          <a:bodyPr/>
          <a:lstStyle/>
          <a:p>
            <a:r>
              <a:rPr lang="en-US" dirty="0"/>
              <a:t>The purpose of a cover page is to tell the reader what he or she is to tell the reader what he or she is about to read and how to reach the writer.  Your cover page is also a way to get your business plan noticed.</a:t>
            </a:r>
          </a:p>
        </p:txBody>
      </p:sp>
    </p:spTree>
    <p:extLst>
      <p:ext uri="{BB962C8B-B14F-4D97-AF65-F5344CB8AC3E}">
        <p14:creationId xmlns:p14="http://schemas.microsoft.com/office/powerpoint/2010/main" val="1844928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Customer Profile</a:t>
            </a:r>
            <a:br>
              <a:rPr lang="en-US" dirty="0"/>
            </a:br>
            <a:r>
              <a:rPr lang="en-US" dirty="0"/>
              <a:t>(continued)</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To develop an effective plan based on your customers’ needs and nature, you should be able to answer these questions:</a:t>
            </a:r>
          </a:p>
          <a:p>
            <a:r>
              <a:rPr lang="en-US" dirty="0"/>
              <a:t>Who are they?</a:t>
            </a:r>
          </a:p>
          <a:p>
            <a:r>
              <a:rPr lang="en-US" dirty="0"/>
              <a:t>Where are they?</a:t>
            </a:r>
          </a:p>
          <a:p>
            <a:r>
              <a:rPr lang="en-US" dirty="0"/>
              <a:t>What do they need?</a:t>
            </a:r>
          </a:p>
          <a:p>
            <a:r>
              <a:rPr lang="en-US" dirty="0"/>
              <a:t>How do they make their buying decisions?</a:t>
            </a:r>
          </a:p>
          <a:p>
            <a:r>
              <a:rPr lang="en-US" dirty="0"/>
              <a:t>Where do they buy?</a:t>
            </a:r>
          </a:p>
          <a:p>
            <a:r>
              <a:rPr lang="en-US" dirty="0"/>
              <a:t>How do you reach them with your marketing and sales messages?</a:t>
            </a:r>
          </a:p>
          <a:p>
            <a:endParaRPr lang="en-US" dirty="0"/>
          </a:p>
        </p:txBody>
      </p:sp>
    </p:spTree>
    <p:extLst>
      <p:ext uri="{BB962C8B-B14F-4D97-AF65-F5344CB8AC3E}">
        <p14:creationId xmlns:p14="http://schemas.microsoft.com/office/powerpoint/2010/main" val="818671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Market and Demographics</a:t>
            </a:r>
          </a:p>
        </p:txBody>
      </p:sp>
      <p:sp>
        <p:nvSpPr>
          <p:cNvPr id="3" name="Content Placeholder 2"/>
          <p:cNvSpPr>
            <a:spLocks noGrp="1"/>
          </p:cNvSpPr>
          <p:nvPr>
            <p:ph idx="1"/>
          </p:nvPr>
        </p:nvSpPr>
        <p:spPr/>
        <p:txBody>
          <a:bodyPr>
            <a:normAutofit lnSpcReduction="10000"/>
          </a:bodyPr>
          <a:lstStyle/>
          <a:p>
            <a:r>
              <a:rPr lang="en-US" dirty="0"/>
              <a:t>Your target market is a group of customers that a business decided to aim its marketing efforts and ultimately its merchandise towards.</a:t>
            </a:r>
          </a:p>
          <a:p>
            <a:r>
              <a:rPr lang="en-US" dirty="0"/>
              <a:t>Demographics are the quantifiable statistics of a given population.  Example-gender, age, ethnicity, knowledge of languages, disabilities, mobility, home ownership, employment status, and even location.</a:t>
            </a:r>
          </a:p>
          <a:p>
            <a:endParaRPr lang="en-US" dirty="0"/>
          </a:p>
          <a:p>
            <a:endParaRPr lang="en-US" dirty="0"/>
          </a:p>
        </p:txBody>
      </p:sp>
    </p:spTree>
    <p:extLst>
      <p:ext uri="{BB962C8B-B14F-4D97-AF65-F5344CB8AC3E}">
        <p14:creationId xmlns:p14="http://schemas.microsoft.com/office/powerpoint/2010/main" val="1608535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Competition</a:t>
            </a:r>
          </a:p>
        </p:txBody>
      </p:sp>
      <p:sp>
        <p:nvSpPr>
          <p:cNvPr id="3" name="Content Placeholder 2"/>
          <p:cNvSpPr>
            <a:spLocks noGrp="1"/>
          </p:cNvSpPr>
          <p:nvPr>
            <p:ph idx="1"/>
          </p:nvPr>
        </p:nvSpPr>
        <p:spPr>
          <a:xfrm>
            <a:off x="457200" y="1447800"/>
            <a:ext cx="8229600" cy="5181600"/>
          </a:xfrm>
        </p:spPr>
        <p:txBody>
          <a:bodyPr>
            <a:normAutofit fontScale="92500"/>
          </a:bodyPr>
          <a:lstStyle/>
          <a:p>
            <a:r>
              <a:rPr lang="en-US" dirty="0"/>
              <a:t>The competition section where your products or services fit in the competition environment.</a:t>
            </a:r>
          </a:p>
          <a:p>
            <a:r>
              <a:rPr lang="en-US" dirty="0"/>
              <a:t>Presenting your business in the landscape of its competitors proves that you understand your industry and maybe prepared to cope with some of the barriers to your company’s success.</a:t>
            </a:r>
          </a:p>
          <a:p>
            <a:r>
              <a:rPr lang="en-US" dirty="0"/>
              <a:t>Present a short discussion of each of your primary competitors.</a:t>
            </a:r>
          </a:p>
          <a:p>
            <a:r>
              <a:rPr lang="en-US" dirty="0"/>
              <a:t>Explain why you think  you can capture a share of their business.</a:t>
            </a:r>
          </a:p>
          <a:p>
            <a:endParaRPr lang="en-US" dirty="0"/>
          </a:p>
        </p:txBody>
      </p:sp>
    </p:spTree>
    <p:extLst>
      <p:ext uri="{BB962C8B-B14F-4D97-AF65-F5344CB8AC3E}">
        <p14:creationId xmlns:p14="http://schemas.microsoft.com/office/powerpoint/2010/main" val="3750982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Sales and Marketing</a:t>
            </a:r>
          </a:p>
        </p:txBody>
      </p:sp>
      <p:sp>
        <p:nvSpPr>
          <p:cNvPr id="3" name="Content Placeholder 2"/>
          <p:cNvSpPr>
            <a:spLocks noGrp="1"/>
          </p:cNvSpPr>
          <p:nvPr>
            <p:ph idx="1"/>
          </p:nvPr>
        </p:nvSpPr>
        <p:spPr/>
        <p:txBody>
          <a:bodyPr>
            <a:normAutofit lnSpcReduction="10000"/>
          </a:bodyPr>
          <a:lstStyle/>
          <a:p>
            <a:r>
              <a:rPr lang="en-US" dirty="0"/>
              <a:t>This section of your business plan describes both the strategy and tactics you will use to get customers to buy your products or services.</a:t>
            </a:r>
          </a:p>
          <a:p>
            <a:r>
              <a:rPr lang="en-US" dirty="0"/>
              <a:t>A strong sales and marketing section can serve as a roadmap for you, or as assurance to potential investors that you have a workable plan and the resources for promoting and selling your products and services.</a:t>
            </a:r>
          </a:p>
          <a:p>
            <a:pPr marL="0" indent="0">
              <a:buNone/>
            </a:pPr>
            <a:endParaRPr lang="en-US" dirty="0"/>
          </a:p>
        </p:txBody>
      </p:sp>
    </p:spTree>
    <p:extLst>
      <p:ext uri="{BB962C8B-B14F-4D97-AF65-F5344CB8AC3E}">
        <p14:creationId xmlns:p14="http://schemas.microsoft.com/office/powerpoint/2010/main" val="4126792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Sales Strategy</a:t>
            </a:r>
          </a:p>
        </p:txBody>
      </p:sp>
      <p:sp>
        <p:nvSpPr>
          <p:cNvPr id="3" name="Content Placeholder 2"/>
          <p:cNvSpPr>
            <a:spLocks noGrp="1"/>
          </p:cNvSpPr>
          <p:nvPr>
            <p:ph idx="1"/>
          </p:nvPr>
        </p:nvSpPr>
        <p:spPr/>
        <p:txBody>
          <a:bodyPr/>
          <a:lstStyle/>
          <a:p>
            <a:r>
              <a:rPr lang="en-US" dirty="0"/>
              <a:t>In previous sections, you’ve been asked to define your product, positioning, target customer, market, and competition.  Now you need to wrap up all those assumptions into a cogent sales and marketing strategy.</a:t>
            </a:r>
          </a:p>
          <a:p>
            <a:r>
              <a:rPr lang="en-US" dirty="0"/>
              <a:t>Think of this statement as an action plan for how you will get customers to buy your products.</a:t>
            </a:r>
          </a:p>
        </p:txBody>
      </p:sp>
    </p:spTree>
    <p:extLst>
      <p:ext uri="{BB962C8B-B14F-4D97-AF65-F5344CB8AC3E}">
        <p14:creationId xmlns:p14="http://schemas.microsoft.com/office/powerpoint/2010/main" val="4288343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of Sales</a:t>
            </a:r>
          </a:p>
        </p:txBody>
      </p:sp>
      <p:sp>
        <p:nvSpPr>
          <p:cNvPr id="3" name="Content Placeholder 2"/>
          <p:cNvSpPr>
            <a:spLocks noGrp="1"/>
          </p:cNvSpPr>
          <p:nvPr>
            <p:ph idx="1"/>
          </p:nvPr>
        </p:nvSpPr>
        <p:spPr/>
        <p:txBody>
          <a:bodyPr>
            <a:normAutofit/>
          </a:bodyPr>
          <a:lstStyle/>
          <a:p>
            <a:r>
              <a:rPr lang="en-US" dirty="0"/>
              <a:t>Most entrepreneurs fail to give adequate thought to method of sales.  In this section you demonstrate the ability and knowledge to get your products into the hands of your target customer.</a:t>
            </a:r>
          </a:p>
          <a:p>
            <a:r>
              <a:rPr lang="en-US" dirty="0"/>
              <a:t>You must also explain you plan for reaching your distribution channels.</a:t>
            </a:r>
          </a:p>
        </p:txBody>
      </p:sp>
    </p:spTree>
    <p:extLst>
      <p:ext uri="{BB962C8B-B14F-4D97-AF65-F5344CB8AC3E}">
        <p14:creationId xmlns:p14="http://schemas.microsoft.com/office/powerpoint/2010/main" val="2222235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Method of Sales</a:t>
            </a:r>
            <a:br>
              <a:rPr lang="en-US" dirty="0"/>
            </a:br>
            <a:r>
              <a:rPr lang="en-US" dirty="0"/>
              <a:t>(continued)</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Answer following questions:</a:t>
            </a:r>
          </a:p>
          <a:p>
            <a:r>
              <a:rPr lang="en-US" dirty="0"/>
              <a:t>How you get products to the user?</a:t>
            </a:r>
          </a:p>
          <a:p>
            <a:r>
              <a:rPr lang="en-US" dirty="0"/>
              <a:t>Will you sell them directly to your customers?</a:t>
            </a:r>
          </a:p>
          <a:p>
            <a:r>
              <a:rPr lang="en-US" dirty="0"/>
              <a:t>Will you be using sales representatives, distributions, or brokers?</a:t>
            </a:r>
          </a:p>
          <a:p>
            <a:r>
              <a:rPr lang="en-US" dirty="0"/>
              <a:t>Do you have a direct sales force in place?</a:t>
            </a:r>
          </a:p>
          <a:p>
            <a:r>
              <a:rPr lang="en-US" dirty="0"/>
              <a:t>Will you sell online?</a:t>
            </a:r>
          </a:p>
          <a:p>
            <a:r>
              <a:rPr lang="en-US" dirty="0"/>
              <a:t>Will you use a “ground service” like UPS?</a:t>
            </a:r>
          </a:p>
          <a:p>
            <a:pPr marL="0" indent="0" algn="ctr">
              <a:buNone/>
            </a:pPr>
            <a:r>
              <a:rPr lang="en-US" sz="2600" b="1" i="1" dirty="0"/>
              <a:t>Don’t make the mistake of confusing sales with marketing </a:t>
            </a:r>
          </a:p>
          <a:p>
            <a:endParaRPr lang="en-US" dirty="0"/>
          </a:p>
        </p:txBody>
      </p:sp>
    </p:spTree>
    <p:extLst>
      <p:ext uri="{BB962C8B-B14F-4D97-AF65-F5344CB8AC3E}">
        <p14:creationId xmlns:p14="http://schemas.microsoft.com/office/powerpoint/2010/main" val="3552463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Advertising and Promotion</a:t>
            </a:r>
          </a:p>
        </p:txBody>
      </p:sp>
      <p:sp>
        <p:nvSpPr>
          <p:cNvPr id="3" name="Content Placeholder 2"/>
          <p:cNvSpPr>
            <a:spLocks noGrp="1"/>
          </p:cNvSpPr>
          <p:nvPr>
            <p:ph idx="1"/>
          </p:nvPr>
        </p:nvSpPr>
        <p:spPr/>
        <p:txBody>
          <a:bodyPr>
            <a:normAutofit fontScale="92500" lnSpcReduction="20000"/>
          </a:bodyPr>
          <a:lstStyle/>
          <a:p>
            <a:r>
              <a:rPr lang="en-US" dirty="0"/>
              <a:t>Your advertising and promotions campaign is how you communicate information about your product or service.</a:t>
            </a:r>
          </a:p>
          <a:p>
            <a:r>
              <a:rPr lang="en-US" dirty="0"/>
              <a:t>This section should include a description of all advertising vehicles you plan to use-newspapers, magazines, radio &amp; TV, Yellow Pages, etc.-as well as you public relations program, sales/promotional materials, package design, trade show efforts, and the like.</a:t>
            </a:r>
          </a:p>
          <a:p>
            <a:pPr marL="0" indent="0">
              <a:buNone/>
            </a:pPr>
            <a:r>
              <a:rPr lang="en-US" sz="3000" b="1" i="1" dirty="0"/>
              <a:t>Select 2 advertising medias, one public relations program, and one community promotion program</a:t>
            </a:r>
            <a:r>
              <a:rPr lang="en-US" dirty="0"/>
              <a:t>.</a:t>
            </a:r>
          </a:p>
        </p:txBody>
      </p:sp>
    </p:spTree>
    <p:extLst>
      <p:ext uri="{BB962C8B-B14F-4D97-AF65-F5344CB8AC3E}">
        <p14:creationId xmlns:p14="http://schemas.microsoft.com/office/powerpoint/2010/main" val="3444619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Slogan</a:t>
            </a:r>
          </a:p>
        </p:txBody>
      </p:sp>
      <p:sp>
        <p:nvSpPr>
          <p:cNvPr id="3" name="Content Placeholder 2"/>
          <p:cNvSpPr>
            <a:spLocks noGrp="1"/>
          </p:cNvSpPr>
          <p:nvPr>
            <p:ph idx="1"/>
          </p:nvPr>
        </p:nvSpPr>
        <p:spPr/>
        <p:txBody>
          <a:bodyPr>
            <a:normAutofit lnSpcReduction="10000"/>
          </a:bodyPr>
          <a:lstStyle/>
          <a:p>
            <a:r>
              <a:rPr lang="en-US" dirty="0"/>
              <a:t>Come up with a slogan for your company .</a:t>
            </a:r>
          </a:p>
          <a:p>
            <a:pPr marL="0" indent="0">
              <a:buNone/>
            </a:pPr>
            <a:r>
              <a:rPr lang="en-US" dirty="0"/>
              <a:t>Examples</a:t>
            </a:r>
          </a:p>
          <a:p>
            <a:r>
              <a:rPr lang="en-US" dirty="0"/>
              <a:t>Nike: Just Do It</a:t>
            </a:r>
          </a:p>
          <a:p>
            <a:r>
              <a:rPr lang="en-US" dirty="0"/>
              <a:t>M &amp; M’s: Melts in your mouth, not in your hands</a:t>
            </a:r>
          </a:p>
          <a:p>
            <a:r>
              <a:rPr lang="en-US" dirty="0"/>
              <a:t>Chevy Truck: Like a Rock</a:t>
            </a:r>
          </a:p>
          <a:p>
            <a:r>
              <a:rPr lang="en-US" dirty="0"/>
              <a:t>McDonalds: I’m loving it</a:t>
            </a:r>
          </a:p>
          <a:p>
            <a:r>
              <a:rPr lang="en-US" dirty="0"/>
              <a:t>Sony: Make Believe </a:t>
            </a:r>
          </a:p>
        </p:txBody>
      </p:sp>
    </p:spTree>
    <p:extLst>
      <p:ext uri="{BB962C8B-B14F-4D97-AF65-F5344CB8AC3E}">
        <p14:creationId xmlns:p14="http://schemas.microsoft.com/office/powerpoint/2010/main" val="21944351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a:t>
            </a:r>
            <a:r>
              <a:rPr lang="en-US" dirty="0" err="1"/>
              <a:t>SpokesMan</a:t>
            </a:r>
            <a:endParaRPr lang="en-US" dirty="0"/>
          </a:p>
        </p:txBody>
      </p:sp>
      <p:sp>
        <p:nvSpPr>
          <p:cNvPr id="3" name="Content Placeholder 2"/>
          <p:cNvSpPr>
            <a:spLocks noGrp="1"/>
          </p:cNvSpPr>
          <p:nvPr>
            <p:ph idx="1"/>
          </p:nvPr>
        </p:nvSpPr>
        <p:spPr/>
        <p:txBody>
          <a:bodyPr>
            <a:normAutofit lnSpcReduction="10000"/>
          </a:bodyPr>
          <a:lstStyle/>
          <a:p>
            <a:r>
              <a:rPr lang="en-US" dirty="0"/>
              <a:t>Will you have a character/spokesman ?</a:t>
            </a:r>
          </a:p>
          <a:p>
            <a:r>
              <a:rPr lang="en-US" dirty="0"/>
              <a:t>Nike-Michael Jordan</a:t>
            </a:r>
          </a:p>
          <a:p>
            <a:r>
              <a:rPr lang="en-US" dirty="0"/>
              <a:t>Samsung/Beats Headphones-</a:t>
            </a:r>
            <a:r>
              <a:rPr lang="en-US" dirty="0" err="1"/>
              <a:t>Lebron</a:t>
            </a:r>
            <a:r>
              <a:rPr lang="en-US" dirty="0"/>
              <a:t> James</a:t>
            </a:r>
          </a:p>
          <a:p>
            <a:r>
              <a:rPr lang="en-US" dirty="0"/>
              <a:t>Priceline-William Shatner</a:t>
            </a:r>
          </a:p>
          <a:p>
            <a:r>
              <a:rPr lang="en-US" dirty="0"/>
              <a:t>Subway-Michael Phelps</a:t>
            </a:r>
          </a:p>
          <a:p>
            <a:r>
              <a:rPr lang="en-US" dirty="0" err="1"/>
              <a:t>Geico</a:t>
            </a:r>
            <a:r>
              <a:rPr lang="en-US" dirty="0"/>
              <a:t>-Gecko</a:t>
            </a:r>
          </a:p>
          <a:p>
            <a:r>
              <a:rPr lang="en-US" dirty="0"/>
              <a:t>McDonald’s-Ronald McDonald</a:t>
            </a:r>
          </a:p>
          <a:p>
            <a:r>
              <a:rPr lang="en-US" dirty="0"/>
              <a:t>Frosted Flakes-Tony the Tiger</a:t>
            </a:r>
          </a:p>
        </p:txBody>
      </p:sp>
    </p:spTree>
    <p:extLst>
      <p:ext uri="{BB962C8B-B14F-4D97-AF65-F5344CB8AC3E}">
        <p14:creationId xmlns:p14="http://schemas.microsoft.com/office/powerpoint/2010/main" val="1359198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Cover Page should include:</a:t>
            </a:r>
          </a:p>
        </p:txBody>
      </p:sp>
      <p:sp>
        <p:nvSpPr>
          <p:cNvPr id="3" name="Content Placeholder 2"/>
          <p:cNvSpPr>
            <a:spLocks noGrp="1"/>
          </p:cNvSpPr>
          <p:nvPr>
            <p:ph idx="1"/>
          </p:nvPr>
        </p:nvSpPr>
        <p:spPr/>
        <p:txBody>
          <a:bodyPr/>
          <a:lstStyle/>
          <a:p>
            <a:r>
              <a:rPr lang="en-US" dirty="0"/>
              <a:t>Your Name</a:t>
            </a:r>
          </a:p>
          <a:p>
            <a:r>
              <a:rPr lang="en-US" dirty="0"/>
              <a:t>Business Name</a:t>
            </a:r>
          </a:p>
          <a:p>
            <a:r>
              <a:rPr lang="en-US" dirty="0"/>
              <a:t>Company Logo</a:t>
            </a:r>
          </a:p>
          <a:p>
            <a:r>
              <a:rPr lang="en-US" dirty="0"/>
              <a:t>Address </a:t>
            </a:r>
          </a:p>
          <a:p>
            <a:r>
              <a:rPr lang="en-US" dirty="0"/>
              <a:t>Telephone Number </a:t>
            </a:r>
          </a:p>
          <a:p>
            <a:r>
              <a:rPr lang="en-US" dirty="0"/>
              <a:t>E-Mail Address</a:t>
            </a:r>
          </a:p>
          <a:p>
            <a:r>
              <a:rPr lang="en-US" dirty="0"/>
              <a:t>Date</a:t>
            </a:r>
          </a:p>
        </p:txBody>
      </p:sp>
    </p:spTree>
    <p:extLst>
      <p:ext uri="{BB962C8B-B14F-4D97-AF65-F5344CB8AC3E}">
        <p14:creationId xmlns:p14="http://schemas.microsoft.com/office/powerpoint/2010/main" val="8225174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fontScale="92500"/>
          </a:bodyPr>
          <a:lstStyle/>
          <a:p>
            <a:r>
              <a:rPr lang="en-US" dirty="0"/>
              <a:t>A good management team can take even a mediocre idea and make it work.</a:t>
            </a:r>
          </a:p>
          <a:p>
            <a:r>
              <a:rPr lang="en-US" dirty="0"/>
              <a:t>In fact, strong entrepreneurial teams have been known to move from business idea, repeatedly creating and running thriving companies.</a:t>
            </a:r>
          </a:p>
          <a:p>
            <a:r>
              <a:rPr lang="en-US" dirty="0"/>
              <a:t>Create a description of each member’s contribution to the venture including responsibilities and expertise of each person.</a:t>
            </a:r>
          </a:p>
          <a:p>
            <a:pPr marL="0" indent="0" algn="ctr">
              <a:buNone/>
            </a:pPr>
            <a:r>
              <a:rPr lang="en-US" sz="2600" b="1" dirty="0"/>
              <a:t>Example-CEO, CFO, COO, CIO, President, Vice-President</a:t>
            </a:r>
          </a:p>
        </p:txBody>
      </p:sp>
    </p:spTree>
    <p:extLst>
      <p:ext uri="{BB962C8B-B14F-4D97-AF65-F5344CB8AC3E}">
        <p14:creationId xmlns:p14="http://schemas.microsoft.com/office/powerpoint/2010/main" val="3188756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Ownership</a:t>
            </a:r>
          </a:p>
        </p:txBody>
      </p:sp>
      <p:sp>
        <p:nvSpPr>
          <p:cNvPr id="3" name="Content Placeholder 2"/>
          <p:cNvSpPr>
            <a:spLocks noGrp="1"/>
          </p:cNvSpPr>
          <p:nvPr>
            <p:ph idx="1"/>
          </p:nvPr>
        </p:nvSpPr>
        <p:spPr/>
        <p:txBody>
          <a:bodyPr/>
          <a:lstStyle/>
          <a:p>
            <a:r>
              <a:rPr lang="en-US" dirty="0"/>
              <a:t>A short section on who owns and controls your company will help readers derive a better understanding of who will make decisions.</a:t>
            </a:r>
          </a:p>
          <a:p>
            <a:r>
              <a:rPr lang="en-US" dirty="0"/>
              <a:t>Is it a sole proprietorship, partnership, or a corporation.</a:t>
            </a:r>
          </a:p>
          <a:p>
            <a:r>
              <a:rPr lang="en-US" dirty="0"/>
              <a:t>If it’s a corporation how much stake does each person have in the company.  </a:t>
            </a:r>
            <a:r>
              <a:rPr lang="en-US"/>
              <a:t>(30, 35, 35)</a:t>
            </a:r>
            <a:endParaRPr lang="en-US" dirty="0"/>
          </a:p>
        </p:txBody>
      </p:sp>
    </p:spTree>
    <p:extLst>
      <p:ext uri="{BB962C8B-B14F-4D97-AF65-F5344CB8AC3E}">
        <p14:creationId xmlns:p14="http://schemas.microsoft.com/office/powerpoint/2010/main" val="2036984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Table of Contents</a:t>
            </a:r>
          </a:p>
        </p:txBody>
      </p:sp>
      <p:sp>
        <p:nvSpPr>
          <p:cNvPr id="3" name="Content Placeholder 2"/>
          <p:cNvSpPr>
            <a:spLocks noGrp="1"/>
          </p:cNvSpPr>
          <p:nvPr>
            <p:ph idx="1"/>
          </p:nvPr>
        </p:nvSpPr>
        <p:spPr/>
        <p:txBody>
          <a:bodyPr/>
          <a:lstStyle/>
          <a:p>
            <a:r>
              <a:rPr lang="en-US" dirty="0"/>
              <a:t>Your table of contents provides readers with a quick and easy way to find particular sections of the plan.  All pages of your business plan should be numbered and the table of contents should include page numbers.  After you assemble your plan and number your pages, go back to the table of contents and insert page numbers.</a:t>
            </a:r>
          </a:p>
        </p:txBody>
      </p:sp>
    </p:spTree>
    <p:extLst>
      <p:ext uri="{BB962C8B-B14F-4D97-AF65-F5344CB8AC3E}">
        <p14:creationId xmlns:p14="http://schemas.microsoft.com/office/powerpoint/2010/main" val="1574775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Content Placeholder 2"/>
          <p:cNvSpPr>
            <a:spLocks noGrp="1"/>
          </p:cNvSpPr>
          <p:nvPr>
            <p:ph idx="1"/>
          </p:nvPr>
        </p:nvSpPr>
        <p:spPr/>
        <p:txBody>
          <a:bodyPr>
            <a:normAutofit fontScale="92500" lnSpcReduction="10000"/>
          </a:bodyPr>
          <a:lstStyle/>
          <a:p>
            <a:r>
              <a:rPr lang="en-US" dirty="0"/>
              <a:t>The executive summary is what most readers will go to first.  If it is not good, it may be the last thing they read about your company.  Lenders in particular read executive summaries before looking at the rest of a plan to determine whether or not they want to learn more about the company.</a:t>
            </a:r>
          </a:p>
          <a:p>
            <a:r>
              <a:rPr lang="en-US" dirty="0"/>
              <a:t>Your goal in this section is to generate enough interest to make someone want to read further for more detail.</a:t>
            </a:r>
          </a:p>
        </p:txBody>
      </p:sp>
    </p:spTree>
    <p:extLst>
      <p:ext uri="{BB962C8B-B14F-4D97-AF65-F5344CB8AC3E}">
        <p14:creationId xmlns:p14="http://schemas.microsoft.com/office/powerpoint/2010/main" val="691502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Executive Summary </a:t>
            </a:r>
            <a:br>
              <a:rPr lang="en-US" dirty="0"/>
            </a:br>
            <a:r>
              <a:rPr lang="en-US" dirty="0"/>
              <a:t>(continued)</a:t>
            </a:r>
          </a:p>
        </p:txBody>
      </p:sp>
      <p:sp>
        <p:nvSpPr>
          <p:cNvPr id="3" name="Content Placeholder 2"/>
          <p:cNvSpPr>
            <a:spLocks noGrp="1"/>
          </p:cNvSpPr>
          <p:nvPr>
            <p:ph idx="1"/>
          </p:nvPr>
        </p:nvSpPr>
        <p:spPr/>
        <p:txBody>
          <a:bodyPr>
            <a:normAutofit fontScale="92500"/>
          </a:bodyPr>
          <a:lstStyle/>
          <a:p>
            <a:r>
              <a:rPr lang="en-US" dirty="0"/>
              <a:t>Remember that lenders have stacks of business plans to review, so make yours stand out by delivering a strong message right from the start.</a:t>
            </a:r>
          </a:p>
          <a:p>
            <a:pPr marL="0" indent="0">
              <a:buNone/>
            </a:pPr>
            <a:r>
              <a:rPr lang="en-US" dirty="0"/>
              <a:t>Make sure you answer the following questions:</a:t>
            </a:r>
          </a:p>
          <a:p>
            <a:r>
              <a:rPr lang="en-US" dirty="0"/>
              <a:t>Who is on the team?</a:t>
            </a:r>
          </a:p>
          <a:p>
            <a:r>
              <a:rPr lang="en-US" dirty="0"/>
              <a:t>Why should we invest in your product or service?</a:t>
            </a:r>
          </a:p>
          <a:p>
            <a:r>
              <a:rPr lang="en-US" dirty="0"/>
              <a:t>How will you achieve success?</a:t>
            </a:r>
          </a:p>
          <a:p>
            <a:r>
              <a:rPr lang="en-US" dirty="0"/>
              <a:t>How much money is required?</a:t>
            </a:r>
          </a:p>
        </p:txBody>
      </p:sp>
    </p:spTree>
    <p:extLst>
      <p:ext uri="{BB962C8B-B14F-4D97-AF65-F5344CB8AC3E}">
        <p14:creationId xmlns:p14="http://schemas.microsoft.com/office/powerpoint/2010/main" val="1493571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Description</a:t>
            </a:r>
          </a:p>
        </p:txBody>
      </p:sp>
      <p:sp>
        <p:nvSpPr>
          <p:cNvPr id="3" name="Content Placeholder 2"/>
          <p:cNvSpPr>
            <a:spLocks noGrp="1"/>
          </p:cNvSpPr>
          <p:nvPr>
            <p:ph idx="1"/>
          </p:nvPr>
        </p:nvSpPr>
        <p:spPr/>
        <p:txBody>
          <a:bodyPr>
            <a:normAutofit lnSpcReduction="10000"/>
          </a:bodyPr>
          <a:lstStyle/>
          <a:p>
            <a:r>
              <a:rPr lang="en-US" dirty="0"/>
              <a:t>Whether you’re looking for money or simply creating an internal document, you must be able to present a clear portrait of what the company does.  Your business description is your corporate vision, and includes: who you are, what will you offer, what market needs you will address, and why your business idea is viable.  It should describe exactly what you will be selling, and why people or businesses will buy it.</a:t>
            </a:r>
          </a:p>
        </p:txBody>
      </p:sp>
    </p:spTree>
    <p:extLst>
      <p:ext uri="{BB962C8B-B14F-4D97-AF65-F5344CB8AC3E}">
        <p14:creationId xmlns:p14="http://schemas.microsoft.com/office/powerpoint/2010/main" val="2009863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Business Description</a:t>
            </a:r>
            <a:br>
              <a:rPr lang="en-US" dirty="0"/>
            </a:br>
            <a:r>
              <a:rPr lang="en-US" dirty="0"/>
              <a:t>(continued)</a:t>
            </a:r>
          </a:p>
        </p:txBody>
      </p:sp>
      <p:sp>
        <p:nvSpPr>
          <p:cNvPr id="3" name="Content Placeholder 2"/>
          <p:cNvSpPr>
            <a:spLocks noGrp="1"/>
          </p:cNvSpPr>
          <p:nvPr>
            <p:ph idx="1"/>
          </p:nvPr>
        </p:nvSpPr>
        <p:spPr/>
        <p:txBody>
          <a:bodyPr>
            <a:normAutofit fontScale="92500" lnSpcReduction="10000"/>
          </a:bodyPr>
          <a:lstStyle/>
          <a:p>
            <a:r>
              <a:rPr lang="en-US" dirty="0"/>
              <a:t>Too many business owners make the mistake of operating without a vision, a situation that hinders their business’ ability to grow and prosper.</a:t>
            </a:r>
          </a:p>
          <a:p>
            <a:r>
              <a:rPr lang="en-US" dirty="0"/>
              <a:t>A concise, easy-to-understand description of your company will not only help your business plan, but will benefit you in any number of other day-to-day situations from networking to making cold calls to approaching a newspaper for an interview.</a:t>
            </a:r>
          </a:p>
        </p:txBody>
      </p:sp>
    </p:spTree>
    <p:extLst>
      <p:ext uri="{BB962C8B-B14F-4D97-AF65-F5344CB8AC3E}">
        <p14:creationId xmlns:p14="http://schemas.microsoft.com/office/powerpoint/2010/main" val="3873502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Business Description Questions</a:t>
            </a:r>
          </a:p>
        </p:txBody>
      </p:sp>
      <p:sp>
        <p:nvSpPr>
          <p:cNvPr id="3" name="Content Placeholder 2"/>
          <p:cNvSpPr>
            <a:spLocks noGrp="1"/>
          </p:cNvSpPr>
          <p:nvPr>
            <p:ph idx="1"/>
          </p:nvPr>
        </p:nvSpPr>
        <p:spPr/>
        <p:txBody>
          <a:bodyPr/>
          <a:lstStyle/>
          <a:p>
            <a:r>
              <a:rPr lang="en-US" dirty="0"/>
              <a:t>How is your product different from similar items already on the market?</a:t>
            </a:r>
          </a:p>
          <a:p>
            <a:r>
              <a:rPr lang="en-US" dirty="0"/>
              <a:t>Compare your product to similar products on the market.  Why is yours better?</a:t>
            </a:r>
          </a:p>
        </p:txBody>
      </p:sp>
    </p:spTree>
    <p:extLst>
      <p:ext uri="{BB962C8B-B14F-4D97-AF65-F5344CB8AC3E}">
        <p14:creationId xmlns:p14="http://schemas.microsoft.com/office/powerpoint/2010/main" val="650545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1815</TotalTime>
  <Words>1759</Words>
  <Application>Microsoft Office PowerPoint</Application>
  <PresentationFormat>On-screen Show (4:3)</PresentationFormat>
  <Paragraphs>137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Business Plan Presentation</vt:lpstr>
      <vt:lpstr>Cover Page</vt:lpstr>
      <vt:lpstr>Cover Page should include:</vt:lpstr>
      <vt:lpstr>Table of Contents</vt:lpstr>
      <vt:lpstr>Executive Summary</vt:lpstr>
      <vt:lpstr>Executive Summary  (continued)</vt:lpstr>
      <vt:lpstr>Business Description</vt:lpstr>
      <vt:lpstr>Business Description (continued)</vt:lpstr>
      <vt:lpstr>Business Description Questions</vt:lpstr>
      <vt:lpstr>Mission Statement</vt:lpstr>
      <vt:lpstr>Business Name</vt:lpstr>
      <vt:lpstr>Location</vt:lpstr>
      <vt:lpstr>Product Description</vt:lpstr>
      <vt:lpstr>Stress You Products Uniqueness (continued)</vt:lpstr>
      <vt:lpstr>Stress Your Products Uniqueness</vt:lpstr>
      <vt:lpstr>Company Position</vt:lpstr>
      <vt:lpstr>Company Position</vt:lpstr>
      <vt:lpstr>Pricing Strategy</vt:lpstr>
      <vt:lpstr>Customer Profile</vt:lpstr>
      <vt:lpstr>Customer Profile (continued)</vt:lpstr>
      <vt:lpstr>Target Market and Demographics</vt:lpstr>
      <vt:lpstr>Competition</vt:lpstr>
      <vt:lpstr>Sales and Marketing</vt:lpstr>
      <vt:lpstr>Sales Strategy</vt:lpstr>
      <vt:lpstr>Method of Sales</vt:lpstr>
      <vt:lpstr>Method of Sales (continued)</vt:lpstr>
      <vt:lpstr>Advertising and Promotion</vt:lpstr>
      <vt:lpstr>Slogan</vt:lpstr>
      <vt:lpstr>Character/SpokesMan</vt:lpstr>
      <vt:lpstr>Management</vt:lpstr>
      <vt:lpstr>Ownership</vt:lpstr>
    </vt:vector>
  </TitlesOfParts>
  <Company>Mission CISD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Presentation</dc:title>
  <dc:creator>Cano, Marcos</dc:creator>
  <cp:lastModifiedBy>Tantri Yanuar Rahmat Syah</cp:lastModifiedBy>
  <cp:revision>30</cp:revision>
  <dcterms:created xsi:type="dcterms:W3CDTF">2013-12-07T22:50:59Z</dcterms:created>
  <dcterms:modified xsi:type="dcterms:W3CDTF">2019-04-13T06:16:23Z</dcterms:modified>
</cp:coreProperties>
</file>