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1" r:id="rId3"/>
    <p:sldId id="305" r:id="rId4"/>
    <p:sldId id="304" r:id="rId5"/>
    <p:sldId id="302" r:id="rId6"/>
    <p:sldId id="315" r:id="rId7"/>
    <p:sldId id="306" r:id="rId8"/>
    <p:sldId id="311" r:id="rId9"/>
    <p:sldId id="308" r:id="rId10"/>
    <p:sldId id="307" r:id="rId11"/>
    <p:sldId id="316" r:id="rId12"/>
    <p:sldId id="313" r:id="rId13"/>
    <p:sldId id="314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">
          <p15:clr>
            <a:srgbClr val="A4A3A4"/>
          </p15:clr>
        </p15:guide>
        <p15:guide id="2" pos="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9" autoAdjust="0"/>
    <p:restoredTop sz="98592" autoAdjust="0"/>
  </p:normalViewPr>
  <p:slideViewPr>
    <p:cSldViewPr snapToGrid="0" snapToObjects="1">
      <p:cViewPr>
        <p:scale>
          <a:sx n="81" d="100"/>
          <a:sy n="81" d="100"/>
        </p:scale>
        <p:origin x="-1352" y="-512"/>
      </p:cViewPr>
      <p:guideLst>
        <p:guide orient="horz" pos="71"/>
        <p:guide pos="69"/>
      </p:guideLst>
    </p:cSldViewPr>
  </p:slideViewPr>
  <p:outlineViewPr>
    <p:cViewPr>
      <p:scale>
        <a:sx n="33" d="100"/>
        <a:sy n="33" d="100"/>
      </p:scale>
      <p:origin x="0" y="5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F5D15-FE47-EF4B-8392-1DD5F9795684}" type="datetimeFigureOut">
              <a:rPr lang="en-US" smtClean="0"/>
              <a:t>4/13/19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30601-9EA7-D240-A83F-CFDBD0EE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99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D9DB-2275-0245-82DF-004B8D01EF0A}" type="datetimeFigureOut">
              <a:rPr lang="en-US" smtClean="0"/>
              <a:t>4/13/19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7A9EB-3669-C044-89B1-9D9410E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7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4BF4-E1CB-C743-AD73-7F3B2BF0EFDA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B0C1-7F40-654A-A96F-7EBB0A6C16E9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FC28-E4CF-564C-B581-A96C51118232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D0A-177A-6243-BF58-E442D14F85C8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302D-C1DF-F546-818F-EFCE7E380929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1A1-AAAA-E24D-AAFB-A14ED9AE5D0C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768-DD1F-AF47-9BE9-85930C26B51A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E7F8-751C-1B44-95CB-7915053CA122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DFC1-22BE-E049-A3D0-25C5AEA92122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75A3-E48C-AF4A-9618-07FE25D6C1CF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521B-421A-7E4E-8E0A-59E0123ECBBF}" type="datetime2">
              <a:rPr lang="en-US" smtClean="0"/>
              <a:t>Saturday, April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3126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5769" y="99194"/>
            <a:ext cx="5471030" cy="576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086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702083"/>
            <a:ext cx="9143999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5351" y="652881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B039F52-2E52-C643-8DB7-BF6BEB28380E}" type="datetime2">
              <a:rPr lang="en-US" smtClean="0"/>
              <a:t>Saturday, April 13,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74" y="6506574"/>
            <a:ext cx="2621254" cy="351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© 2011 RedHouse Associates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4048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0" y="6417237"/>
            <a:ext cx="9144000" cy="2702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22238" y="126216"/>
            <a:ext cx="309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Logo/Name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b="0" i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338" y="4890609"/>
            <a:ext cx="7324969" cy="154926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RedHouse Associates</a:t>
            </a:r>
            <a:br>
              <a:rPr lang="en-US" sz="3200" dirty="0"/>
            </a:br>
            <a:r>
              <a:rPr lang="en-US" sz="3200" dirty="0"/>
              <a:t>Business Plan Template</a:t>
            </a:r>
          </a:p>
        </p:txBody>
      </p:sp>
      <p:pic>
        <p:nvPicPr>
          <p:cNvPr id="9" name="Picture 8" descr="Red House Mask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5" y="971590"/>
            <a:ext cx="5255761" cy="3533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559" y="6403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&amp; Marketing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“Go to Market”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860"/>
            <a:ext cx="8229600" cy="1477685"/>
          </a:xfrm>
        </p:spPr>
        <p:txBody>
          <a:bodyPr/>
          <a:lstStyle/>
          <a:p>
            <a:r>
              <a:rPr lang="en-US" dirty="0"/>
              <a:t>Explain financial forecast information by year.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29254"/>
              </p:ext>
            </p:extLst>
          </p:nvPr>
        </p:nvGraphicFramePr>
        <p:xfrm>
          <a:off x="689102" y="2995170"/>
          <a:ext cx="7471933" cy="189624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0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r>
                        <a:rPr lang="en-US" dirty="0"/>
                        <a:t>Profit/Loss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Headcount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54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Capital and Investors</a:t>
            </a:r>
          </a:p>
          <a:p>
            <a:endParaRPr lang="en-US" dirty="0"/>
          </a:p>
          <a:p>
            <a:r>
              <a:rPr lang="en-US" dirty="0"/>
              <a:t>Capital Seeking</a:t>
            </a:r>
          </a:p>
          <a:p>
            <a:endParaRPr lang="en-US" dirty="0"/>
          </a:p>
          <a:p>
            <a:r>
              <a:rPr lang="en-US" dirty="0"/>
              <a:t>Pre-money Valuation</a:t>
            </a:r>
          </a:p>
          <a:p>
            <a:endParaRPr lang="en-US" dirty="0"/>
          </a:p>
          <a:p>
            <a:r>
              <a:rPr lang="en-US" dirty="0"/>
              <a:t>Use of Proceeds</a:t>
            </a:r>
          </a:p>
          <a:p>
            <a:endParaRPr lang="en-US" dirty="0"/>
          </a:p>
          <a:p>
            <a:r>
              <a:rPr lang="en-US" dirty="0"/>
              <a:t>Future Funding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9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 the main points of your presentation.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16" y="1140860"/>
            <a:ext cx="4193004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Information:</a:t>
            </a:r>
          </a:p>
          <a:p>
            <a:pPr marL="284163" indent="-284163"/>
            <a:r>
              <a:rPr lang="en-US" dirty="0"/>
              <a:t>Company Name</a:t>
            </a:r>
          </a:p>
          <a:p>
            <a:pPr marL="284163" indent="-284163"/>
            <a:r>
              <a:rPr lang="en-US" dirty="0"/>
              <a:t>Entrepreneur First/Last Name</a:t>
            </a:r>
          </a:p>
          <a:p>
            <a:pPr marL="284163" indent="-284163"/>
            <a:r>
              <a:rPr lang="en-US" dirty="0"/>
              <a:t>Entrepreneur Email Address</a:t>
            </a:r>
          </a:p>
          <a:p>
            <a:pPr marL="284163" indent="-284163"/>
            <a:r>
              <a:rPr lang="en-US" dirty="0"/>
              <a:t>Company Address</a:t>
            </a:r>
          </a:p>
          <a:p>
            <a:pPr marL="284163" indent="-284163"/>
            <a:r>
              <a:rPr lang="en-US" dirty="0"/>
              <a:t>Phone Number</a:t>
            </a:r>
          </a:p>
          <a:p>
            <a:pPr marL="284163" indent="-284163"/>
            <a:r>
              <a:rPr lang="en-US" dirty="0"/>
              <a:t>Fax Number</a:t>
            </a:r>
          </a:p>
          <a:p>
            <a:pPr marL="284163" indent="-284163"/>
            <a:r>
              <a:rPr lang="en-US" dirty="0"/>
              <a:t>Company Logo</a:t>
            </a:r>
          </a:p>
          <a:p>
            <a:pPr marL="284163" indent="-28416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290" y="1140860"/>
            <a:ext cx="4193004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Company Profile:</a:t>
            </a:r>
          </a:p>
          <a:p>
            <a:pPr marL="284163" indent="-284163"/>
            <a:r>
              <a:rPr lang="en-US" dirty="0"/>
              <a:t>Number of Employees</a:t>
            </a:r>
          </a:p>
          <a:p>
            <a:pPr marL="284163" indent="-284163"/>
            <a:r>
              <a:rPr lang="en-US" dirty="0"/>
              <a:t>Founded Date</a:t>
            </a:r>
          </a:p>
          <a:p>
            <a:pPr marL="284163" indent="-284163"/>
            <a:r>
              <a:rPr lang="en-US" dirty="0"/>
              <a:t>Industry</a:t>
            </a:r>
          </a:p>
          <a:p>
            <a:pPr marL="284163" indent="-284163"/>
            <a:r>
              <a:rPr lang="en-US" dirty="0"/>
              <a:t>Referred By</a:t>
            </a:r>
          </a:p>
          <a:p>
            <a:pPr marL="284163" indent="-284163"/>
            <a:r>
              <a:rPr lang="en-US" dirty="0"/>
              <a:t>Previous Investors</a:t>
            </a:r>
          </a:p>
          <a:p>
            <a:pPr marL="284163" indent="-284163"/>
            <a:r>
              <a:rPr lang="en-US" dirty="0"/>
              <a:t>Lawyer</a:t>
            </a:r>
          </a:p>
          <a:p>
            <a:pPr marL="284163" indent="-284163"/>
            <a:r>
              <a:rPr lang="en-US" dirty="0"/>
              <a:t>Accountant</a:t>
            </a:r>
          </a:p>
          <a:p>
            <a:pPr marL="284163" indent="-28416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7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this guide to help structure your information</a:t>
            </a:r>
          </a:p>
          <a:p>
            <a:pPr marL="730250" lvl="2" indent="-271463"/>
            <a:r>
              <a:rPr lang="en-US" dirty="0"/>
              <a:t>Your goal is to tell a story about your company, the customer problem, your solution, the market size, and what is needed to move forward.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“Edit Company Name” in Slide Master and choose the PowerPoint templates for your presentation. 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your information to each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Line Pitch</a:t>
            </a:r>
          </a:p>
          <a:p>
            <a:pPr lvl="1"/>
            <a:r>
              <a:rPr lang="en-US" dirty="0"/>
              <a:t>What is the “Tag Line” for your business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Summarize the Business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Names and Titles of management Team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makes your management team most qualified to build this business?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problem you are solving?</a:t>
            </a:r>
          </a:p>
          <a:p>
            <a:pPr lvl="1"/>
            <a:r>
              <a:rPr lang="en-US" dirty="0"/>
              <a:t>Use Diagrams to tell the story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is the Buyer?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existing tools are currently available?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Products and Services you sell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Landscape, Size, and Demographics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Current or Potential Customers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4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5421"/>
            <a:ext cx="8283648" cy="1524724"/>
          </a:xfrm>
        </p:spPr>
        <p:txBody>
          <a:bodyPr/>
          <a:lstStyle/>
          <a:p>
            <a:r>
              <a:rPr lang="en-US" dirty="0"/>
              <a:t>Describe the Business Model, Product Roadmap &amp; Timeline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71677" y="1927000"/>
            <a:ext cx="7658192" cy="4407807"/>
            <a:chOff x="771677" y="1143000"/>
            <a:chExt cx="7658192" cy="4407807"/>
          </a:xfrm>
        </p:grpSpPr>
        <p:sp>
          <p:nvSpPr>
            <p:cNvPr id="45" name="Chevron 44"/>
            <p:cNvSpPr/>
            <p:nvPr/>
          </p:nvSpPr>
          <p:spPr>
            <a:xfrm>
              <a:off x="5828575" y="4634633"/>
              <a:ext cx="2590800" cy="53144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2013</a:t>
              </a:r>
            </a:p>
          </p:txBody>
        </p:sp>
        <p:sp>
          <p:nvSpPr>
            <p:cNvPr id="46" name="Chevron 45"/>
            <p:cNvSpPr/>
            <p:nvPr/>
          </p:nvSpPr>
          <p:spPr>
            <a:xfrm>
              <a:off x="3314700" y="4634633"/>
              <a:ext cx="2590800" cy="53144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2012</a:t>
              </a:r>
            </a:p>
          </p:txBody>
        </p:sp>
        <p:sp>
          <p:nvSpPr>
            <p:cNvPr id="47" name="Chevron 46"/>
            <p:cNvSpPr/>
            <p:nvPr/>
          </p:nvSpPr>
          <p:spPr>
            <a:xfrm>
              <a:off x="790331" y="4618953"/>
              <a:ext cx="2590800" cy="53144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2011</a:t>
              </a:r>
            </a:p>
          </p:txBody>
        </p:sp>
        <p:sp>
          <p:nvSpPr>
            <p:cNvPr id="48" name="Chevron 47"/>
            <p:cNvSpPr/>
            <p:nvPr/>
          </p:nvSpPr>
          <p:spPr>
            <a:xfrm>
              <a:off x="5839069" y="1143000"/>
              <a:ext cx="2590800" cy="53144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Product Version 3</a:t>
              </a:r>
            </a:p>
          </p:txBody>
        </p:sp>
        <p:sp>
          <p:nvSpPr>
            <p:cNvPr id="49" name="Chevron 48"/>
            <p:cNvSpPr/>
            <p:nvPr/>
          </p:nvSpPr>
          <p:spPr>
            <a:xfrm>
              <a:off x="3314700" y="1143000"/>
              <a:ext cx="2590800" cy="53144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Prod Version 2</a:t>
              </a:r>
            </a:p>
          </p:txBody>
        </p:sp>
        <p:sp>
          <p:nvSpPr>
            <p:cNvPr id="50" name="Chevron 49"/>
            <p:cNvSpPr/>
            <p:nvPr/>
          </p:nvSpPr>
          <p:spPr>
            <a:xfrm>
              <a:off x="790331" y="1143000"/>
              <a:ext cx="2590800" cy="53144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Product Version 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71677" y="2770164"/>
              <a:ext cx="2391508" cy="2657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1677" y="3109352"/>
              <a:ext cx="2391508" cy="2657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41424" y="5285084"/>
              <a:ext cx="996461" cy="2657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dirty="0"/>
                <a:t>Spring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16265" y="5285084"/>
              <a:ext cx="996461" cy="2657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dirty="0"/>
                <a:t>Summer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232323" y="5285084"/>
              <a:ext cx="996461" cy="2657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dirty="0"/>
                <a:t>Winter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06794" y="1752600"/>
              <a:ext cx="2391508" cy="7895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>
              <a:normAutofit fontScale="70000" lnSpcReduction="20000"/>
            </a:bodyPr>
            <a:lstStyle/>
            <a:p>
              <a:pPr algn="ctr"/>
              <a:r>
                <a:rPr lang="en-US" sz="2000" b="1" dirty="0"/>
                <a:t>Product 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900" dirty="0"/>
                <a:t>Product Sub-Features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900" dirty="0"/>
                <a:t>Product Sub-Features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900" dirty="0"/>
                <a:t>Product Sub-Features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37276" y="3664166"/>
              <a:ext cx="2391508" cy="2657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837276" y="3314884"/>
              <a:ext cx="2391508" cy="2657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1677" y="2430976"/>
              <a:ext cx="2391508" cy="2657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37276" y="1752600"/>
              <a:ext cx="2391508" cy="7895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Product Sub-Features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Product Sub-Features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Product Sub-Features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37276" y="2610010"/>
              <a:ext cx="2391508" cy="6326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sz="2400" b="1" dirty="0"/>
                <a:t>Product 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Product Sub-Features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Product Sub-Features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0331" y="5285084"/>
              <a:ext cx="996461" cy="2657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dirty="0"/>
                <a:t>Complete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06794" y="2914500"/>
              <a:ext cx="2391508" cy="2657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b="1" dirty="0"/>
                <a:t>Product Features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71677" y="4215224"/>
              <a:ext cx="2391508" cy="2657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b="1" dirty="0"/>
                <a:t>Product Features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06794" y="3871638"/>
              <a:ext cx="2391508" cy="2657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b="1" dirty="0"/>
                <a:t>Product Features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306794" y="3233546"/>
              <a:ext cx="2391508" cy="2657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b="1" dirty="0"/>
                <a:t>Product Features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06794" y="4196130"/>
              <a:ext cx="2391508" cy="2657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306794" y="3552592"/>
              <a:ext cx="2391508" cy="2657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71677" y="1752600"/>
              <a:ext cx="2391508" cy="2657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71677" y="2091788"/>
              <a:ext cx="2391508" cy="2657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71677" y="3844676"/>
              <a:ext cx="2391508" cy="2657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06794" y="2595454"/>
              <a:ext cx="2391508" cy="2657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1677" y="3474128"/>
              <a:ext cx="2391508" cy="2657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/>
                <a:t>Product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80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860"/>
            <a:ext cx="8229600" cy="2073521"/>
          </a:xfrm>
        </p:spPr>
        <p:txBody>
          <a:bodyPr>
            <a:normAutofit/>
          </a:bodyPr>
          <a:lstStyle/>
          <a:p>
            <a:r>
              <a:rPr lang="en-US" dirty="0"/>
              <a:t>Describe the competitive landscape</a:t>
            </a:r>
          </a:p>
          <a:p>
            <a:pPr lvl="1"/>
            <a:r>
              <a:rPr lang="en-US" dirty="0"/>
              <a:t>List your competitors</a:t>
            </a:r>
          </a:p>
          <a:p>
            <a:pPr lvl="1"/>
            <a:r>
              <a:rPr lang="en-US" dirty="0"/>
              <a:t>List Competitive Advantage</a:t>
            </a:r>
          </a:p>
          <a:p>
            <a:pPr lvl="1"/>
            <a:r>
              <a:rPr lang="en-US" dirty="0"/>
              <a:t>List  Barriers to entry</a:t>
            </a:r>
          </a:p>
          <a:p>
            <a:r>
              <a:rPr lang="en-US" dirty="0"/>
              <a:t>Use Diagrams: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2011 RedHouse Associates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4314"/>
              </p:ext>
            </p:extLst>
          </p:nvPr>
        </p:nvGraphicFramePr>
        <p:xfrm>
          <a:off x="755786" y="3246656"/>
          <a:ext cx="7722734" cy="308977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1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25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Your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Company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Company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Company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Company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Company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56">
                <a:tc>
                  <a:txBody>
                    <a:bodyPr/>
                    <a:lstStyle/>
                    <a:p>
                      <a:r>
                        <a:rPr lang="en-US" sz="1300" dirty="0"/>
                        <a:t>Solution Attribute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Wingdings 2" charset="2"/>
                        <a:cs typeface="Wingdings 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Solution Attribute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Solution Attribute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Solution Attribute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Solution Attribute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Solution Attribute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Solution Attribute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58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5639</TotalTime>
  <Words>456</Words>
  <Application>Microsoft Office PowerPoint</Application>
  <PresentationFormat>On-screen Show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PowerPoint Presentation</vt:lpstr>
      <vt:lpstr>Template Instructions</vt:lpstr>
      <vt:lpstr>Company Profile</vt:lpstr>
      <vt:lpstr>The People</vt:lpstr>
      <vt:lpstr>Customer Problem</vt:lpstr>
      <vt:lpstr>The Solution</vt:lpstr>
      <vt:lpstr>Target Market</vt:lpstr>
      <vt:lpstr>The Product Roadmap</vt:lpstr>
      <vt:lpstr>Competition</vt:lpstr>
      <vt:lpstr>Sales &amp; Marketing Strategy</vt:lpstr>
      <vt:lpstr>Financials</vt:lpstr>
      <vt:lpstr>Funding Requirements</vt:lpstr>
      <vt:lpstr>Summary</vt:lpstr>
      <vt:lpstr>Company Profile</vt:lpstr>
    </vt:vector>
  </TitlesOfParts>
  <Company>BBS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template</dc:title>
  <dc:creator>Keith Kreuer</dc:creator>
  <cp:lastModifiedBy>Tantri Yanuar Rahmat Syah</cp:lastModifiedBy>
  <cp:revision>179</cp:revision>
  <cp:lastPrinted>2011-09-01T17:01:18Z</cp:lastPrinted>
  <dcterms:created xsi:type="dcterms:W3CDTF">2011-03-14T03:12:13Z</dcterms:created>
  <dcterms:modified xsi:type="dcterms:W3CDTF">2019-04-13T06:17:40Z</dcterms:modified>
</cp:coreProperties>
</file>