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/>
    <p:restoredTop sz="98827" autoAdjust="0"/>
  </p:normalViewPr>
  <p:slideViewPr>
    <p:cSldViewPr>
      <p:cViewPr varScale="1">
        <p:scale>
          <a:sx n="74" d="100"/>
          <a:sy n="74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1B4E-C81B-497E-85F1-6491F88E803B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B8EA-7D9A-4F97-A8E3-C3480314E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DCB6E-2F69-42A2-B1A1-981443CAD160}" type="datetimeFigureOut">
              <a:rPr lang="en-US" smtClean="0"/>
              <a:pPr/>
              <a:t>4/13/19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4C0868-7245-48B0-A173-45104845E7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80010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PLAN (PERENCANAAN BISNIS)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 err="1"/>
              <a:t>Kewirausahaan</a:t>
            </a:r>
            <a:endParaRPr lang="en-CA" sz="4400" b="1" dirty="0"/>
          </a:p>
          <a:p>
            <a:pPr algn="ctr"/>
            <a:r>
              <a:rPr lang="en-CA" dirty="0" err="1"/>
              <a:t>Dwi</a:t>
            </a:r>
            <a:r>
              <a:rPr lang="en-CA" dirty="0"/>
              <a:t> </a:t>
            </a:r>
            <a:r>
              <a:rPr lang="en-CA" dirty="0" err="1"/>
              <a:t>Retno</a:t>
            </a:r>
            <a:r>
              <a:rPr lang="en-CA" dirty="0"/>
              <a:t> </a:t>
            </a:r>
            <a:r>
              <a:rPr lang="en-CA" dirty="0" err="1"/>
              <a:t>Andriani</a:t>
            </a:r>
            <a:r>
              <a:rPr lang="en-CA" dirty="0"/>
              <a:t>, SP, MP</a:t>
            </a:r>
            <a:endParaRPr lang="en-US" dirty="0"/>
          </a:p>
        </p:txBody>
      </p:sp>
      <p:pic>
        <p:nvPicPr>
          <p:cNvPr id="4" name="Picture 5" descr="pe0767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03460">
            <a:off x="160213" y="1814489"/>
            <a:ext cx="2663825" cy="208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CA" dirty="0"/>
              <a:t>2. </a:t>
            </a:r>
            <a:r>
              <a:rPr lang="en-CA" dirty="0" err="1">
                <a:solidFill>
                  <a:schemeClr val="accent1"/>
                </a:solidFill>
              </a:rPr>
              <a:t>Tahap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Perumusan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Konsep</a:t>
            </a:r>
            <a:r>
              <a:rPr lang="en-CA" dirty="0">
                <a:solidFill>
                  <a:schemeClr val="accent1"/>
                </a:solidFill>
              </a:rPr>
              <a:t> Usaha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penjabaran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dimensi-dimensi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makan,maka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aharus</a:t>
            </a:r>
            <a:r>
              <a:rPr lang="en-US" dirty="0"/>
              <a:t> </a:t>
            </a:r>
            <a:r>
              <a:rPr lang="en-US" dirty="0" err="1"/>
              <a:t>menjabrkan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dimensi-dimensi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detail.Misalnya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merupakah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yang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masakan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Padang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CA" dirty="0"/>
              <a:t>3. </a:t>
            </a:r>
            <a:r>
              <a:rPr lang="en-CA" b="1" dirty="0" err="1">
                <a:solidFill>
                  <a:schemeClr val="accent1"/>
                </a:solidFill>
              </a:rPr>
              <a:t>Tahap</a:t>
            </a:r>
            <a:r>
              <a:rPr lang="en-CA" b="1" dirty="0">
                <a:solidFill>
                  <a:schemeClr val="accent1"/>
                </a:solidFill>
              </a:rPr>
              <a:t> Study </a:t>
            </a:r>
            <a:r>
              <a:rPr lang="en-CA" b="1" dirty="0" err="1">
                <a:solidFill>
                  <a:schemeClr val="accent1"/>
                </a:solidFill>
              </a:rPr>
              <a:t>Kelayakan</a:t>
            </a:r>
            <a:r>
              <a:rPr lang="en-CA" b="1" dirty="0">
                <a:solidFill>
                  <a:schemeClr val="accent1"/>
                </a:solidFill>
              </a:rPr>
              <a:t> Usaha/ Feasibility Study</a:t>
            </a:r>
          </a:p>
          <a:p>
            <a:pPr hangingPunct="0"/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usaha,maka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.</a:t>
            </a:r>
          </a:p>
          <a:p>
            <a:pPr hangingPunct="0"/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:</a:t>
            </a:r>
          </a:p>
          <a:p>
            <a:pPr hangingPunct="0">
              <a:buNone/>
            </a:pPr>
            <a:r>
              <a:rPr lang="en-US" dirty="0" err="1"/>
              <a:t>a.Kelayakan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 -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pasar,market</a:t>
            </a:r>
            <a:r>
              <a:rPr lang="en-US" dirty="0"/>
              <a:t> share. </a:t>
            </a:r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Harga,distribusi,promosi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Segmenting,Targeting,Positioning</a:t>
            </a:r>
            <a:r>
              <a:rPr lang="en-US" dirty="0"/>
              <a:t>(STP) </a:t>
            </a:r>
          </a:p>
          <a:p>
            <a:pPr hangingPunct="0">
              <a:buNone/>
            </a:pPr>
            <a:r>
              <a:rPr lang="en-US" dirty="0"/>
              <a:t>b.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/ </a:t>
            </a:r>
            <a:r>
              <a:rPr lang="en-US" dirty="0" err="1"/>
              <a:t>teknis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Pasokan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skill /</a:t>
            </a:r>
            <a:r>
              <a:rPr lang="en-US" dirty="0" err="1"/>
              <a:t>unskill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 err="1"/>
              <a:t>c.Kelayakan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clan </a:t>
            </a:r>
            <a:r>
              <a:rPr lang="en-US" dirty="0" err="1"/>
              <a:t>organisasi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Design </a:t>
            </a:r>
            <a:r>
              <a:rPr lang="en-US" dirty="0" err="1"/>
              <a:t>organisasi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 err="1"/>
              <a:t>d.Kelayakan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 - </a:t>
            </a:r>
            <a:r>
              <a:rPr lang="en-US" dirty="0" err="1"/>
              <a:t>Kebutuhan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pendanaan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,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rugi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NPV,IRR,PI,PP,dil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pendatang</a:t>
            </a:r>
            <a:r>
              <a:rPr lang="en-US" dirty="0"/>
              <a:t> </a:t>
            </a:r>
            <a:r>
              <a:rPr lang="en-US" dirty="0" err="1"/>
              <a:t>baru,pemasok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 hangingPunct="0"/>
            <a:endParaRPr lang="en-US" dirty="0"/>
          </a:p>
          <a:p>
            <a:pPr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CA" dirty="0"/>
              <a:t>4. </a:t>
            </a:r>
            <a:r>
              <a:rPr lang="en-CA" dirty="0" err="1"/>
              <a:t>Tahap</a:t>
            </a:r>
            <a:r>
              <a:rPr lang="en-CA" dirty="0"/>
              <a:t> </a:t>
            </a:r>
            <a:r>
              <a:rPr lang="en-CA" dirty="0" err="1"/>
              <a:t>Penyusunan</a:t>
            </a:r>
            <a:r>
              <a:rPr lang="en-CA" dirty="0"/>
              <a:t> </a:t>
            </a:r>
            <a:r>
              <a:rPr lang="en-CA" dirty="0" err="1"/>
              <a:t>Rencana</a:t>
            </a:r>
            <a:r>
              <a:rPr lang="en-CA" dirty="0"/>
              <a:t> </a:t>
            </a:r>
            <a:r>
              <a:rPr lang="en-CA" dirty="0" err="1"/>
              <a:t>Bisnis</a:t>
            </a:r>
            <a:endParaRPr lang="en-CA" dirty="0"/>
          </a:p>
          <a:p>
            <a:pPr hangingPunct="0"/>
            <a:r>
              <a:rPr lang="en-US" b="1" dirty="0" err="1"/>
              <a:t>Informasi</a:t>
            </a:r>
            <a:r>
              <a:rPr lang="en-US" b="1" dirty="0"/>
              <a:t> yang </a:t>
            </a:r>
            <a:r>
              <a:rPr lang="en-US" b="1" dirty="0" err="1"/>
              <a:t>dikumpulkan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pengusaha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study </a:t>
            </a:r>
            <a:r>
              <a:rPr lang="en-US" b="1" dirty="0" err="1"/>
              <a:t>kelayakan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yang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berharga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business plan.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mendasar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study </a:t>
            </a:r>
            <a:r>
              <a:rPr lang="en-US" b="1" dirty="0" err="1"/>
              <a:t>kelayakan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r>
              <a:rPr lang="en-US" b="1" dirty="0"/>
              <a:t> business plan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terletak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.</a:t>
            </a:r>
            <a:endParaRPr lang="en-US" dirty="0"/>
          </a:p>
          <a:p>
            <a:pPr hangingPunct="0"/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kelayakan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diarahkan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melihat</a:t>
            </a:r>
            <a:r>
              <a:rPr lang="en-US" b="1" dirty="0"/>
              <a:t> </a:t>
            </a:r>
            <a:r>
              <a:rPr lang="en-US" b="1" dirty="0" err="1"/>
              <a:t>layak</a:t>
            </a:r>
            <a:r>
              <a:rPr lang="en-US" b="1" dirty="0"/>
              <a:t> </a:t>
            </a:r>
            <a:r>
              <a:rPr lang="en-US" b="1" dirty="0" err="1"/>
              <a:t>tidaknya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.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menyusun</a:t>
            </a:r>
            <a:r>
              <a:rPr lang="en-US" b="1" dirty="0"/>
              <a:t> business plan </a:t>
            </a:r>
            <a:r>
              <a:rPr lang="en-US" b="1" dirty="0" err="1"/>
              <a:t>pimpinan</a:t>
            </a:r>
            <a:r>
              <a:rPr lang="en-US" b="1" dirty="0"/>
              <a:t> </a:t>
            </a:r>
            <a:r>
              <a:rPr lang="en-US" b="1" dirty="0" err="1"/>
              <a:t>puncak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meletakkan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dijalankan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susunan</a:t>
            </a:r>
            <a:r>
              <a:rPr lang="en-US" b="1" dirty="0"/>
              <a:t> </a:t>
            </a:r>
            <a:r>
              <a:rPr lang="en-US" b="1" dirty="0" err="1"/>
              <a:t>portofolio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yang </a:t>
            </a:r>
            <a:r>
              <a:rPr lang="en-US" b="1" dirty="0" err="1"/>
              <a:t>disesuaikan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visi,misi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yang </a:t>
            </a:r>
            <a:r>
              <a:rPr lang="en-US" b="1" dirty="0" err="1"/>
              <a:t>ingin</a:t>
            </a:r>
            <a:r>
              <a:rPr lang="en-US" b="1" dirty="0"/>
              <a:t> </a:t>
            </a:r>
            <a:r>
              <a:rPr lang="en-US" b="1" dirty="0" err="1"/>
              <a:t>dicapai.perusahaan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.</a:t>
            </a:r>
            <a:endParaRPr lang="en-US" dirty="0"/>
          </a:p>
          <a:p>
            <a:pPr hangingPunct="0"/>
            <a:r>
              <a:rPr lang="en-US" dirty="0" err="1"/>
              <a:t>Pada</a:t>
            </a:r>
            <a:r>
              <a:rPr lang="en-US" dirty="0"/>
              <a:t> figure 2; </a:t>
            </a:r>
            <a:r>
              <a:rPr lang="en-US" b="1" dirty="0" err="1"/>
              <a:t>komponen-komponen</a:t>
            </a:r>
            <a:r>
              <a:rPr lang="en-US" b="1" dirty="0"/>
              <a:t> </a:t>
            </a:r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/</a:t>
            </a:r>
            <a:r>
              <a:rPr lang="en-US" b="1" dirty="0" err="1"/>
              <a:t>pengusaha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meliputi</a:t>
            </a:r>
            <a:r>
              <a:rPr lang="en-US" b="1" dirty="0"/>
              <a:t> :</a:t>
            </a:r>
          </a:p>
          <a:p>
            <a:pPr hangingPunct="0">
              <a:buNone/>
            </a:pPr>
            <a:endParaRPr lang="en-US" dirty="0"/>
          </a:p>
          <a:p>
            <a:pPr marL="231775" indent="-231775" hangingPunct="0">
              <a:buNone/>
            </a:pPr>
            <a:r>
              <a:rPr lang="en-US" b="1" dirty="0"/>
              <a:t>	</a:t>
            </a:r>
            <a:r>
              <a:rPr lang="en-US" b="1" dirty="0" err="1"/>
              <a:t>a.Pengembangan</a:t>
            </a:r>
            <a:r>
              <a:rPr lang="en-US" b="1" dirty="0"/>
              <a:t> </a:t>
            </a:r>
            <a:r>
              <a:rPr lang="en-US" b="1" dirty="0" err="1"/>
              <a:t>Visi,misi,tujuan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.</a:t>
            </a:r>
            <a:endParaRPr lang="en-US" dirty="0"/>
          </a:p>
          <a:p>
            <a:pPr marL="231775" indent="-231775" hangingPunct="0">
              <a:buNone/>
            </a:pPr>
            <a:r>
              <a:rPr lang="en-US" b="1" dirty="0"/>
              <a:t>	</a:t>
            </a:r>
            <a:r>
              <a:rPr lang="en-US" b="1" dirty="0" err="1"/>
              <a:t>b.Mengembangkan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yang </a:t>
            </a:r>
            <a:r>
              <a:rPr lang="en-US" b="1" dirty="0" err="1"/>
              <a:t>menyangkut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penetapan</a:t>
            </a:r>
            <a:r>
              <a:rPr lang="en-US" b="1" dirty="0"/>
              <a:t> </a:t>
            </a:r>
            <a:r>
              <a:rPr lang="en-US" b="1" dirty="0" err="1"/>
              <a:t>direksi</a:t>
            </a:r>
            <a:r>
              <a:rPr lang="en-US" b="1" dirty="0"/>
              <a:t> </a:t>
            </a:r>
            <a:r>
              <a:rPr lang="en-US" b="1" dirty="0" err="1"/>
              <a:t>perusahaan,para</a:t>
            </a:r>
            <a:r>
              <a:rPr lang="en-US" b="1" dirty="0"/>
              <a:t> </a:t>
            </a:r>
            <a:r>
              <a:rPr lang="en-US" b="1" dirty="0" err="1"/>
              <a:t>manajer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.</a:t>
            </a:r>
            <a:endParaRPr lang="en-US" dirty="0"/>
          </a:p>
          <a:p>
            <a:pPr marL="231775" indent="-231775" hangingPunct="0">
              <a:buNone/>
            </a:pPr>
            <a:r>
              <a:rPr lang="en-US" b="1" dirty="0"/>
              <a:t>	</a:t>
            </a:r>
            <a:r>
              <a:rPr lang="en-US" b="1" dirty="0" err="1"/>
              <a:t>c.Mengembangkan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internal yang </a:t>
            </a:r>
            <a:r>
              <a:rPr lang="en-US" b="1" dirty="0" err="1"/>
              <a:t>mencakup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organisasi,pengembangan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perusahaan,dan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organ </a:t>
            </a:r>
            <a:r>
              <a:rPr lang="en-US" b="1" dirty="0" err="1"/>
              <a:t>isasi</a:t>
            </a:r>
            <a:r>
              <a:rPr lang="en-US" b="1" dirty="0"/>
              <a:t>/resources.</a:t>
            </a:r>
            <a:endParaRPr lang="en-US" dirty="0"/>
          </a:p>
          <a:p>
            <a:pPr marL="231775" indent="-231775" hangingPunct="0">
              <a:buNone/>
            </a:pPr>
            <a:r>
              <a:rPr lang="en-US" b="1" dirty="0"/>
              <a:t>	</a:t>
            </a:r>
            <a:r>
              <a:rPr lang="en-US" b="1" dirty="0" err="1"/>
              <a:t>d.Mengembangkan</a:t>
            </a:r>
            <a:r>
              <a:rPr lang="en-US" b="1" dirty="0"/>
              <a:t> </a:t>
            </a:r>
            <a:r>
              <a:rPr lang="en-US" b="1" dirty="0" err="1"/>
              <a:t>proyeksi</a:t>
            </a:r>
            <a:r>
              <a:rPr lang="en-US" b="1" dirty="0"/>
              <a:t> </a:t>
            </a:r>
            <a:r>
              <a:rPr lang="en-US" b="1" dirty="0" err="1"/>
              <a:t>kinerja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yang </a:t>
            </a:r>
            <a:r>
              <a:rPr lang="en-US" b="1" dirty="0" err="1"/>
              <a:t>mencakup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impas</a:t>
            </a:r>
            <a:r>
              <a:rPr lang="en-US" b="1" dirty="0"/>
              <a:t>(BEP),</a:t>
            </a:r>
            <a:r>
              <a:rPr lang="en-US" b="1" dirty="0" err="1"/>
              <a:t>perkiraan</a:t>
            </a:r>
            <a:r>
              <a:rPr lang="en-US" b="1" dirty="0"/>
              <a:t> </a:t>
            </a:r>
            <a:r>
              <a:rPr lang="en-US" b="1" dirty="0" err="1"/>
              <a:t>penjualan,harga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clan </a:t>
            </a:r>
            <a:r>
              <a:rPr lang="en-US" b="1" dirty="0" err="1"/>
              <a:t>penjualan,mengembangkan</a:t>
            </a:r>
            <a:endParaRPr lang="en-US" b="1" dirty="0"/>
          </a:p>
          <a:p>
            <a:pPr marL="231775" indent="-231775" hangingPunct="0">
              <a:buNone/>
            </a:pPr>
            <a:r>
              <a:rPr lang="en-US" b="1" dirty="0"/>
              <a:t>	d. </a:t>
            </a:r>
            <a:r>
              <a:rPr lang="en-US" b="1" dirty="0" err="1"/>
              <a:t>bebagai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b="1" dirty="0" err="1"/>
              <a:t>LabalRugi,neraca,arus</a:t>
            </a:r>
            <a:r>
              <a:rPr lang="en-US" b="1" dirty="0"/>
              <a:t> </a:t>
            </a:r>
            <a:r>
              <a:rPr lang="en-US" b="1" dirty="0" err="1"/>
              <a:t>kas,menetapkan</a:t>
            </a:r>
            <a:r>
              <a:rPr lang="en-US" b="1" dirty="0"/>
              <a:t> </a:t>
            </a:r>
            <a:r>
              <a:rPr lang="en-US" b="1" dirty="0" err="1"/>
              <a:t>perkiraan</a:t>
            </a:r>
            <a:r>
              <a:rPr lang="en-US" b="1" dirty="0"/>
              <a:t> </a:t>
            </a:r>
            <a:r>
              <a:rPr lang="en-US" b="1" dirty="0" err="1"/>
              <a:t>pengembalian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(payback period).</a:t>
            </a:r>
            <a:endParaRPr lang="en-US" dirty="0"/>
          </a:p>
          <a:p>
            <a:pPr marL="231775" indent="-23177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HAL-HAL YANG PERLU DIPERHATIKAN DI DALAM MENYAJIKAN BUSINESS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algn="just" hangingPunct="0"/>
            <a:r>
              <a:rPr lang="en-US" dirty="0" err="1"/>
              <a:t>Usahakan</a:t>
            </a:r>
            <a:r>
              <a:rPr lang="en-US" dirty="0"/>
              <a:t> agar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evaluator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investor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  <a:p>
            <a:pPr algn="just" hangingPunct="0"/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karepa</a:t>
            </a:r>
            <a:r>
              <a:rPr lang="en-US" dirty="0"/>
              <a:t> investor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algn="just" hangingPunct="0"/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perusahaa,alamat,nomor</a:t>
            </a:r>
            <a:r>
              <a:rPr lang="en-US" dirty="0"/>
              <a:t> </a:t>
            </a:r>
            <a:r>
              <a:rPr lang="en-US" dirty="0" err="1"/>
              <a:t>telpon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.</a:t>
            </a:r>
          </a:p>
          <a:p>
            <a:pPr algn="just" hangingPunct="0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(executive summary)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</a:t>
            </a:r>
          </a:p>
          <a:p>
            <a:pPr algn="just" hangingPunct="0"/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algn="just" hangingPunct="0"/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(critical risk)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Pencantuman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kewaspadaan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investor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menyiasati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CA" dirty="0"/>
              <a:t>Format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hangingPunct="0">
              <a:buNone/>
            </a:pPr>
            <a:r>
              <a:rPr lang="en-US" dirty="0"/>
              <a:t>I. </a:t>
            </a:r>
            <a:r>
              <a:rPr lang="en-US" dirty="0" err="1"/>
              <a:t>Pendahuluan</a:t>
            </a:r>
            <a:endParaRPr lang="en-US" dirty="0"/>
          </a:p>
          <a:p>
            <a:pPr hangingPunct="0">
              <a:buFontTx/>
              <a:buChar char="-"/>
            </a:pP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-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pemilik</a:t>
            </a:r>
            <a:endParaRPr lang="en-US" dirty="0"/>
          </a:p>
          <a:p>
            <a:pPr hangingPunct="0">
              <a:buFontTx/>
              <a:buChar char="-"/>
            </a:pP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alamt</a:t>
            </a:r>
            <a:r>
              <a:rPr lang="en-US" dirty="0"/>
              <a:t> </a:t>
            </a:r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-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endParaRPr lang="en-US" dirty="0"/>
          </a:p>
          <a:p>
            <a:pPr hangingPunct="0">
              <a:buNone/>
            </a:pPr>
            <a:r>
              <a:rPr lang="en-US" dirty="0"/>
              <a:t>II. </a:t>
            </a:r>
            <a:r>
              <a:rPr lang="en-US" dirty="0" err="1"/>
              <a:t>Rangkuman</a:t>
            </a:r>
            <a:r>
              <a:rPr lang="en-US" dirty="0"/>
              <a:t> </a:t>
            </a:r>
            <a:r>
              <a:rPr lang="en-US" dirty="0" err="1"/>
              <a:t>eksekutif,tidak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komplit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business plan</a:t>
            </a:r>
          </a:p>
          <a:p>
            <a:pPr hangingPunct="0">
              <a:buNone/>
            </a:pPr>
            <a:r>
              <a:rPr lang="en-US" dirty="0"/>
              <a:t>III.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-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-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unik.Apa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kompetitifnya</a:t>
            </a:r>
            <a:r>
              <a:rPr lang="en-US" dirty="0"/>
              <a:t>.</a:t>
            </a:r>
          </a:p>
          <a:p>
            <a:pPr hangingPunct="0">
              <a:buNone/>
            </a:pPr>
            <a:r>
              <a:rPr lang="en-US" dirty="0"/>
              <a:t> </a:t>
            </a:r>
            <a:r>
              <a:rPr lang="en-US" dirty="0" err="1"/>
              <a:t>IV.Analisi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industry -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dimasuki</a:t>
            </a:r>
            <a:r>
              <a:rPr lang="en-US" dirty="0"/>
              <a:t> -</a:t>
            </a:r>
            <a:r>
              <a:rPr lang="en-US" dirty="0" err="1"/>
              <a:t>Ramalan-ramalan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V. </a:t>
            </a:r>
            <a:r>
              <a:rPr lang="en-US" dirty="0" err="1"/>
              <a:t>Deskripsi</a:t>
            </a:r>
            <a:r>
              <a:rPr lang="en-US" dirty="0"/>
              <a:t> Usaha</a:t>
            </a:r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Personalia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VI. </a:t>
            </a:r>
            <a:r>
              <a:rPr lang="en-US" dirty="0" err="1"/>
              <a:t>Rencana</a:t>
            </a:r>
            <a:r>
              <a:rPr lang="en-US" dirty="0"/>
              <a:t> prod </a:t>
            </a:r>
            <a:r>
              <a:rPr lang="en-US" dirty="0" err="1"/>
              <a:t>uksi</a:t>
            </a:r>
            <a:r>
              <a:rPr lang="en-US" dirty="0"/>
              <a:t>/</a:t>
            </a:r>
            <a:r>
              <a:rPr lang="en-US" dirty="0" err="1"/>
              <a:t>operasional</a:t>
            </a:r>
            <a:endParaRPr lang="en-US" dirty="0"/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(plant location)</a:t>
            </a:r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Rencana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(layout)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IMB,Amdal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hangingPunct="0">
              <a:buNone/>
            </a:pPr>
            <a:r>
              <a:rPr lang="en-US" dirty="0"/>
              <a:t>	-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perlengkapannya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perlengkapannya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	-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endParaRPr lang="en-US" dirty="0"/>
          </a:p>
          <a:p>
            <a:pPr hangingPunc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hangingPunct="0">
              <a:buNone/>
            </a:pPr>
            <a:r>
              <a:rPr lang="en-US" dirty="0"/>
              <a:t>VII. </a:t>
            </a:r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Pemasaran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Segmentasi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, target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posisioning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Penetapan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en-US" b="1" dirty="0" err="1"/>
              <a:t>distribusi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Promosi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VIII. 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kepemilikan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partner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Uraian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Latar</a:t>
            </a:r>
            <a:r>
              <a:rPr lang="en-US" b="1" dirty="0"/>
              <a:t> </a:t>
            </a:r>
            <a:r>
              <a:rPr lang="en-US" b="1" dirty="0" err="1"/>
              <a:t>belakang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Peranan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personalia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 err="1"/>
              <a:t>IX.Resiko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kelemahan</a:t>
            </a:r>
            <a:r>
              <a:rPr lang="en-US" b="1" dirty="0"/>
              <a:t> </a:t>
            </a:r>
            <a:r>
              <a:rPr lang="en-US" b="1" dirty="0" err="1"/>
              <a:t>bisnis</a:t>
            </a:r>
            <a:endParaRPr lang="en-US" b="1" dirty="0"/>
          </a:p>
          <a:p>
            <a:pPr hangingPunct="0">
              <a:buNone/>
            </a:pPr>
            <a:r>
              <a:rPr lang="en-US" b="1" dirty="0"/>
              <a:t>	 -</a:t>
            </a:r>
            <a:r>
              <a:rPr lang="en-US" b="1" dirty="0" err="1"/>
              <a:t>Gambaran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 err="1"/>
              <a:t>X.Perencanaan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Sumber</a:t>
            </a:r>
            <a:r>
              <a:rPr lang="en-US" b="1" dirty="0"/>
              <a:t> Dan </a:t>
            </a:r>
            <a:r>
              <a:rPr lang="en-US" b="1" dirty="0" err="1"/>
              <a:t>penggunaan</a:t>
            </a:r>
            <a:r>
              <a:rPr lang="en-US" b="1" dirty="0"/>
              <a:t> modal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( </a:t>
            </a:r>
            <a:r>
              <a:rPr lang="en-US" b="1" dirty="0" err="1"/>
              <a:t>proyeksi</a:t>
            </a:r>
            <a:r>
              <a:rPr lang="en-US" b="1" dirty="0"/>
              <a:t> L/</a:t>
            </a:r>
            <a:r>
              <a:rPr lang="en-US" b="1" dirty="0" err="1"/>
              <a:t>R.Cash</a:t>
            </a:r>
            <a:r>
              <a:rPr lang="en-US" b="1" dirty="0"/>
              <a:t> </a:t>
            </a:r>
            <a:r>
              <a:rPr lang="en-US" b="1" dirty="0" err="1"/>
              <a:t>Flow,Neraca</a:t>
            </a:r>
            <a:r>
              <a:rPr lang="en-US" b="1" dirty="0"/>
              <a:t>) </a:t>
            </a:r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impas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 </a:t>
            </a:r>
            <a:r>
              <a:rPr lang="en-US" b="1" dirty="0" err="1"/>
              <a:t>Rasio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</a:t>
            </a:r>
            <a:r>
              <a:rPr lang="en-US" b="1" dirty="0" err="1"/>
              <a:t>kinerja</a:t>
            </a:r>
            <a:r>
              <a:rPr lang="en-US" b="1" dirty="0"/>
              <a:t> </a:t>
            </a:r>
          </a:p>
          <a:p>
            <a:pPr hangingPunct="0">
              <a:buNone/>
            </a:pPr>
            <a:r>
              <a:rPr lang="en-US" b="1" dirty="0"/>
              <a:t>XI. </a:t>
            </a:r>
            <a:r>
              <a:rPr lang="en-US" b="1" dirty="0" err="1"/>
              <a:t>Apendix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Surat-surat</a:t>
            </a:r>
            <a:r>
              <a:rPr lang="en-US" b="1" dirty="0"/>
              <a:t>.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-Data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.</a:t>
            </a:r>
            <a:endParaRPr lang="en-US" dirty="0"/>
          </a:p>
          <a:p>
            <a:pPr hangingPunct="0">
              <a:buNone/>
            </a:pPr>
            <a:r>
              <a:rPr lang="en-US" b="1" dirty="0"/>
              <a:t>	-</a:t>
            </a:r>
            <a:r>
              <a:rPr lang="en-US" b="1" dirty="0" err="1"/>
              <a:t>Surat-surat</a:t>
            </a:r>
            <a:r>
              <a:rPr lang="en-US" b="1" dirty="0"/>
              <a:t> </a:t>
            </a:r>
            <a:r>
              <a:rPr lang="en-US" b="1" dirty="0" err="1"/>
              <a:t>kontrak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</a:t>
            </a:r>
            <a:r>
              <a:rPr lang="en-US" b="1" dirty="0" err="1"/>
              <a:t>perjanjian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.</a:t>
            </a:r>
          </a:p>
          <a:p>
            <a:pPr hangingPunct="0">
              <a:buNone/>
            </a:pPr>
            <a:r>
              <a:rPr lang="en-US" b="1" dirty="0"/>
              <a:t>	 -</a:t>
            </a:r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pemasok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Daftar</a:t>
            </a:r>
            <a:r>
              <a:rPr lang="en-CA" dirty="0"/>
              <a:t> </a:t>
            </a:r>
            <a:r>
              <a:rPr lang="en-CA" dirty="0" err="1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1600" dirty="0"/>
              <a:t>Anonymous, 2009,Business Plan . Program </a:t>
            </a:r>
            <a:r>
              <a:rPr lang="en-CA" sz="1600" dirty="0" err="1"/>
              <a:t>Mahasiswa</a:t>
            </a:r>
            <a:r>
              <a:rPr lang="en-CA" sz="1600" dirty="0"/>
              <a:t> Wirausaha-2009. </a:t>
            </a:r>
            <a:r>
              <a:rPr lang="en-CA" sz="1600" dirty="0" err="1"/>
              <a:t>Universitas</a:t>
            </a:r>
            <a:r>
              <a:rPr lang="en-CA" sz="1600" dirty="0"/>
              <a:t> </a:t>
            </a:r>
            <a:r>
              <a:rPr lang="en-CA" sz="1600" dirty="0" err="1"/>
              <a:t>Brawijaya</a:t>
            </a:r>
            <a:r>
              <a:rPr lang="en-CA" sz="1600" dirty="0"/>
              <a:t> Malang</a:t>
            </a:r>
          </a:p>
          <a:p>
            <a:pPr>
              <a:buNone/>
            </a:pPr>
            <a:r>
              <a:rPr lang="en-CA" sz="1600" dirty="0"/>
              <a:t>Anonymous, 2005, </a:t>
            </a:r>
            <a:r>
              <a:rPr lang="en-CA" sz="1600" dirty="0" err="1"/>
              <a:t>Pedoman</a:t>
            </a:r>
            <a:r>
              <a:rPr lang="en-CA" sz="1600" dirty="0"/>
              <a:t> </a:t>
            </a:r>
            <a:r>
              <a:rPr lang="en-CA" sz="1600" dirty="0" err="1"/>
              <a:t>Penyusunan</a:t>
            </a:r>
            <a:r>
              <a:rPr lang="en-CA" sz="1600" dirty="0"/>
              <a:t> </a:t>
            </a:r>
            <a:r>
              <a:rPr lang="en-CA" sz="1600" dirty="0" err="1"/>
              <a:t>Studi</a:t>
            </a:r>
            <a:r>
              <a:rPr lang="en-CA" sz="1600" dirty="0"/>
              <a:t> </a:t>
            </a:r>
            <a:r>
              <a:rPr lang="en-CA" sz="1600" dirty="0" err="1"/>
              <a:t>Kelayakan</a:t>
            </a:r>
            <a:r>
              <a:rPr lang="en-CA" sz="1600" dirty="0"/>
              <a:t>. </a:t>
            </a:r>
            <a:r>
              <a:rPr lang="en-CA" sz="1600"/>
              <a:t>Bank Indonesia.</a:t>
            </a:r>
            <a:endParaRPr lang="en-CA" sz="1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sv-SE" sz="1800" b="1" i="0" u="sng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87450" y="4149725"/>
            <a:ext cx="756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00034" y="1916113"/>
            <a:ext cx="81756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b="1" dirty="0"/>
              <a:t>PENDIRIAN USAHA DAN PENGEMBANGAN USAHA</a:t>
            </a:r>
          </a:p>
          <a:p>
            <a:pPr marL="342900" indent="-342900" algn="ctr"/>
            <a:endParaRPr lang="en-US" b="1" dirty="0"/>
          </a:p>
          <a:p>
            <a:pPr marL="342900" indent="-342900" algn="ctr"/>
            <a:endParaRPr lang="en-US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427538" y="22050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76375" y="2708275"/>
            <a:ext cx="6480175" cy="954088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en-US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76375" y="4221163"/>
            <a:ext cx="6480175" cy="404812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Tujuan: BISNIS TUMBUH DAN BERKELANJUTAN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27538" y="3716338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342900" indent="-342900" algn="ctr">
              <a:buNone/>
            </a:pPr>
            <a:r>
              <a:rPr lang="en-US" b="1" dirty="0">
                <a:solidFill>
                  <a:schemeClr val="accent2"/>
                </a:solidFill>
                <a:latin typeface="Verdana" pitchFamily="34" charset="0"/>
              </a:rPr>
              <a:t>RENCANA BISNIS</a:t>
            </a:r>
          </a:p>
          <a:p>
            <a:pPr marL="342900" indent="-342900" algn="ctr"/>
            <a:endParaRPr lang="en-US" b="1" dirty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What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b="1" dirty="0" err="1">
                <a:solidFill>
                  <a:schemeClr val="accent2"/>
                </a:solidFill>
              </a:rPr>
              <a:t>Produk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apa</a:t>
            </a:r>
            <a:r>
              <a:rPr lang="en-US" b="1" dirty="0">
                <a:solidFill>
                  <a:schemeClr val="accent2"/>
                </a:solidFill>
              </a:rPr>
              <a:t> yang </a:t>
            </a:r>
            <a:r>
              <a:rPr lang="en-US" b="1" dirty="0" err="1">
                <a:solidFill>
                  <a:schemeClr val="accent2"/>
                </a:solidFill>
              </a:rPr>
              <a:t>akan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dibuat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Why: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Mengapa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produk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itu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dibuat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How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b="1" dirty="0" err="1">
                <a:solidFill>
                  <a:schemeClr val="accent2"/>
                </a:solidFill>
              </a:rPr>
              <a:t>Bagaimana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membuat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produk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Who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b="1" dirty="0" err="1">
                <a:solidFill>
                  <a:schemeClr val="accent2"/>
                </a:solidFill>
              </a:rPr>
              <a:t>Siapa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pasarnya</a:t>
            </a:r>
            <a:r>
              <a:rPr lang="en-US" b="1" dirty="0">
                <a:solidFill>
                  <a:schemeClr val="accent2"/>
                </a:solidFill>
              </a:rPr>
              <a:t>/</a:t>
            </a:r>
            <a:r>
              <a:rPr lang="en-US" b="1" dirty="0" err="1">
                <a:solidFill>
                  <a:schemeClr val="accent2"/>
                </a:solidFill>
              </a:rPr>
              <a:t>pembelinya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When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b="1" dirty="0" err="1">
                <a:solidFill>
                  <a:schemeClr val="accent2"/>
                </a:solidFill>
              </a:rPr>
              <a:t>Kapan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produk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itu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harus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dibuat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b="1" dirty="0">
                <a:solidFill>
                  <a:srgbClr val="FF5050"/>
                </a:solidFill>
              </a:rPr>
              <a:t>Where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b="1" dirty="0" err="1">
                <a:solidFill>
                  <a:schemeClr val="accent2"/>
                </a:solidFill>
              </a:rPr>
              <a:t>dimana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produk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dibuat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atau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dimana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bisnis</a:t>
            </a:r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err="1">
                <a:solidFill>
                  <a:schemeClr val="accent2"/>
                </a:solidFill>
              </a:rPr>
              <a:t>akan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dilakukan</a:t>
            </a:r>
            <a:r>
              <a:rPr lang="en-US" b="1" dirty="0">
                <a:solidFill>
                  <a:schemeClr val="accent2"/>
                </a:solidFill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Pengertian</a:t>
            </a:r>
            <a:r>
              <a:rPr lang="en-CA" dirty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hangingPunct="0">
              <a:buNone/>
            </a:pPr>
            <a:r>
              <a:rPr lang="en-CA" sz="3600" dirty="0" err="1"/>
              <a:t>Ada</a:t>
            </a:r>
            <a:r>
              <a:rPr lang="en-CA" sz="3600" dirty="0"/>
              <a:t> </a:t>
            </a:r>
            <a:r>
              <a:rPr lang="en-CA" sz="3600" dirty="0" err="1"/>
              <a:t>beberapa</a:t>
            </a:r>
            <a:r>
              <a:rPr lang="en-CA" sz="3600" dirty="0"/>
              <a:t> </a:t>
            </a:r>
            <a:r>
              <a:rPr lang="en-CA" sz="3600" dirty="0" err="1"/>
              <a:t>pengertian</a:t>
            </a:r>
            <a:r>
              <a:rPr lang="en-CA" sz="3600" dirty="0"/>
              <a:t> </a:t>
            </a:r>
            <a:r>
              <a:rPr lang="en-CA" sz="3600" dirty="0" err="1"/>
              <a:t>tentang</a:t>
            </a:r>
            <a:r>
              <a:rPr lang="en-CA" sz="3600" dirty="0"/>
              <a:t> business plan</a:t>
            </a:r>
            <a:endParaRPr lang="en-US" sz="3600" dirty="0"/>
          </a:p>
          <a:p>
            <a:pPr hangingPunct="0"/>
            <a:r>
              <a:rPr lang="en-US" sz="3600" dirty="0"/>
              <a:t>Business Plan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yang </a:t>
            </a:r>
            <a:r>
              <a:rPr lang="en-US" sz="3600" dirty="0" err="1"/>
              <a:t>menyatakan</a:t>
            </a:r>
            <a:r>
              <a:rPr lang="en-US" sz="3600" dirty="0"/>
              <a:t> </a:t>
            </a:r>
            <a:r>
              <a:rPr lang="en-US" sz="3600" dirty="0" err="1"/>
              <a:t>keyakinan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menjual</a:t>
            </a:r>
            <a:r>
              <a:rPr lang="en-US" sz="3600" dirty="0"/>
              <a:t> </a:t>
            </a:r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jasa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keuntungan</a:t>
            </a:r>
            <a:r>
              <a:rPr lang="en-US" sz="3600" dirty="0"/>
              <a:t> yang </a:t>
            </a:r>
            <a:r>
              <a:rPr lang="en-US" sz="3600" dirty="0" err="1"/>
              <a:t>memuaskan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menarik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penyandang</a:t>
            </a:r>
            <a:r>
              <a:rPr lang="en-US" sz="3600" dirty="0"/>
              <a:t> </a:t>
            </a:r>
            <a:r>
              <a:rPr lang="en-US" sz="3600" dirty="0" err="1"/>
              <a:t>dana</a:t>
            </a:r>
            <a:r>
              <a:rPr lang="en-US" sz="3600" dirty="0"/>
              <a:t>.</a:t>
            </a:r>
          </a:p>
          <a:p>
            <a:pPr hangingPunct="0"/>
            <a:r>
              <a:rPr lang="en-US" sz="3600" dirty="0"/>
              <a:t>Business Plan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</a:t>
            </a:r>
            <a:r>
              <a:rPr lang="en-US" sz="3600" dirty="0" err="1"/>
              <a:t>tertulis</a:t>
            </a:r>
            <a:r>
              <a:rPr lang="en-US" sz="3600" dirty="0"/>
              <a:t> yang 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rencana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/</a:t>
            </a:r>
            <a:r>
              <a:rPr lang="en-US" sz="3600" dirty="0" err="1"/>
              <a:t>pengusaha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memanfaatkan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(business opportunities) yang </a:t>
            </a:r>
            <a:r>
              <a:rPr lang="en-US" sz="3600" dirty="0" err="1"/>
              <a:t>terdapat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 </a:t>
            </a:r>
            <a:r>
              <a:rPr lang="en-US" sz="3600" dirty="0" err="1"/>
              <a:t>eksternal</a:t>
            </a:r>
            <a:r>
              <a:rPr lang="en-US" sz="3600" dirty="0"/>
              <a:t> </a:t>
            </a:r>
            <a:r>
              <a:rPr lang="en-US" sz="3600" dirty="0" err="1"/>
              <a:t>perusahaan,menjelaskan</a:t>
            </a:r>
            <a:r>
              <a:rPr lang="en-US" sz="3600" dirty="0"/>
              <a:t> </a:t>
            </a:r>
            <a:r>
              <a:rPr lang="en-US" sz="3600" dirty="0" err="1"/>
              <a:t>keunggulan</a:t>
            </a:r>
            <a:r>
              <a:rPr lang="en-US" sz="3600" dirty="0"/>
              <a:t> </a:t>
            </a:r>
            <a:r>
              <a:rPr lang="en-US" sz="3600" dirty="0" err="1"/>
              <a:t>bersaing</a:t>
            </a:r>
            <a:r>
              <a:rPr lang="en-US" sz="3600" dirty="0"/>
              <a:t>(competitive advantage) </a:t>
            </a:r>
            <a:r>
              <a:rPr lang="en-US" sz="3600" dirty="0" err="1"/>
              <a:t>uasaha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menjelaskan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langkah</a:t>
            </a:r>
            <a:r>
              <a:rPr lang="en-US" sz="3600" dirty="0"/>
              <a:t> yang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menjadikan</a:t>
            </a:r>
            <a:r>
              <a:rPr lang="en-US" sz="3600" dirty="0"/>
              <a:t> </a:t>
            </a:r>
            <a:r>
              <a:rPr lang="en-US" sz="3600" dirty="0" err="1"/>
              <a:t>peluang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yang </a:t>
            </a:r>
            <a:r>
              <a:rPr lang="en-US" sz="3600" dirty="0" err="1"/>
              <a:t>nyata</a:t>
            </a:r>
            <a:r>
              <a:rPr lang="en-US" sz="3600" dirty="0"/>
              <a:t>.</a:t>
            </a:r>
          </a:p>
          <a:p>
            <a:pPr hangingPunct="0"/>
            <a:r>
              <a:rPr lang="en-US" sz="3600" dirty="0"/>
              <a:t>Business Plan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selling document yang </a:t>
            </a:r>
            <a:r>
              <a:rPr lang="en-US" sz="3600" dirty="0" err="1"/>
              <a:t>mengungkapkan</a:t>
            </a:r>
            <a:r>
              <a:rPr lang="en-US" sz="3600" dirty="0"/>
              <a:t> </a:t>
            </a:r>
            <a:r>
              <a:rPr lang="en-US" sz="3600" dirty="0" err="1"/>
              <a:t>daya</a:t>
            </a:r>
            <a:r>
              <a:rPr lang="en-US" sz="3600" dirty="0"/>
              <a:t> </a:t>
            </a:r>
            <a:r>
              <a:rPr lang="en-US" sz="3600" dirty="0" err="1"/>
              <a:t>tarik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harapan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penyandang</a:t>
            </a:r>
            <a:r>
              <a:rPr lang="en-US" sz="3600" dirty="0"/>
              <a:t> </a:t>
            </a:r>
            <a:r>
              <a:rPr lang="en-US" sz="3600" dirty="0" err="1"/>
              <a:t>dana</a:t>
            </a:r>
            <a:r>
              <a:rPr lang="en-US" sz="3600" dirty="0"/>
              <a:t> </a:t>
            </a:r>
            <a:r>
              <a:rPr lang="en-US" sz="3600" dirty="0" err="1"/>
              <a:t>potensial</a:t>
            </a:r>
            <a:r>
              <a:rPr lang="en-US" sz="3600" dirty="0"/>
              <a:t>.</a:t>
            </a:r>
          </a:p>
          <a:p>
            <a:pPr hangingPunct="0">
              <a:buNone/>
            </a:pPr>
            <a:endParaRPr lang="en-US" sz="3600" dirty="0"/>
          </a:p>
          <a:p>
            <a:pPr hangingPunct="0">
              <a:buNone/>
            </a:pPr>
            <a:r>
              <a:rPr lang="en-US" sz="3600" dirty="0"/>
              <a:t>     </a:t>
            </a:r>
            <a:r>
              <a:rPr lang="en-US" sz="3600" dirty="0" err="1"/>
              <a:t>Jadi</a:t>
            </a:r>
            <a:r>
              <a:rPr lang="en-US" sz="3600" dirty="0"/>
              <a:t> Business Plan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</a:t>
            </a:r>
            <a:r>
              <a:rPr lang="en-US" sz="3600" dirty="0" err="1"/>
              <a:t>tertulis</a:t>
            </a:r>
            <a:r>
              <a:rPr lang="en-US" sz="3600" dirty="0"/>
              <a:t> yang </a:t>
            </a:r>
            <a:r>
              <a:rPr lang="en-US" sz="3600" dirty="0" err="1"/>
              <a:t>disiapkan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wirausaha</a:t>
            </a:r>
            <a:r>
              <a:rPr lang="en-US" sz="3600" dirty="0"/>
              <a:t> yang </a:t>
            </a:r>
            <a:r>
              <a:rPr lang="en-US" sz="3600" dirty="0" err="1"/>
              <a:t>menggambarkan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unsur</a:t>
            </a:r>
            <a:r>
              <a:rPr lang="en-US" sz="3600" dirty="0"/>
              <a:t> yang </a:t>
            </a:r>
            <a:r>
              <a:rPr lang="en-US" sz="3600" dirty="0" err="1"/>
              <a:t>relevan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internal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eksternal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memulai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. </a:t>
            </a:r>
            <a:r>
              <a:rPr lang="en-US" sz="3600" dirty="0" err="1"/>
              <a:t>Adapun</a:t>
            </a:r>
            <a:r>
              <a:rPr lang="en-US" sz="3600" dirty="0"/>
              <a:t> </a:t>
            </a:r>
            <a:r>
              <a:rPr lang="en-US" sz="3600" dirty="0" err="1"/>
              <a:t>isinya</a:t>
            </a:r>
            <a:r>
              <a:rPr lang="en-US" sz="3600" dirty="0"/>
              <a:t> </a:t>
            </a:r>
            <a:r>
              <a:rPr lang="en-US" sz="3600" dirty="0" err="1"/>
              <a:t>sering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perencanaan</a:t>
            </a:r>
            <a:r>
              <a:rPr lang="en-US" sz="3600" dirty="0"/>
              <a:t> </a:t>
            </a:r>
            <a:r>
              <a:rPr lang="en-US" sz="3600" dirty="0" err="1"/>
              <a:t>terpadu</a:t>
            </a:r>
            <a:r>
              <a:rPr lang="en-US" sz="3600" dirty="0"/>
              <a:t> </a:t>
            </a:r>
            <a:r>
              <a:rPr lang="en-US" sz="3600" dirty="0" err="1"/>
              <a:t>menyangkut</a:t>
            </a:r>
            <a:r>
              <a:rPr lang="en-US" sz="3600" dirty="0"/>
              <a:t> </a:t>
            </a:r>
            <a:r>
              <a:rPr lang="en-US" sz="3600" dirty="0" err="1"/>
              <a:t>pemasaran,permodalan,operasional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r>
              <a:rPr lang="en-US" sz="3600" dirty="0"/>
              <a:t> </a:t>
            </a:r>
            <a:r>
              <a:rPr lang="en-US" sz="3600" dirty="0" err="1"/>
              <a:t>daya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Business Plan </a:t>
            </a:r>
            <a:r>
              <a:rPr lang="en-CA" dirty="0" err="1"/>
              <a:t>dan</a:t>
            </a:r>
            <a:r>
              <a:rPr lang="en-CA" dirty="0"/>
              <a:t> Usaha Kecil </a:t>
            </a:r>
            <a:r>
              <a:rPr lang="en-CA" dirty="0" err="1"/>
              <a:t>Inovatif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berskala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business plan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(small </a:t>
            </a:r>
            <a:r>
              <a:rPr lang="en-US" i="1" dirty="0"/>
              <a:t>business enterprise)</a:t>
            </a:r>
          </a:p>
          <a:p>
            <a:pPr marL="342900" indent="-342900" algn="ctr">
              <a:buNone/>
            </a:pPr>
            <a:r>
              <a:rPr lang="en-US" b="1" dirty="0" err="1"/>
              <a:t>Definisi</a:t>
            </a:r>
            <a:r>
              <a:rPr lang="en-US" b="1" dirty="0"/>
              <a:t> Usaha </a:t>
            </a:r>
            <a:r>
              <a:rPr lang="en-US" b="1" dirty="0" err="1"/>
              <a:t>Mikro</a:t>
            </a:r>
            <a:r>
              <a:rPr lang="en-US" b="1" dirty="0"/>
              <a:t>, Kecil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Menengah</a:t>
            </a:r>
            <a:endParaRPr lang="en-US" b="1" dirty="0"/>
          </a:p>
          <a:p>
            <a:pPr marL="342900" indent="-342900">
              <a:buNone/>
            </a:pP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UMKM </a:t>
            </a:r>
            <a:r>
              <a:rPr lang="en-US" dirty="0" err="1"/>
              <a:t>Tahun</a:t>
            </a:r>
            <a:r>
              <a:rPr lang="en-US" dirty="0"/>
              <a:t> 2008:</a:t>
            </a:r>
          </a:p>
          <a:p>
            <a:pPr marL="342900" indent="-342900">
              <a:buNone/>
            </a:pPr>
            <a:r>
              <a:rPr lang="en-US" b="1" dirty="0"/>
              <a:t>Usaha </a:t>
            </a:r>
            <a:r>
              <a:rPr lang="en-US" b="1" dirty="0" err="1"/>
              <a:t>Mikro</a:t>
            </a:r>
            <a:r>
              <a:rPr lang="en-US" b="1" dirty="0"/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300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maksimal</a:t>
            </a:r>
            <a:r>
              <a:rPr lang="en-US" dirty="0"/>
              <a:t> 25 </a:t>
            </a:r>
            <a:r>
              <a:rPr lang="en-US" dirty="0" err="1"/>
              <a:t>juta</a:t>
            </a:r>
            <a:r>
              <a:rPr lang="en-US" dirty="0"/>
              <a:t> per </a:t>
            </a:r>
            <a:r>
              <a:rPr lang="en-US" dirty="0" err="1"/>
              <a:t>bulan</a:t>
            </a:r>
            <a:r>
              <a:rPr lang="en-US" dirty="0"/>
              <a:t>)</a:t>
            </a:r>
          </a:p>
          <a:p>
            <a:pPr marL="342900" indent="-342900">
              <a:buNone/>
            </a:pPr>
            <a:r>
              <a:rPr lang="en-US" b="1" dirty="0"/>
              <a:t>Usaha Kecil:</a:t>
            </a:r>
          </a:p>
          <a:p>
            <a:pPr marL="342900" indent="-342900">
              <a:buFontTx/>
              <a:buAutoNum type="arabicPeriod"/>
            </a:pP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300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2,5 M</a:t>
            </a:r>
          </a:p>
          <a:p>
            <a:pPr marL="342900" indent="-342900">
              <a:buNone/>
            </a:pPr>
            <a:r>
              <a:rPr lang="en-US" b="1" dirty="0"/>
              <a:t>Usaha </a:t>
            </a:r>
            <a:r>
              <a:rPr lang="en-US" b="1" dirty="0" err="1"/>
              <a:t>Menengah</a:t>
            </a:r>
            <a:endParaRPr lang="en-US" b="1" dirty="0"/>
          </a:p>
          <a:p>
            <a:pPr marL="342900" indent="-342900">
              <a:buFontTx/>
              <a:buAutoNum type="arabicPeriod"/>
            </a:pP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10 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300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50 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Usaha </a:t>
            </a:r>
            <a:r>
              <a:rPr lang="en-CA" sz="3200" dirty="0" err="1"/>
              <a:t>kecil</a:t>
            </a:r>
            <a:r>
              <a:rPr lang="en-CA" sz="3200" dirty="0"/>
              <a:t> yang </a:t>
            </a:r>
            <a:r>
              <a:rPr lang="en-CA" sz="3200" dirty="0" err="1"/>
              <a:t>inovatif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memperbesar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(competitive advantage),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( differentiation)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(cost leadership)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i="1" dirty="0"/>
              <a:t>"the </a:t>
            </a:r>
            <a:r>
              <a:rPr lang="en-US" dirty="0"/>
              <a:t>ability to apply </a:t>
            </a:r>
            <a:r>
              <a:rPr lang="en-US" i="1" dirty="0"/>
              <a:t>creative solutions to those problems and opportunities to enhance or to enrich people's live(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ENO DOC\rETNO SCAN\Foto10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558087" cy="10688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-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yang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merangkap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situasional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(</a:t>
            </a:r>
            <a:r>
              <a:rPr lang="en-US" i="1" dirty="0"/>
              <a:t>business concept</a:t>
            </a:r>
            <a:r>
              <a:rPr lang="en-US" dirty="0"/>
              <a:t>),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kelayakannya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(feasibility </a:t>
            </a:r>
            <a:r>
              <a:rPr lang="en-US" i="1" dirty="0" err="1"/>
              <a:t>sdudy</a:t>
            </a:r>
            <a:r>
              <a:rPr lang="en-US" i="1" dirty="0"/>
              <a:t>). </a:t>
            </a:r>
            <a:r>
              <a:rPr lang="en-US" dirty="0"/>
              <a:t>Perusahaan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business </a:t>
            </a:r>
            <a:r>
              <a:rPr lang="en-US" dirty="0"/>
              <a:t>plan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layak,sedangkan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dilewati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.</a:t>
            </a:r>
          </a:p>
          <a:p>
            <a:pPr hangingPunct="0"/>
            <a:r>
              <a:rPr lang="en-US" dirty="0"/>
              <a:t>Usaha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kecil,membutuhkan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menterjemahkan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real,sehingga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i="1" dirty="0"/>
              <a:t>business </a:t>
            </a:r>
            <a:r>
              <a:rPr lang="en-US" dirty="0"/>
              <a:t>plan </a:t>
            </a:r>
            <a:r>
              <a:rPr lang="en-US" dirty="0" err="1"/>
              <a:t>dinyatakansecara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Tahap-Tahap</a:t>
            </a:r>
            <a:r>
              <a:rPr lang="en-CA" dirty="0"/>
              <a:t> </a:t>
            </a:r>
            <a:r>
              <a:rPr lang="en-CA" dirty="0" err="1"/>
              <a:t>Penyusunan</a:t>
            </a:r>
            <a:r>
              <a:rPr lang="en-CA" dirty="0"/>
              <a:t>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CA" dirty="0" err="1">
                <a:solidFill>
                  <a:schemeClr val="accent2">
                    <a:lumMod val="75000"/>
                  </a:schemeClr>
                </a:solidFill>
              </a:rPr>
              <a:t>Tahap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</a:rPr>
              <a:t>Ide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</a:rPr>
              <a:t>usaha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  <a:p>
            <a:pPr hangingPunct="0"/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laksana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bola </a:t>
            </a:r>
            <a:r>
              <a:rPr lang="en-US" dirty="0" err="1"/>
              <a:t>salju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bergulir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pengusaha,untuk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hangingPunct="0"/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.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"</a:t>
            </a:r>
            <a:r>
              <a:rPr lang="en-US" i="1" dirty="0" err="1"/>
              <a:t>thingking</a:t>
            </a:r>
            <a:r>
              <a:rPr lang="en-US" i="1" dirty="0"/>
              <a:t> the new things"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i="1" dirty="0"/>
              <a:t>"doing the new </a:t>
            </a:r>
            <a:r>
              <a:rPr lang="en-US" dirty="0" err="1"/>
              <a:t>things".Dengan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A0A0A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A0A0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1091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BUSINESS PLAN (PERENCANAAN BISNIS) </vt:lpstr>
      <vt:lpstr>PowerPoint Presentation</vt:lpstr>
      <vt:lpstr>PowerPoint Presentation</vt:lpstr>
      <vt:lpstr>Pengertian Business Plan</vt:lpstr>
      <vt:lpstr>Business Plan dan Usaha Kecil Inovatif</vt:lpstr>
      <vt:lpstr>Usaha kecil yang inovatif</vt:lpstr>
      <vt:lpstr>PowerPoint Presentation</vt:lpstr>
      <vt:lpstr>PowerPoint Presentation</vt:lpstr>
      <vt:lpstr>Tahap-Tahap Penyusunan Business Plan</vt:lpstr>
      <vt:lpstr>PowerPoint Presentation</vt:lpstr>
      <vt:lpstr>PowerPoint Presentation</vt:lpstr>
      <vt:lpstr>PowerPoint Presentation</vt:lpstr>
      <vt:lpstr>PowerPoint Presentation</vt:lpstr>
      <vt:lpstr>HAL-HAL YANG PERLU DIPERHATIKAN DI DALAM MENYAJIKAN BUSINESS PLAN</vt:lpstr>
      <vt:lpstr>Format Business Plan</vt:lpstr>
      <vt:lpstr>PowerPoint Presentation</vt:lpstr>
      <vt:lpstr>Daftar Pustaka</vt:lpstr>
    </vt:vector>
  </TitlesOfParts>
  <Company>math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(PERENCANAAN BISNIS) </dc:title>
  <dc:creator>yogie mk</dc:creator>
  <cp:lastModifiedBy>Tantri Yanuar Rahmat Syah</cp:lastModifiedBy>
  <cp:revision>28</cp:revision>
  <dcterms:created xsi:type="dcterms:W3CDTF">2009-03-23T13:07:04Z</dcterms:created>
  <dcterms:modified xsi:type="dcterms:W3CDTF">2019-04-13T06:18:38Z</dcterms:modified>
</cp:coreProperties>
</file>