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73" r:id="rId5"/>
    <p:sldId id="279" r:id="rId6"/>
    <p:sldId id="28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err="1" smtClean="0">
                <a:solidFill>
                  <a:srgbClr val="FF0000"/>
                </a:solidFill>
              </a:rPr>
              <a:t>pemasaran</a:t>
            </a:r>
            <a:r>
              <a:rPr lang="en-GB" sz="2400" b="1" dirty="0" smtClean="0">
                <a:solidFill>
                  <a:srgbClr val="FF0000"/>
                </a:solidFill>
              </a:rPr>
              <a:t> (03)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PEMASARAN (03)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(MARKETING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200" dirty="0" smtClean="0"/>
              <a:t>Principle of Marketing (2012) by Philip Kotler &amp; Gary </a:t>
            </a:r>
            <a:r>
              <a:rPr lang="en-GB" sz="3200" dirty="0" err="1" smtClean="0"/>
              <a:t>Amstrong</a:t>
            </a:r>
            <a:endParaRPr lang="en-GB" sz="32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>Consumer markets and</a:t>
            </a:r>
            <a:br>
              <a:rPr lang="en-GB" sz="4000" b="1" dirty="0" smtClean="0"/>
            </a:br>
            <a:r>
              <a:rPr lang="en-GB" sz="4000" b="1" dirty="0" smtClean="0"/>
              <a:t>consumer buying behaviour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941351" cy="411321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400" dirty="0" smtClean="0">
                <a:sym typeface="Wingdings" panose="05000000000000000000" pitchFamily="2" charset="2"/>
              </a:rPr>
              <a:t>Figure 5.1: Model of Buyer </a:t>
            </a:r>
            <a:r>
              <a:rPr lang="en-GB" sz="4400" dirty="0" err="1" smtClean="0">
                <a:sym typeface="Wingdings" panose="05000000000000000000" pitchFamily="2" charset="2"/>
              </a:rPr>
              <a:t>Behavior</a:t>
            </a:r>
            <a:endParaRPr lang="en-GB" sz="44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>
                <a:sym typeface="Wingdings" panose="05000000000000000000" pitchFamily="2" charset="2"/>
              </a:rPr>
              <a:t>Characteristics Affecting Consumer </a:t>
            </a:r>
            <a:r>
              <a:rPr lang="en-GB" sz="4000" dirty="0" err="1" smtClean="0">
                <a:sym typeface="Wingdings" panose="05000000000000000000" pitchFamily="2" charset="2"/>
              </a:rPr>
              <a:t>Behavior</a:t>
            </a:r>
            <a:endParaRPr lang="en-GB" sz="40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800" dirty="0" smtClean="0">
                <a:sym typeface="Wingdings" panose="05000000000000000000" pitchFamily="2" charset="2"/>
              </a:rPr>
              <a:t> cultural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800" dirty="0">
                <a:sym typeface="Wingdings" panose="05000000000000000000" pitchFamily="2" charset="2"/>
              </a:rPr>
              <a:t> </a:t>
            </a:r>
            <a:r>
              <a:rPr lang="en-GB" sz="3800" dirty="0" smtClean="0">
                <a:sym typeface="Wingdings" panose="05000000000000000000" pitchFamily="2" charset="2"/>
              </a:rPr>
              <a:t>social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800" dirty="0">
                <a:sym typeface="Wingdings" panose="05000000000000000000" pitchFamily="2" charset="2"/>
              </a:rPr>
              <a:t> </a:t>
            </a:r>
            <a:r>
              <a:rPr lang="en-GB" sz="3800" dirty="0" smtClean="0">
                <a:sym typeface="Wingdings" panose="05000000000000000000" pitchFamily="2" charset="2"/>
              </a:rPr>
              <a:t>personal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3800" smtClean="0">
                <a:sym typeface="Wingdings" panose="05000000000000000000" pitchFamily="2" charset="2"/>
              </a:rPr>
              <a:t> psychological</a:t>
            </a:r>
            <a:endParaRPr lang="en-GB" sz="38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44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cap="none" dirty="0" smtClean="0"/>
              <a:t>Types of Buying Decision Behaviour</a:t>
            </a:r>
            <a:endParaRPr lang="en-GB" sz="40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Complex of Buying Behaviour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Dissonance-Reducing Buying Behaviour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Habitual Buying Behaviour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Variety-Seeking Buying Behaviour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6929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b="1" cap="none" dirty="0" smtClean="0"/>
              <a:t>Buyer Decision Process</a:t>
            </a:r>
            <a:endParaRPr lang="en-GB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875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Need Recognition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Information Search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 smtClean="0"/>
              <a:t> Evaluation of Alternatives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 smtClean="0"/>
              <a:t> Purchase Decision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Post-purchase Behaviour</a:t>
            </a:r>
          </a:p>
        </p:txBody>
      </p:sp>
    </p:spTree>
    <p:extLst>
      <p:ext uri="{BB962C8B-B14F-4D97-AF65-F5344CB8AC3E}">
        <p14:creationId xmlns:p14="http://schemas.microsoft.com/office/powerpoint/2010/main" val="155423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17839"/>
            <a:ext cx="9603275" cy="107503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cap="none" dirty="0" smtClean="0"/>
              <a:t>Buyer Decision Process</a:t>
            </a:r>
            <a:br>
              <a:rPr lang="en-GB" sz="4400" b="1" cap="none" dirty="0" smtClean="0"/>
            </a:br>
            <a:r>
              <a:rPr lang="en-GB" sz="4400" b="1" cap="none" dirty="0" smtClean="0"/>
              <a:t>for New Products</a:t>
            </a:r>
            <a:endParaRPr lang="en-GB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61286"/>
            <a:ext cx="9603275" cy="38800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4000" dirty="0" smtClean="0"/>
              <a:t>Stage in Adoption Process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 smtClean="0"/>
              <a:t>Individual Differences in Innovation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 smtClean="0"/>
              <a:t>Influence of Product Characteristics on  Rate of Adoption</a:t>
            </a:r>
          </a:p>
        </p:txBody>
      </p:sp>
    </p:spTree>
    <p:extLst>
      <p:ext uri="{BB962C8B-B14F-4D97-AF65-F5344CB8AC3E}">
        <p14:creationId xmlns:p14="http://schemas.microsoft.com/office/powerpoint/2010/main" val="316793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668</TotalTime>
  <Words>132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PEMASARAN (03) (MARKETING management)</vt:lpstr>
      <vt:lpstr>Consumer markets and consumer buying behaviour</vt:lpstr>
      <vt:lpstr>Types of Buying Decision Behaviour</vt:lpstr>
      <vt:lpstr>Buyer Decision Process</vt:lpstr>
      <vt:lpstr>Buyer Decision Process for New Products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54</cp:revision>
  <dcterms:created xsi:type="dcterms:W3CDTF">2019-08-28T02:56:00Z</dcterms:created>
  <dcterms:modified xsi:type="dcterms:W3CDTF">2019-09-22T03:44:26Z</dcterms:modified>
</cp:coreProperties>
</file>