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73" r:id="rId5"/>
    <p:sldId id="279" r:id="rId6"/>
    <p:sldId id="280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err="1" smtClean="0">
                <a:solidFill>
                  <a:srgbClr val="FF0000"/>
                </a:solidFill>
              </a:rPr>
              <a:t>pemasaran</a:t>
            </a:r>
            <a:r>
              <a:rPr lang="en-GB" sz="2400" b="1" dirty="0" smtClean="0">
                <a:solidFill>
                  <a:srgbClr val="FF0000"/>
                </a:solidFill>
              </a:rPr>
              <a:t> (04)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OPERASI,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PEMASARAN (04)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(MARKETING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3200" dirty="0" smtClean="0"/>
              <a:t>Principle of Marketing (2012) by Philip Kotler &amp; Gary </a:t>
            </a:r>
            <a:r>
              <a:rPr lang="en-GB" sz="3200" dirty="0" err="1" smtClean="0"/>
              <a:t>Amstrong</a:t>
            </a:r>
            <a:endParaRPr lang="en-GB" sz="32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b="1" dirty="0" smtClean="0"/>
              <a:t>Customer-driven </a:t>
            </a:r>
            <a:br>
              <a:rPr lang="en-GB" sz="4000" b="1" dirty="0" smtClean="0"/>
            </a:br>
            <a:r>
              <a:rPr lang="en-GB" sz="4000" b="1" dirty="0" smtClean="0"/>
              <a:t>marketing strategy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508422"/>
            <a:ext cx="9941351" cy="3620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u="sng" dirty="0" smtClean="0">
                <a:sym typeface="Wingdings" panose="05000000000000000000" pitchFamily="2" charset="2"/>
              </a:rPr>
              <a:t>See Figure 7.1:</a:t>
            </a:r>
            <a:endParaRPr lang="en-GB" sz="38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4400" b="1" dirty="0" smtClean="0">
                <a:sym typeface="Wingdings" panose="05000000000000000000" pitchFamily="2" charset="2"/>
              </a:rPr>
              <a:t>Designing Customer-Driven  </a:t>
            </a:r>
          </a:p>
          <a:p>
            <a:pPr marL="0" indent="0">
              <a:buNone/>
            </a:pPr>
            <a:r>
              <a:rPr lang="en-GB" sz="4400" b="1" dirty="0" smtClean="0">
                <a:sym typeface="Wingdings" panose="05000000000000000000" pitchFamily="2" charset="2"/>
              </a:rPr>
              <a:t>Marketing  Strategy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381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cap="none" dirty="0" smtClean="0"/>
              <a:t>Market Segmentation</a:t>
            </a:r>
            <a:endParaRPr lang="en-GB" sz="40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Geographic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Demographic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Psychographic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err="1" smtClean="0"/>
              <a:t>Behavioral</a:t>
            </a:r>
            <a:endParaRPr lang="en-GB" sz="4000" dirty="0" smtClean="0"/>
          </a:p>
          <a:p>
            <a:pPr>
              <a:buFont typeface="Wingdings" panose="05000000000000000000" pitchFamily="2" charset="2"/>
              <a:buChar char="ü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6929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b="1" cap="none" dirty="0" smtClean="0"/>
              <a:t>Market Targeting</a:t>
            </a:r>
            <a:endParaRPr lang="en-GB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8755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Evaluating Market Segment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Selecting Target </a:t>
            </a:r>
            <a:r>
              <a:rPr lang="en-GB" sz="4000" dirty="0" err="1" smtClean="0"/>
              <a:t>Marget</a:t>
            </a:r>
            <a:r>
              <a:rPr lang="en-GB" sz="4000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800" dirty="0"/>
              <a:t> </a:t>
            </a:r>
            <a:r>
              <a:rPr lang="en-GB" sz="3800" dirty="0" smtClean="0"/>
              <a:t>Undifferentiated Marketing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800" dirty="0"/>
              <a:t> </a:t>
            </a:r>
            <a:r>
              <a:rPr lang="en-GB" sz="3800" dirty="0" smtClean="0"/>
              <a:t>Differentiated Marketing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800" dirty="0"/>
              <a:t> </a:t>
            </a:r>
            <a:r>
              <a:rPr lang="en-GB" sz="3800" dirty="0" smtClean="0"/>
              <a:t>Concentrated </a:t>
            </a:r>
            <a:r>
              <a:rPr lang="en-GB" sz="3800" dirty="0" err="1" smtClean="0"/>
              <a:t>Martketing</a:t>
            </a:r>
            <a:endParaRPr lang="en-GB" sz="3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800" dirty="0"/>
              <a:t> </a:t>
            </a:r>
            <a:r>
              <a:rPr lang="en-GB" sz="3800" dirty="0" smtClean="0"/>
              <a:t>Micromarketing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800" dirty="0"/>
              <a:t> </a:t>
            </a:r>
            <a:r>
              <a:rPr lang="en-GB" sz="3800" dirty="0" smtClean="0"/>
              <a:t>Individual Marketing</a:t>
            </a:r>
          </a:p>
        </p:txBody>
      </p:sp>
    </p:spTree>
    <p:extLst>
      <p:ext uri="{BB962C8B-B14F-4D97-AF65-F5344CB8AC3E}">
        <p14:creationId xmlns:p14="http://schemas.microsoft.com/office/powerpoint/2010/main" val="155423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17839"/>
            <a:ext cx="9603275" cy="1075038"/>
          </a:xfrm>
        </p:spPr>
        <p:txBody>
          <a:bodyPr>
            <a:normAutofit/>
          </a:bodyPr>
          <a:lstStyle/>
          <a:p>
            <a:pPr algn="ctr"/>
            <a:r>
              <a:rPr lang="en-GB" sz="4400" b="1" cap="none" dirty="0" smtClean="0"/>
              <a:t>Differentiation and Positioning</a:t>
            </a:r>
            <a:endParaRPr lang="en-GB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631988"/>
            <a:ext cx="9603275" cy="350931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Positioning Map</a:t>
            </a:r>
          </a:p>
          <a:p>
            <a:r>
              <a:rPr lang="en-GB" sz="4000" dirty="0" smtClean="0"/>
              <a:t>Choosing Differentiation and Positioning </a:t>
            </a:r>
            <a:r>
              <a:rPr lang="en-GB" sz="4000" dirty="0" smtClean="0"/>
              <a:t>    Strategy</a:t>
            </a:r>
            <a:endParaRPr lang="en-GB" sz="4000" dirty="0" smtClean="0"/>
          </a:p>
          <a:p>
            <a:pPr marL="0" indent="0">
              <a:buNone/>
            </a:pP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16793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688</TotalTime>
  <Words>103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Brush Script MT</vt:lpstr>
      <vt:lpstr>Courier New</vt:lpstr>
      <vt:lpstr>Gill Sans MT</vt:lpstr>
      <vt:lpstr>Wingdings</vt:lpstr>
      <vt:lpstr>Gallery</vt:lpstr>
      <vt:lpstr>Mata-kuliah  Manajemen fungsional</vt:lpstr>
      <vt:lpstr>Manajemen PEMASARAN (04) (MARKETING management)</vt:lpstr>
      <vt:lpstr>Customer-driven  marketing strategy</vt:lpstr>
      <vt:lpstr>Market Segmentation</vt:lpstr>
      <vt:lpstr>Market Targeting</vt:lpstr>
      <vt:lpstr>Differentiation and Positioning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57</cp:revision>
  <dcterms:created xsi:type="dcterms:W3CDTF">2019-08-28T02:56:00Z</dcterms:created>
  <dcterms:modified xsi:type="dcterms:W3CDTF">2019-09-22T03:45:44Z</dcterms:modified>
</cp:coreProperties>
</file>