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8" d="100"/>
          <a:sy n="78" d="100"/>
        </p:scale>
        <p:origin x="1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9/22/2019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3762" y="802298"/>
            <a:ext cx="10911015" cy="2541431"/>
          </a:xfrm>
        </p:spPr>
        <p:txBody>
          <a:bodyPr>
            <a:normAutofit fontScale="90000"/>
          </a:bodyPr>
          <a:lstStyle/>
          <a:p>
            <a:r>
              <a:rPr lang="en-GB" dirty="0"/>
              <a:t>Mata-</a:t>
            </a:r>
            <a:r>
              <a:rPr lang="en-GB" dirty="0" err="1"/>
              <a:t>kuliah</a:t>
            </a:r>
            <a:r>
              <a:rPr lang="en-GB" dirty="0"/>
              <a:t> </a:t>
            </a:r>
            <a:br>
              <a:rPr lang="en-GB" dirty="0"/>
            </a:br>
            <a:r>
              <a:rPr lang="en-GB" b="1" dirty="0" err="1"/>
              <a:t>Manajemen</a:t>
            </a:r>
            <a:r>
              <a:rPr lang="en-GB" b="1" dirty="0"/>
              <a:t> </a:t>
            </a:r>
            <a:r>
              <a:rPr lang="en-GB" b="1" dirty="0" err="1"/>
              <a:t>fungsional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7329" y="3818238"/>
            <a:ext cx="10787447" cy="2273643"/>
          </a:xfrm>
        </p:spPr>
        <p:txBody>
          <a:bodyPr>
            <a:normAutofit/>
          </a:bodyPr>
          <a:lstStyle/>
          <a:p>
            <a:r>
              <a:rPr lang="en-GB" sz="2400" dirty="0">
                <a:solidFill>
                  <a:srgbClr val="002060"/>
                </a:solidFill>
              </a:rPr>
              <a:t>SUB MATA-KULIAH </a:t>
            </a:r>
            <a:r>
              <a:rPr lang="en-GB" sz="2400" b="1" dirty="0">
                <a:solidFill>
                  <a:srgbClr val="FF0000"/>
                </a:solidFill>
              </a:rPr>
              <a:t>MANAJEMEN </a:t>
            </a:r>
            <a:r>
              <a:rPr lang="en-GB" sz="2400" b="1" dirty="0" smtClean="0">
                <a:solidFill>
                  <a:srgbClr val="FF0000"/>
                </a:solidFill>
              </a:rPr>
              <a:t>OPERASI (02)</a:t>
            </a:r>
            <a:endParaRPr lang="en-GB" sz="2400" b="1" dirty="0">
              <a:solidFill>
                <a:srgbClr val="FF0000"/>
              </a:solidFill>
            </a:endParaRPr>
          </a:p>
          <a:p>
            <a:r>
              <a:rPr lang="en-GB" sz="2400" dirty="0" smtClean="0">
                <a:solidFill>
                  <a:srgbClr val="002060"/>
                </a:solidFill>
              </a:rPr>
              <a:t>(TERINTEGRASI DENGAN </a:t>
            </a:r>
            <a:r>
              <a:rPr lang="en-GB" sz="2400" dirty="0">
                <a:solidFill>
                  <a:srgbClr val="002060"/>
                </a:solidFill>
              </a:rPr>
              <a:t>SUB </a:t>
            </a:r>
            <a:r>
              <a:rPr lang="en-GB" sz="2400" dirty="0" smtClean="0">
                <a:solidFill>
                  <a:srgbClr val="002060"/>
                </a:solidFill>
              </a:rPr>
              <a:t>MATA-KULIAH: </a:t>
            </a:r>
            <a:r>
              <a:rPr lang="en-GB" sz="2400" b="1" dirty="0" smtClean="0">
                <a:solidFill>
                  <a:srgbClr val="002060"/>
                </a:solidFill>
              </a:rPr>
              <a:t>MANAJEMEN </a:t>
            </a:r>
            <a:r>
              <a:rPr lang="en-GB" sz="2400" b="1" dirty="0" err="1" smtClean="0">
                <a:solidFill>
                  <a:srgbClr val="002060"/>
                </a:solidFill>
              </a:rPr>
              <a:t>keuangan</a:t>
            </a:r>
            <a:r>
              <a:rPr lang="en-GB" sz="2400" dirty="0" smtClean="0">
                <a:solidFill>
                  <a:srgbClr val="002060"/>
                </a:solidFill>
              </a:rPr>
              <a:t>, </a:t>
            </a:r>
            <a:r>
              <a:rPr lang="en-GB" sz="2400" b="1" dirty="0">
                <a:solidFill>
                  <a:srgbClr val="002060"/>
                </a:solidFill>
              </a:rPr>
              <a:t>MANAJEMEN </a:t>
            </a:r>
            <a:r>
              <a:rPr lang="en-GB" sz="2400" b="1" dirty="0" smtClean="0">
                <a:solidFill>
                  <a:srgbClr val="002060"/>
                </a:solidFill>
              </a:rPr>
              <a:t>PEMASARAN, </a:t>
            </a:r>
            <a:r>
              <a:rPr lang="en-GB" sz="2400" dirty="0">
                <a:solidFill>
                  <a:srgbClr val="002060"/>
                </a:solidFill>
              </a:rPr>
              <a:t>DAN</a:t>
            </a:r>
            <a:r>
              <a:rPr lang="en-GB" sz="2400" b="1" dirty="0">
                <a:solidFill>
                  <a:srgbClr val="002060"/>
                </a:solidFill>
              </a:rPr>
              <a:t> MANAJEMEN SUMBERDAYA </a:t>
            </a:r>
            <a:r>
              <a:rPr lang="en-GB" sz="2400" b="1" dirty="0" smtClean="0">
                <a:solidFill>
                  <a:srgbClr val="002060"/>
                </a:solidFill>
              </a:rPr>
              <a:t>MANUSIA</a:t>
            </a:r>
            <a:r>
              <a:rPr lang="en-GB" sz="2400" dirty="0" smtClean="0">
                <a:solidFill>
                  <a:srgbClr val="002060"/>
                </a:solidFill>
              </a:rPr>
              <a:t>)</a:t>
            </a:r>
          </a:p>
          <a:p>
            <a:endParaRPr lang="en-GB" sz="2400" dirty="0" smtClean="0">
              <a:solidFill>
                <a:srgbClr val="002060"/>
              </a:solidFill>
            </a:endParaRPr>
          </a:p>
          <a:p>
            <a:endParaRPr lang="en-GB" sz="2400" b="1" i="1" dirty="0" smtClean="0">
              <a:solidFill>
                <a:srgbClr val="0070C0"/>
              </a:solidFill>
            </a:endParaRPr>
          </a:p>
          <a:p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7329" y="6286495"/>
            <a:ext cx="411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i="1" dirty="0" smtClean="0">
                <a:solidFill>
                  <a:schemeClr val="bg1"/>
                </a:solidFill>
              </a:rPr>
              <a:t>RATHOYO RASDAN</a:t>
            </a:r>
          </a:p>
          <a:p>
            <a:endParaRPr lang="en-GB" sz="24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67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6119" y="804519"/>
            <a:ext cx="10288735" cy="1049235"/>
          </a:xfrm>
        </p:spPr>
        <p:txBody>
          <a:bodyPr/>
          <a:lstStyle/>
          <a:p>
            <a:r>
              <a:rPr lang="en-GB" b="1" dirty="0" err="1" smtClean="0"/>
              <a:t>Manajemen</a:t>
            </a:r>
            <a:r>
              <a:rPr lang="en-GB" b="1" dirty="0" smtClean="0"/>
              <a:t> OPERASI (02)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(OPERATIONS management)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119" y="2015732"/>
            <a:ext cx="10849232" cy="345061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3200" u="sng" dirty="0" err="1" smtClean="0"/>
              <a:t>Referensi</a:t>
            </a:r>
            <a:r>
              <a:rPr lang="en-GB" sz="3200" u="sng" dirty="0" smtClean="0"/>
              <a:t>:</a:t>
            </a:r>
          </a:p>
          <a:p>
            <a:pPr marL="0" indent="0">
              <a:buNone/>
            </a:pPr>
            <a:r>
              <a:rPr lang="en-GB" sz="3200" dirty="0" smtClean="0"/>
              <a:t>Operations Management (2013) by Nigel Slack, Alistair Brandon-Jones, Robert Johnston </a:t>
            </a:r>
          </a:p>
          <a:p>
            <a:pPr marL="0" indent="0">
              <a:buNone/>
            </a:pPr>
            <a:endParaRPr lang="en-GB" sz="2400" dirty="0" smtClean="0"/>
          </a:p>
          <a:p>
            <a:pPr marL="457200" indent="-457200">
              <a:buAutoNum type="arabicPeriod"/>
            </a:pPr>
            <a:endParaRPr lang="en-GB" sz="2400" dirty="0" smtClean="0"/>
          </a:p>
          <a:p>
            <a:pPr marL="0" indent="0">
              <a:buNone/>
            </a:pPr>
            <a:r>
              <a:rPr lang="en-GB" sz="2400" b="1" i="1" dirty="0" smtClean="0"/>
              <a:t>RATHOYO RASDAN</a:t>
            </a:r>
            <a:endParaRPr lang="en-GB" sz="2400" b="1" i="1" dirty="0"/>
          </a:p>
        </p:txBody>
      </p:sp>
    </p:spTree>
    <p:extLst>
      <p:ext uri="{BB962C8B-B14F-4D97-AF65-F5344CB8AC3E}">
        <p14:creationId xmlns:p14="http://schemas.microsoft.com/office/powerpoint/2010/main" val="394164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b="1" dirty="0" smtClean="0"/>
              <a:t>2. Operations principle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4000" dirty="0" smtClean="0"/>
              <a:t>Figure 1.4:</a:t>
            </a:r>
          </a:p>
          <a:p>
            <a:pPr marL="0" indent="0">
              <a:buNone/>
            </a:pPr>
            <a:r>
              <a:rPr lang="en-GB" sz="4000" dirty="0" smtClean="0"/>
              <a:t>All operations are input-transformation-output processes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234915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Different characteristics of operation processes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sz="4000" dirty="0" smtClean="0"/>
              <a:t> Volume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4000" dirty="0"/>
              <a:t> </a:t>
            </a:r>
            <a:r>
              <a:rPr lang="en-GB" sz="4000" dirty="0" smtClean="0"/>
              <a:t>Variety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4000" dirty="0"/>
              <a:t> </a:t>
            </a:r>
            <a:r>
              <a:rPr lang="en-GB" sz="4000" dirty="0" smtClean="0"/>
              <a:t>Variation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4000" dirty="0"/>
              <a:t> </a:t>
            </a:r>
            <a:r>
              <a:rPr lang="en-GB" sz="4000" dirty="0" smtClean="0"/>
              <a:t>Visibility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389746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What do operation manager do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GB" sz="4000" dirty="0" smtClean="0"/>
              <a:t>Directing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4000" dirty="0" smtClean="0"/>
              <a:t>Designing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4000" dirty="0" smtClean="0"/>
              <a:t>Planning and Delivering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4000" dirty="0" smtClean="0"/>
              <a:t>Developing</a:t>
            </a:r>
          </a:p>
          <a:p>
            <a:pPr>
              <a:buFont typeface="Wingdings" panose="05000000000000000000" pitchFamily="2" charset="2"/>
              <a:buChar char="v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1582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To be a great of operation manager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4299911"/>
          </a:xfrm>
        </p:spPr>
        <p:txBody>
          <a:bodyPr>
            <a:noAutofit/>
          </a:bodyPr>
          <a:lstStyle/>
          <a:p>
            <a:r>
              <a:rPr lang="en-GB" sz="2200" b="1" dirty="0" smtClean="0"/>
              <a:t>Enjoys getting things done</a:t>
            </a:r>
          </a:p>
          <a:p>
            <a:r>
              <a:rPr lang="en-GB" sz="2200" b="1" dirty="0" smtClean="0"/>
              <a:t>Understands customer needs</a:t>
            </a:r>
          </a:p>
          <a:p>
            <a:r>
              <a:rPr lang="en-GB" sz="2200" b="1" dirty="0" smtClean="0"/>
              <a:t>Communicate and motivates</a:t>
            </a:r>
          </a:p>
          <a:p>
            <a:r>
              <a:rPr lang="en-GB" sz="2200" b="1" dirty="0" smtClean="0"/>
              <a:t>Learn all the time</a:t>
            </a:r>
          </a:p>
          <a:p>
            <a:r>
              <a:rPr lang="en-GB" sz="2200" b="1" dirty="0" smtClean="0"/>
              <a:t>Committed to innovation</a:t>
            </a:r>
          </a:p>
          <a:p>
            <a:r>
              <a:rPr lang="en-GB" sz="2200" b="1" dirty="0" smtClean="0"/>
              <a:t>Knows their contribution</a:t>
            </a:r>
          </a:p>
          <a:p>
            <a:r>
              <a:rPr lang="en-GB" sz="2200" b="1" dirty="0" smtClean="0"/>
              <a:t>Capable of analysis</a:t>
            </a:r>
          </a:p>
          <a:p>
            <a:r>
              <a:rPr lang="en-GB" sz="2200" b="1" dirty="0" smtClean="0"/>
              <a:t>Keep cool under pressure</a:t>
            </a:r>
            <a:endParaRPr lang="en-GB" sz="2200" b="1" dirty="0"/>
          </a:p>
        </p:txBody>
      </p:sp>
    </p:spTree>
    <p:extLst>
      <p:ext uri="{BB962C8B-B14F-4D97-AF65-F5344CB8AC3E}">
        <p14:creationId xmlns:p14="http://schemas.microsoft.com/office/powerpoint/2010/main" val="702304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sz="7200" dirty="0">
              <a:latin typeface="Brush Script MT" panose="03060802040406070304" pitchFamily="66" charset="0"/>
            </a:endParaRPr>
          </a:p>
          <a:p>
            <a:pPr marL="0" indent="0" algn="ctr">
              <a:buNone/>
            </a:pPr>
            <a:r>
              <a:rPr lang="en-GB" sz="7200" dirty="0" err="1" smtClean="0">
                <a:latin typeface="Brush Script MT" panose="03060802040406070304" pitchFamily="66" charset="0"/>
              </a:rPr>
              <a:t>Terima</a:t>
            </a:r>
            <a:r>
              <a:rPr lang="en-GB" sz="7200" dirty="0" smtClean="0">
                <a:latin typeface="Brush Script MT" panose="03060802040406070304" pitchFamily="66" charset="0"/>
              </a:rPr>
              <a:t> </a:t>
            </a:r>
            <a:r>
              <a:rPr lang="en-GB" sz="7200" dirty="0" err="1" smtClean="0">
                <a:latin typeface="Brush Script MT" panose="03060802040406070304" pitchFamily="66" charset="0"/>
              </a:rPr>
              <a:t>kasih</a:t>
            </a:r>
            <a:endParaRPr lang="en-GB" sz="7200" dirty="0">
              <a:latin typeface="Brush Script MT" panose="030608020404060703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1434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681</TotalTime>
  <Words>122</Words>
  <Application>Microsoft Office PowerPoint</Application>
  <PresentationFormat>Widescreen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Brush Script MT</vt:lpstr>
      <vt:lpstr>Gill Sans MT</vt:lpstr>
      <vt:lpstr>Wingdings</vt:lpstr>
      <vt:lpstr>Gallery</vt:lpstr>
      <vt:lpstr>Mata-kuliah  Manajemen fungsional</vt:lpstr>
      <vt:lpstr>Manajemen OPERASI (02) (OPERATIONS management)</vt:lpstr>
      <vt:lpstr>2. Operations principle</vt:lpstr>
      <vt:lpstr>Different characteristics of operation processes</vt:lpstr>
      <vt:lpstr>What do operation manager do</vt:lpstr>
      <vt:lpstr>To be a great of operation manager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Mata-kuliah  Manajemen fungsional</dc:title>
  <dc:creator>rathoyo</dc:creator>
  <cp:lastModifiedBy>rathoyo</cp:lastModifiedBy>
  <cp:revision>55</cp:revision>
  <dcterms:created xsi:type="dcterms:W3CDTF">2019-08-28T02:56:00Z</dcterms:created>
  <dcterms:modified xsi:type="dcterms:W3CDTF">2019-09-22T03:47:50Z</dcterms:modified>
</cp:coreProperties>
</file>