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OPERASI (03)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SUMBERDAYA </a:t>
            </a:r>
            <a:r>
              <a:rPr lang="en-GB" sz="2400" b="1" dirty="0" smtClean="0">
                <a:solidFill>
                  <a:srgbClr val="002060"/>
                </a:solidFill>
              </a:rPr>
              <a:t>MANUSIA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OPERASI (03)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(OPERATIONS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3200" dirty="0" smtClean="0"/>
              <a:t>Operations Management (2013) by Nigel Slack, Alistair Brandon-Jones, Robert Johnston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9416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3</a:t>
            </a:r>
            <a:r>
              <a:rPr lang="en-GB" sz="4000" b="1" dirty="0" smtClean="0"/>
              <a:t>. Operations performance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Triple bottom line: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Social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Environmental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4000" dirty="0"/>
              <a:t> </a:t>
            </a:r>
            <a:r>
              <a:rPr lang="en-GB" sz="4000" dirty="0" smtClean="0"/>
              <a:t>Economic</a:t>
            </a:r>
          </a:p>
        </p:txBody>
      </p:sp>
    </p:spTree>
    <p:extLst>
      <p:ext uri="{BB962C8B-B14F-4D97-AF65-F5344CB8AC3E}">
        <p14:creationId xmlns:p14="http://schemas.microsoft.com/office/powerpoint/2010/main" val="123491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1) Why is quality important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400" dirty="0" smtClean="0"/>
              <a:t>Quality reduces costs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400" dirty="0"/>
              <a:t> </a:t>
            </a:r>
            <a:r>
              <a:rPr lang="en-GB" sz="4400" dirty="0" smtClean="0"/>
              <a:t>Quality increases dependability</a:t>
            </a:r>
          </a:p>
        </p:txBody>
      </p:sp>
    </p:spTree>
    <p:extLst>
      <p:ext uri="{BB962C8B-B14F-4D97-AF65-F5344CB8AC3E}">
        <p14:creationId xmlns:p14="http://schemas.microsoft.com/office/powerpoint/2010/main" val="238974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2) Why is speed important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 </a:t>
            </a:r>
            <a:endParaRPr lang="en-GB" sz="4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4400" dirty="0" smtClean="0"/>
              <a:t>Speed reduces inventories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400" dirty="0"/>
              <a:t> </a:t>
            </a:r>
            <a:r>
              <a:rPr lang="en-GB" sz="4400" dirty="0" smtClean="0"/>
              <a:t>Speed reduces risk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615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3) Why is dependability important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434281"/>
            <a:ext cx="9603275" cy="3719384"/>
          </a:xfrm>
        </p:spPr>
        <p:txBody>
          <a:bodyPr>
            <a:noAutofit/>
          </a:bodyPr>
          <a:lstStyle/>
          <a:p>
            <a:r>
              <a:rPr lang="en-GB" sz="4400" dirty="0" smtClean="0"/>
              <a:t>Dependability saves time</a:t>
            </a:r>
          </a:p>
          <a:p>
            <a:r>
              <a:rPr lang="en-GB" sz="4400" dirty="0" smtClean="0"/>
              <a:t>Dependability saves money</a:t>
            </a:r>
          </a:p>
          <a:p>
            <a:r>
              <a:rPr lang="en-GB" sz="4400" dirty="0" smtClean="0"/>
              <a:t>Dependability gives stability</a:t>
            </a:r>
          </a:p>
        </p:txBody>
      </p:sp>
    </p:spTree>
    <p:extLst>
      <p:ext uri="{BB962C8B-B14F-4D97-AF65-F5344CB8AC3E}">
        <p14:creationId xmlns:p14="http://schemas.microsoft.com/office/powerpoint/2010/main" val="70230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4) Why is flexibility important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Product/service flexibility</a:t>
            </a:r>
          </a:p>
          <a:p>
            <a:r>
              <a:rPr lang="en-GB" sz="4000" dirty="0" smtClean="0"/>
              <a:t>Mix flexibility</a:t>
            </a:r>
          </a:p>
          <a:p>
            <a:r>
              <a:rPr lang="en-GB" sz="4000" dirty="0" smtClean="0"/>
              <a:t>Volume flexibility</a:t>
            </a:r>
          </a:p>
          <a:p>
            <a:r>
              <a:rPr lang="en-GB" sz="4000" dirty="0" smtClean="0"/>
              <a:t>Delivery flexibility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24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700</TotalTime>
  <Words>123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OPERASI (03) (OPERATIONS management)</vt:lpstr>
      <vt:lpstr>3. Operations performance</vt:lpstr>
      <vt:lpstr>1) Why is quality important</vt:lpstr>
      <vt:lpstr>2) Why is speed important </vt:lpstr>
      <vt:lpstr>3) Why is dependability important</vt:lpstr>
      <vt:lpstr>4) Why is flexibility important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60</cp:revision>
  <dcterms:created xsi:type="dcterms:W3CDTF">2019-08-28T02:56:00Z</dcterms:created>
  <dcterms:modified xsi:type="dcterms:W3CDTF">2019-09-22T03:16:16Z</dcterms:modified>
</cp:coreProperties>
</file>