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OPERASI (</a:t>
            </a:r>
            <a:r>
              <a:rPr lang="en-GB" sz="2400" b="1" dirty="0" smtClean="0">
                <a:solidFill>
                  <a:srgbClr val="FF0000"/>
                </a:solidFill>
              </a:rPr>
              <a:t>04)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</a:t>
            </a:r>
            <a:r>
              <a:rPr lang="en-GB" sz="2400" b="1" dirty="0" smtClean="0">
                <a:solidFill>
                  <a:srgbClr val="002060"/>
                </a:solidFill>
              </a:rPr>
              <a:t>PEMASARAN,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OPERASI (</a:t>
            </a:r>
            <a:r>
              <a:rPr lang="en-GB" b="1" dirty="0" smtClean="0"/>
              <a:t>04)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(OPERATIONS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200" dirty="0" smtClean="0"/>
              <a:t>Operations Management (2013) by Nigel Slack, Alistair Brandon-Jones, Robert Johnston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9416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4</a:t>
            </a:r>
            <a:r>
              <a:rPr lang="en-GB" sz="4000" b="1" dirty="0" smtClean="0"/>
              <a:t>. </a:t>
            </a:r>
            <a:r>
              <a:rPr lang="en-GB" sz="4000" b="1" dirty="0" smtClean="0"/>
              <a:t>Operations </a:t>
            </a:r>
            <a:r>
              <a:rPr lang="en-GB" sz="4000" b="1" dirty="0" smtClean="0"/>
              <a:t>strategy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79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Operation (NOT Operational) Strategy</a:t>
            </a:r>
            <a:r>
              <a:rPr lang="en-GB" sz="4000" dirty="0" smtClean="0"/>
              <a:t>:</a:t>
            </a:r>
            <a:endParaRPr lang="en-GB" sz="4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Overall goal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In general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Long term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Total picture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Above day-to-day activities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123491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Business strategy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347784"/>
            <a:ext cx="9603275" cy="37811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4000" dirty="0" smtClean="0"/>
              <a:t> </a:t>
            </a:r>
            <a:r>
              <a:rPr lang="en-GB" sz="4400" dirty="0" smtClean="0"/>
              <a:t>Implementing </a:t>
            </a:r>
            <a:endParaRPr lang="en-GB" sz="4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4400" dirty="0"/>
              <a:t> </a:t>
            </a:r>
            <a:r>
              <a:rPr lang="en-GB" sz="4400" dirty="0" smtClean="0"/>
              <a:t>Supporting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400" dirty="0"/>
              <a:t> </a:t>
            </a:r>
            <a:r>
              <a:rPr lang="en-GB" sz="4400" dirty="0" smtClean="0"/>
              <a:t>Driving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238974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4-perspective  of operations </a:t>
            </a:r>
            <a:r>
              <a:rPr lang="en-GB" b="1" dirty="0" err="1" smtClean="0"/>
              <a:t>stratergy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/>
              <a:t> </a:t>
            </a:r>
            <a:endParaRPr lang="en-GB" sz="4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4400" dirty="0"/>
              <a:t> </a:t>
            </a:r>
            <a:r>
              <a:rPr lang="en-GB" sz="4400" dirty="0" smtClean="0"/>
              <a:t>Top down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400" dirty="0"/>
              <a:t> </a:t>
            </a:r>
            <a:r>
              <a:rPr lang="en-GB" sz="4400" dirty="0" smtClean="0"/>
              <a:t>Bottom up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400" dirty="0"/>
              <a:t> </a:t>
            </a:r>
            <a:r>
              <a:rPr lang="en-GB" sz="4400" dirty="0" smtClean="0"/>
              <a:t>Translating market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400" dirty="0"/>
              <a:t> </a:t>
            </a:r>
            <a:r>
              <a:rPr lang="en-GB" sz="4400" dirty="0" smtClean="0"/>
              <a:t>Exploiting capabilities </a:t>
            </a:r>
            <a:endParaRPr lang="en-GB" sz="4400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6158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product life cycle influence</a:t>
            </a:r>
            <a:br>
              <a:rPr lang="en-GB" b="1" dirty="0" smtClean="0"/>
            </a:br>
            <a:r>
              <a:rPr lang="en-GB" b="1" dirty="0" smtClean="0"/>
              <a:t>on performance 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01795"/>
            <a:ext cx="9603275" cy="4151870"/>
          </a:xfrm>
        </p:spPr>
        <p:txBody>
          <a:bodyPr>
            <a:noAutofit/>
          </a:bodyPr>
          <a:lstStyle/>
          <a:p>
            <a:r>
              <a:rPr lang="en-GB" sz="4400" dirty="0"/>
              <a:t> </a:t>
            </a:r>
            <a:r>
              <a:rPr lang="en-GB" sz="4400" dirty="0" smtClean="0"/>
              <a:t>Introduction stage</a:t>
            </a:r>
          </a:p>
          <a:p>
            <a:r>
              <a:rPr lang="en-GB" sz="4400" dirty="0"/>
              <a:t> </a:t>
            </a:r>
            <a:r>
              <a:rPr lang="en-GB" sz="4400" dirty="0" smtClean="0"/>
              <a:t>Growth stage</a:t>
            </a:r>
          </a:p>
          <a:p>
            <a:r>
              <a:rPr lang="en-GB" sz="4400" dirty="0"/>
              <a:t> </a:t>
            </a:r>
            <a:r>
              <a:rPr lang="en-GB" sz="4400" dirty="0" smtClean="0"/>
              <a:t>Maturity stage</a:t>
            </a:r>
          </a:p>
          <a:p>
            <a:r>
              <a:rPr lang="en-GB" sz="4400" dirty="0"/>
              <a:t> </a:t>
            </a:r>
            <a:r>
              <a:rPr lang="en-GB" sz="4400" dirty="0" smtClean="0"/>
              <a:t>Decline stage </a:t>
            </a:r>
            <a:endParaRPr lang="en-GB" sz="4400" dirty="0" smtClean="0"/>
          </a:p>
        </p:txBody>
      </p:sp>
    </p:spTree>
    <p:extLst>
      <p:ext uri="{BB962C8B-B14F-4D97-AF65-F5344CB8AC3E}">
        <p14:creationId xmlns:p14="http://schemas.microsoft.com/office/powerpoint/2010/main" val="70230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How can operations strategy</a:t>
            </a:r>
            <a:br>
              <a:rPr lang="en-GB" b="1" dirty="0" smtClean="0"/>
            </a:br>
            <a:r>
              <a:rPr lang="en-GB" b="1" dirty="0" smtClean="0"/>
              <a:t>be put together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 O/S Formulation</a:t>
            </a:r>
          </a:p>
          <a:p>
            <a:r>
              <a:rPr lang="en-GB" sz="4000" dirty="0"/>
              <a:t> </a:t>
            </a:r>
            <a:r>
              <a:rPr lang="en-GB" sz="4000" dirty="0" smtClean="0"/>
              <a:t>O/S Implementation</a:t>
            </a:r>
          </a:p>
          <a:p>
            <a:r>
              <a:rPr lang="en-GB" sz="4000" dirty="0"/>
              <a:t> </a:t>
            </a:r>
            <a:r>
              <a:rPr lang="en-GB" sz="4000" dirty="0" smtClean="0"/>
              <a:t>O/S Monitoring</a:t>
            </a:r>
          </a:p>
          <a:p>
            <a:r>
              <a:rPr lang="en-GB" sz="4000" dirty="0"/>
              <a:t> </a:t>
            </a:r>
            <a:r>
              <a:rPr lang="en-GB" sz="4000" dirty="0" smtClean="0"/>
              <a:t>O/S Control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24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719</TotalTime>
  <Words>137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OPERASI (04) (OPERATIONS management)</vt:lpstr>
      <vt:lpstr>4. Operations strategy</vt:lpstr>
      <vt:lpstr>Business strategy</vt:lpstr>
      <vt:lpstr>4-perspective  of operations stratergy </vt:lpstr>
      <vt:lpstr>The product life cycle influence on performance objectives</vt:lpstr>
      <vt:lpstr>How can operations strategy be put together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62</cp:revision>
  <dcterms:created xsi:type="dcterms:W3CDTF">2019-08-28T02:56:00Z</dcterms:created>
  <dcterms:modified xsi:type="dcterms:W3CDTF">2019-09-22T03:35:06Z</dcterms:modified>
</cp:coreProperties>
</file>