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74" r:id="rId6"/>
    <p:sldId id="275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OPERASI (01)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</a:t>
            </a:r>
            <a:r>
              <a:rPr lang="en-GB" sz="2400" b="1" dirty="0" smtClean="0">
                <a:solidFill>
                  <a:srgbClr val="002060"/>
                </a:solidFill>
              </a:rPr>
              <a:t>PEMASARAN,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OPERASI (01)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(OPERATIONS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3600" dirty="0" smtClean="0"/>
              <a:t>Operations Management (2013) by Nigel Slack, </a:t>
            </a:r>
            <a:r>
              <a:rPr lang="en-GB" sz="3600" dirty="0" smtClean="0"/>
              <a:t> Alistair </a:t>
            </a:r>
            <a:r>
              <a:rPr lang="en-GB" sz="3600" dirty="0" smtClean="0"/>
              <a:t>Brandon-Jones, </a:t>
            </a:r>
            <a:r>
              <a:rPr lang="en-GB" sz="3600" dirty="0" smtClean="0"/>
              <a:t>&amp; Robert </a:t>
            </a:r>
            <a:r>
              <a:rPr lang="en-GB" sz="3600" dirty="0" smtClean="0"/>
              <a:t>Johnston 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4</a:t>
            </a:r>
            <a:r>
              <a:rPr lang="en-GB" b="1" dirty="0" smtClean="0"/>
              <a:t>-bab </a:t>
            </a:r>
            <a:r>
              <a:rPr lang="en-GB" b="1" dirty="0" err="1" smtClean="0"/>
              <a:t>penting</a:t>
            </a:r>
            <a:r>
              <a:rPr lang="en-GB" b="1" dirty="0" smtClean="0"/>
              <a:t> </a:t>
            </a:r>
            <a:r>
              <a:rPr lang="en-GB" b="1" dirty="0" err="1" smtClean="0"/>
              <a:t>bagi</a:t>
            </a:r>
            <a:r>
              <a:rPr lang="en-GB" b="1" dirty="0" smtClean="0"/>
              <a:t> magister </a:t>
            </a:r>
            <a:r>
              <a:rPr lang="en-GB" b="1" dirty="0" err="1" smtClean="0"/>
              <a:t>manajemen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err="1" smtClean="0"/>
              <a:t>pada</a:t>
            </a:r>
            <a:r>
              <a:rPr lang="en-GB" b="1" dirty="0" smtClean="0"/>
              <a:t> </a:t>
            </a:r>
            <a:r>
              <a:rPr lang="en-GB" b="1" dirty="0" err="1" smtClean="0"/>
              <a:t>kesempatan</a:t>
            </a:r>
            <a:r>
              <a:rPr lang="en-GB" b="1" dirty="0" smtClean="0"/>
              <a:t> </a:t>
            </a:r>
            <a:r>
              <a:rPr lang="en-GB" b="1" dirty="0" err="1" smtClean="0"/>
              <a:t>ini</a:t>
            </a:r>
            <a:r>
              <a:rPr lang="en-GB" b="1" dirty="0" smtClean="0"/>
              <a:t> </a:t>
            </a:r>
            <a:r>
              <a:rPr lang="en-GB" b="1" dirty="0" err="1" smtClean="0"/>
              <a:t>hanya</a:t>
            </a:r>
            <a:r>
              <a:rPr lang="en-GB" b="1" dirty="0" smtClean="0"/>
              <a:t> basic-</a:t>
            </a:r>
            <a:r>
              <a:rPr lang="en-GB" b="1" dirty="0" err="1" smtClean="0"/>
              <a:t>nya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52368"/>
            <a:ext cx="9603275" cy="41889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Introduction and Overview of Operation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Operations </a:t>
            </a:r>
            <a:r>
              <a:rPr lang="en-GB" sz="3200" strike="sngStrike" dirty="0" smtClean="0"/>
              <a:t>Management</a:t>
            </a:r>
            <a:r>
              <a:rPr lang="en-GB" sz="3200" dirty="0" smtClean="0"/>
              <a:t> Principle</a:t>
            </a:r>
            <a:endParaRPr lang="en-GB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Operations 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Operations Strategy</a:t>
            </a:r>
          </a:p>
        </p:txBody>
      </p:sp>
    </p:spTree>
    <p:extLst>
      <p:ext uri="{BB962C8B-B14F-4D97-AF65-F5344CB8AC3E}">
        <p14:creationId xmlns:p14="http://schemas.microsoft.com/office/powerpoint/2010/main" val="88279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/>
              <a:t>1. Introduction and overview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000" u="sng" dirty="0" smtClean="0"/>
              <a:t>Operations Management: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Important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Exciting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Challenging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Everywhere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3815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dirty="0" smtClean="0"/>
              <a:t>Introduce idea of ‘operation function’ in different type of organization</a:t>
            </a:r>
          </a:p>
          <a:p>
            <a:r>
              <a:rPr lang="en-GB" sz="4000" dirty="0" smtClean="0"/>
              <a:t>Create and deliver  ‘products’ and ‘services’ to serve customers</a:t>
            </a:r>
          </a:p>
          <a:p>
            <a:r>
              <a:rPr lang="en-GB" sz="4000" dirty="0" smtClean="0"/>
              <a:t>Have important strategic role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9455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Reason for existing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>
                <a:sym typeface="Wingdings" panose="05000000000000000000" pitchFamily="2" charset="2"/>
              </a:rPr>
              <a:t>Central to the organization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>
                <a:sym typeface="Wingdings" panose="05000000000000000000" pitchFamily="2" charset="2"/>
              </a:rPr>
              <a:t>Operation function is one of the three core functions: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800" dirty="0">
                <a:sym typeface="Wingdings" panose="05000000000000000000" pitchFamily="2" charset="2"/>
              </a:rPr>
              <a:t> </a:t>
            </a:r>
            <a:r>
              <a:rPr lang="en-GB" sz="3800" dirty="0" smtClean="0">
                <a:sym typeface="Wingdings" panose="05000000000000000000" pitchFamily="2" charset="2"/>
              </a:rPr>
              <a:t>marketing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800" dirty="0">
                <a:sym typeface="Wingdings" panose="05000000000000000000" pitchFamily="2" charset="2"/>
              </a:rPr>
              <a:t> </a:t>
            </a:r>
            <a:r>
              <a:rPr lang="en-GB" sz="3800" dirty="0" smtClean="0">
                <a:sym typeface="Wingdings" panose="05000000000000000000" pitchFamily="2" charset="2"/>
              </a:rPr>
              <a:t>product development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800" dirty="0">
                <a:sym typeface="Wingdings" panose="05000000000000000000" pitchFamily="2" charset="2"/>
              </a:rPr>
              <a:t> </a:t>
            </a:r>
            <a:r>
              <a:rPr lang="en-GB" sz="3800" dirty="0" smtClean="0">
                <a:sym typeface="Wingdings" panose="05000000000000000000" pitchFamily="2" charset="2"/>
              </a:rPr>
              <a:t>operation function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401024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600</TotalTime>
  <Words>137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OPERASI (01) (OPERATIONS management)</vt:lpstr>
      <vt:lpstr>4-bab penting bagi magister manajemen (pada kesempatan ini hanya basic-nya)</vt:lpstr>
      <vt:lpstr>1. Introduction and overview</vt:lpstr>
      <vt:lpstr>PowerPoint Presentation</vt:lpstr>
      <vt:lpstr>Reason for existing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46</cp:revision>
  <dcterms:created xsi:type="dcterms:W3CDTF">2019-08-28T02:56:00Z</dcterms:created>
  <dcterms:modified xsi:type="dcterms:W3CDTF">2019-09-21T23:29:06Z</dcterms:modified>
</cp:coreProperties>
</file>