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73" r:id="rId5"/>
    <p:sldId id="277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KEUANGAN (02)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Pemasaran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OPERASI,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56422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</a:t>
            </a:r>
            <a:r>
              <a:rPr lang="en-GB" b="1" dirty="0" err="1" smtClean="0"/>
              <a:t>keuangan</a:t>
            </a:r>
            <a:r>
              <a:rPr lang="en-GB" b="1" dirty="0" smtClean="0"/>
              <a:t> </a:t>
            </a:r>
            <a:r>
              <a:rPr lang="en-GB" b="1" smtClean="0"/>
              <a:t>(</a:t>
            </a:r>
            <a:r>
              <a:rPr lang="en-GB" b="1" smtClean="0"/>
              <a:t>02)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(corporate financial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 err="1" smtClean="0"/>
              <a:t>Referensi</a:t>
            </a:r>
            <a:r>
              <a:rPr lang="en-GB" sz="2400" u="sng" dirty="0" smtClean="0"/>
              <a:t>: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Corporate Financial Management, (2018) by </a:t>
            </a:r>
            <a:r>
              <a:rPr lang="en-GB" sz="2400" dirty="0" err="1" smtClean="0"/>
              <a:t>Pardomuan</a:t>
            </a:r>
            <a:r>
              <a:rPr lang="en-GB" sz="2400" dirty="0" smtClean="0"/>
              <a:t> </a:t>
            </a:r>
            <a:r>
              <a:rPr lang="en-GB" sz="2400" dirty="0" err="1" smtClean="0"/>
              <a:t>Sihombing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Financial Management (1988) by Eugene F. Brigham &amp; Louis C. </a:t>
            </a:r>
            <a:r>
              <a:rPr lang="en-GB" sz="2400" dirty="0" err="1" smtClean="0"/>
              <a:t>Gapenski</a:t>
            </a: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1.  TIME VALUE OF MONEY</a:t>
            </a:r>
            <a:br>
              <a:rPr lang="en-GB" b="1" dirty="0" smtClean="0"/>
            </a:br>
            <a:r>
              <a:rPr lang="en-GB" b="1" dirty="0" smtClean="0"/>
              <a:t>(DISCOUNTED CASH FLOW ANALYSIS)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3812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 smtClean="0"/>
              <a:t> Why is it so important?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 smtClean="0"/>
              <a:t>    </a:t>
            </a:r>
            <a:r>
              <a:rPr lang="en-GB" sz="3600" dirty="0" smtClean="0">
                <a:sym typeface="Wingdings" panose="05000000000000000000" pitchFamily="2" charset="2"/>
              </a:rPr>
              <a:t> see intro p. 90  plus explanation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>
                <a:sym typeface="Wingdings" panose="05000000000000000000" pitchFamily="2" charset="2"/>
              </a:rPr>
              <a:t>	</a:t>
            </a:r>
            <a:r>
              <a:rPr lang="en-GB" sz="3600" dirty="0" smtClean="0">
                <a:sym typeface="Wingdings" panose="05000000000000000000" pitchFamily="2" charset="2"/>
              </a:rPr>
              <a:t> (excluded sharia financing principle)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>
                <a:sym typeface="Wingdings" panose="05000000000000000000" pitchFamily="2" charset="2"/>
              </a:rPr>
              <a:t> </a:t>
            </a:r>
            <a:r>
              <a:rPr lang="en-GB" sz="3600" dirty="0" smtClean="0">
                <a:sym typeface="Wingdings" panose="05000000000000000000" pitchFamily="2" charset="2"/>
              </a:rPr>
              <a:t>Selected analysis (and the reason):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Future Value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Present Value 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Present Value Annuity</a:t>
            </a:r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665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analysis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8342"/>
          </a:xfrm>
        </p:spPr>
        <p:txBody>
          <a:bodyPr>
            <a:normAutofit lnSpcReduction="10000"/>
          </a:bodyPr>
          <a:lstStyle/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Future Value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sz="3200" dirty="0">
                <a:sym typeface="Wingdings" panose="05000000000000000000" pitchFamily="2" charset="2"/>
              </a:rPr>
              <a:t> </a:t>
            </a:r>
            <a:r>
              <a:rPr lang="en-GB" sz="3200" dirty="0" smtClean="0">
                <a:sym typeface="Wingdings" panose="05000000000000000000" pitchFamily="2" charset="2"/>
              </a:rPr>
              <a:t>See intro and formula</a:t>
            </a:r>
            <a:endParaRPr lang="en-GB" sz="3200" dirty="0">
              <a:sym typeface="Wingdings" panose="05000000000000000000" pitchFamily="2" charset="2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Present Value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sz="3200" dirty="0">
                <a:sym typeface="Wingdings" panose="05000000000000000000" pitchFamily="2" charset="2"/>
              </a:rPr>
              <a:t> </a:t>
            </a:r>
            <a:r>
              <a:rPr lang="en-GB" sz="3200" dirty="0" smtClean="0">
                <a:sym typeface="Wingdings" panose="05000000000000000000" pitchFamily="2" charset="2"/>
              </a:rPr>
              <a:t>See intro and formula</a:t>
            </a:r>
            <a:endParaRPr lang="en-GB" sz="3200" dirty="0">
              <a:sym typeface="Wingdings" panose="05000000000000000000" pitchFamily="2" charset="2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Present Value Annuity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sz="3200" dirty="0">
                <a:sym typeface="Wingdings" panose="05000000000000000000" pitchFamily="2" charset="2"/>
              </a:rPr>
              <a:t> </a:t>
            </a:r>
            <a:r>
              <a:rPr lang="en-GB" sz="3200" dirty="0" smtClean="0">
                <a:sym typeface="Wingdings" panose="05000000000000000000" pitchFamily="2" charset="2"/>
              </a:rPr>
              <a:t>See intro and formula </a:t>
            </a:r>
            <a:endParaRPr lang="en-GB" sz="3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GB" sz="3400" dirty="0" smtClean="0"/>
              <a:t> 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10867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/>
              <a:t>2.  Valuation model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381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 smtClean="0"/>
              <a:t> Why is it so important?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 smtClean="0"/>
              <a:t>    </a:t>
            </a:r>
            <a:r>
              <a:rPr lang="en-GB" sz="3600" dirty="0" smtClean="0">
                <a:sym typeface="Wingdings" panose="05000000000000000000" pitchFamily="2" charset="2"/>
              </a:rPr>
              <a:t> see intro p. 126 plus explanation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>
                <a:sym typeface="Wingdings" panose="05000000000000000000" pitchFamily="2" charset="2"/>
              </a:rPr>
              <a:t> </a:t>
            </a:r>
            <a:r>
              <a:rPr lang="en-GB" sz="3600" dirty="0" smtClean="0">
                <a:sym typeface="Wingdings" panose="05000000000000000000" pitchFamily="2" charset="2"/>
              </a:rPr>
              <a:t>Selected analysis (and the reason):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Bond Values  p. 130 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Common Stock Valuation (</a:t>
            </a:r>
            <a:r>
              <a:rPr lang="en-GB" sz="3400" dirty="0" err="1" smtClean="0">
                <a:sym typeface="Wingdings" panose="05000000000000000000" pitchFamily="2" charset="2"/>
              </a:rPr>
              <a:t>Nonconstant</a:t>
            </a:r>
            <a:r>
              <a:rPr lang="en-GB" sz="3400" dirty="0" smtClean="0">
                <a:sym typeface="Wingdings" panose="05000000000000000000" pitchFamily="2" charset="2"/>
              </a:rPr>
              <a:t> Growth  p.149</a:t>
            </a:r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49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579</TotalTime>
  <Words>151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keuangan (02) (corporate financial management)</vt:lpstr>
      <vt:lpstr>1.  TIME VALUE OF MONEY (DISCOUNTED CASH FLOW ANALYSIS) </vt:lpstr>
      <vt:lpstr>analysis</vt:lpstr>
      <vt:lpstr>2.  Valuation model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50</cp:revision>
  <dcterms:created xsi:type="dcterms:W3CDTF">2019-08-28T02:56:00Z</dcterms:created>
  <dcterms:modified xsi:type="dcterms:W3CDTF">2019-09-21T22:36:37Z</dcterms:modified>
</cp:coreProperties>
</file>