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73" r:id="rId5"/>
    <p:sldId id="278" r:id="rId6"/>
    <p:sldId id="277" r:id="rId7"/>
    <p:sldId id="279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KEUANGAN (03)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Pemasaran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OPERASI,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56422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smtClean="0">
                <a:solidFill>
                  <a:schemeClr val="bg1"/>
                </a:solidFill>
              </a:rPr>
              <a:t>RATHOYO RASDAN</a:t>
            </a:r>
            <a:endParaRPr lang="en-GB" sz="2400" b="1" i="1" dirty="0" smtClean="0">
              <a:solidFill>
                <a:schemeClr val="bg1"/>
              </a:solidFill>
            </a:endParaRP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</a:t>
            </a:r>
            <a:r>
              <a:rPr lang="en-GB" b="1" dirty="0" err="1" smtClean="0"/>
              <a:t>keuangan</a:t>
            </a:r>
            <a:r>
              <a:rPr lang="en-GB" b="1" dirty="0" smtClean="0"/>
              <a:t> (03)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(corporate financial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 err="1" smtClean="0"/>
              <a:t>Referensi</a:t>
            </a:r>
            <a:r>
              <a:rPr lang="en-GB" sz="2400" u="sng" dirty="0" smtClean="0"/>
              <a:t>: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Corporate Financial Management, (2018) by </a:t>
            </a:r>
            <a:r>
              <a:rPr lang="en-GB" sz="2400" dirty="0" err="1" smtClean="0"/>
              <a:t>Pardomuan</a:t>
            </a:r>
            <a:r>
              <a:rPr lang="en-GB" sz="2400" dirty="0" smtClean="0"/>
              <a:t> </a:t>
            </a:r>
            <a:r>
              <a:rPr lang="en-GB" sz="2400" dirty="0" err="1" smtClean="0"/>
              <a:t>Sihombing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Financial Management (1988) by Eugene F. Brigham &amp; Louis C. </a:t>
            </a:r>
            <a:r>
              <a:rPr lang="en-GB" sz="2400" dirty="0" err="1" smtClean="0"/>
              <a:t>Gapenski</a:t>
            </a: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1.  Cost of capital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381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 smtClean="0"/>
              <a:t> Why is it so important?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/>
              <a:t>    </a:t>
            </a:r>
            <a:r>
              <a:rPr lang="en-GB" sz="3600" dirty="0" smtClean="0">
                <a:sym typeface="Wingdings" panose="05000000000000000000" pitchFamily="2" charset="2"/>
              </a:rPr>
              <a:t> see intro p. 219 – 220  plus explanation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Selected analysis (and the reason  WACC):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Cost of Debt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Cost of Preferred Stock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Cost of Common Equity</a:t>
            </a:r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665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analysis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8342"/>
          </a:xfrm>
        </p:spPr>
        <p:txBody>
          <a:bodyPr>
            <a:normAutofit fontScale="85000" lnSpcReduction="20000"/>
          </a:bodyPr>
          <a:lstStyle/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>
                <a:sym typeface="Wingdings" panose="05000000000000000000" pitchFamily="2" charset="2"/>
              </a:rPr>
              <a:t>Cost of </a:t>
            </a:r>
            <a:r>
              <a:rPr lang="en-GB" sz="3400" dirty="0" smtClean="0">
                <a:sym typeface="Wingdings" panose="05000000000000000000" pitchFamily="2" charset="2"/>
              </a:rPr>
              <a:t>Debt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3200" dirty="0">
                <a:sym typeface="Wingdings" panose="05000000000000000000" pitchFamily="2" charset="2"/>
              </a:rPr>
              <a:t> </a:t>
            </a:r>
            <a:r>
              <a:rPr lang="en-GB" sz="3200" dirty="0" smtClean="0">
                <a:sym typeface="Wingdings" panose="05000000000000000000" pitchFamily="2" charset="2"/>
              </a:rPr>
              <a:t>See intro and formula</a:t>
            </a:r>
            <a:endParaRPr lang="en-GB" sz="3200" dirty="0">
              <a:sym typeface="Wingdings" panose="05000000000000000000" pitchFamily="2" charset="2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>
                <a:sym typeface="Wingdings" panose="05000000000000000000" pitchFamily="2" charset="2"/>
              </a:rPr>
              <a:t>Cost of Preferred </a:t>
            </a:r>
            <a:r>
              <a:rPr lang="en-GB" sz="3400" dirty="0" smtClean="0">
                <a:sym typeface="Wingdings" panose="05000000000000000000" pitchFamily="2" charset="2"/>
              </a:rPr>
              <a:t>Stock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3200" dirty="0">
                <a:sym typeface="Wingdings" panose="05000000000000000000" pitchFamily="2" charset="2"/>
              </a:rPr>
              <a:t> </a:t>
            </a:r>
            <a:r>
              <a:rPr lang="en-GB" sz="3200" dirty="0" smtClean="0">
                <a:sym typeface="Wingdings" panose="05000000000000000000" pitchFamily="2" charset="2"/>
              </a:rPr>
              <a:t>See intro and formula</a:t>
            </a:r>
            <a:endParaRPr lang="en-GB" sz="3200" dirty="0">
              <a:sym typeface="Wingdings" panose="05000000000000000000" pitchFamily="2" charset="2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>
                <a:sym typeface="Wingdings" panose="05000000000000000000" pitchFamily="2" charset="2"/>
              </a:rPr>
              <a:t>Cost of Common </a:t>
            </a:r>
            <a:r>
              <a:rPr lang="en-GB" sz="3400" dirty="0" smtClean="0">
                <a:sym typeface="Wingdings" panose="05000000000000000000" pitchFamily="2" charset="2"/>
              </a:rPr>
              <a:t>Equity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3200" dirty="0">
                <a:sym typeface="Wingdings" panose="05000000000000000000" pitchFamily="2" charset="2"/>
              </a:rPr>
              <a:t> </a:t>
            </a:r>
            <a:r>
              <a:rPr lang="en-GB" sz="3200" dirty="0" smtClean="0">
                <a:sym typeface="Wingdings" panose="05000000000000000000" pitchFamily="2" charset="2"/>
              </a:rPr>
              <a:t>See intro and formula for:</a:t>
            </a:r>
          </a:p>
          <a:p>
            <a:pPr marL="1885950" lvl="3" indent="-514350">
              <a:spcBef>
                <a:spcPts val="0"/>
              </a:spcBef>
              <a:buFont typeface="+mj-lt"/>
              <a:buAutoNum type="alphaLcParenR"/>
            </a:pPr>
            <a:r>
              <a:rPr lang="en-GB" sz="3000" dirty="0" smtClean="0">
                <a:sym typeface="Wingdings" panose="05000000000000000000" pitchFamily="2" charset="2"/>
              </a:rPr>
              <a:t>Cost of Retained Earning</a:t>
            </a:r>
          </a:p>
          <a:p>
            <a:pPr marL="1885950" lvl="3" indent="-514350">
              <a:spcBef>
                <a:spcPts val="0"/>
              </a:spcBef>
              <a:buFont typeface="+mj-lt"/>
              <a:buAutoNum type="alphaLcParenR"/>
            </a:pPr>
            <a:r>
              <a:rPr lang="en-GB" sz="3000" dirty="0" smtClean="0">
                <a:sym typeface="Wingdings" panose="05000000000000000000" pitchFamily="2" charset="2"/>
              </a:rPr>
              <a:t>Cost of Newly Issued</a:t>
            </a:r>
            <a:endParaRPr lang="en-GB" sz="3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GB" sz="3400" dirty="0" smtClean="0"/>
              <a:t> 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10867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Weighted average cost of capital</a:t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err="1" smtClean="0"/>
              <a:t>wacc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r>
              <a:rPr lang="en-GB" sz="4000" dirty="0" smtClean="0"/>
              <a:t>See intro and formula p. 235</a:t>
            </a:r>
          </a:p>
          <a:p>
            <a:r>
              <a:rPr lang="en-GB" sz="4000" dirty="0" smtClean="0"/>
              <a:t>Case study: how to calculate WACC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2976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/>
              <a:t>2.  Capital budgeting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381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 smtClean="0"/>
              <a:t> Why is it so important?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/>
              <a:t>    </a:t>
            </a:r>
            <a:r>
              <a:rPr lang="en-GB" sz="3600" dirty="0" smtClean="0">
                <a:sym typeface="Wingdings" panose="05000000000000000000" pitchFamily="2" charset="2"/>
              </a:rPr>
              <a:t> see intro p. 255 plus explanation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Selected analysis (and the reason):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Net Present Value (NPV)  p. 262 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Internal Rate of Return (IRR)  p.263</a:t>
            </a:r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49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Finding </a:t>
            </a:r>
            <a:r>
              <a:rPr lang="en-GB" b="1" dirty="0" err="1" smtClean="0"/>
              <a:t>irr</a:t>
            </a:r>
            <a:r>
              <a:rPr lang="en-GB" b="1" dirty="0" smtClean="0"/>
              <a:t> with ‘new method’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 Using data on  p. 262 – 263,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/>
              <a:t> P</a:t>
            </a:r>
            <a:r>
              <a:rPr lang="en-GB" sz="3600" dirty="0" smtClean="0"/>
              <a:t>lot on X and Y axis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Analysis 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1533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552</TotalTime>
  <Words>230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keuangan (03) (corporate financial management)</vt:lpstr>
      <vt:lpstr>1.  Cost of capital </vt:lpstr>
      <vt:lpstr>analysis</vt:lpstr>
      <vt:lpstr>Weighted average cost of capital (wacc)</vt:lpstr>
      <vt:lpstr>2.  Capital budgeting</vt:lpstr>
      <vt:lpstr> Finding irr with ‘new method’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47</cp:revision>
  <dcterms:created xsi:type="dcterms:W3CDTF">2019-08-28T02:56:00Z</dcterms:created>
  <dcterms:modified xsi:type="dcterms:W3CDTF">2019-09-18T07:55:04Z</dcterms:modified>
</cp:coreProperties>
</file>