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77" r:id="rId5"/>
    <p:sldId id="279" r:id="rId6"/>
    <p:sldId id="28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KEUANGAN (04)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Pemasaran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56422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TEAM TEACHING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> (04)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(corporate financial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err="1" smtClean="0"/>
              <a:t>Referensi</a:t>
            </a:r>
            <a:r>
              <a:rPr lang="en-GB" sz="2400" u="sng" dirty="0" smtClean="0"/>
              <a:t>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Corporate Financial Management, (2018) by </a:t>
            </a:r>
            <a:r>
              <a:rPr lang="en-GB" sz="2400" dirty="0" err="1" smtClean="0"/>
              <a:t>Pardomuan</a:t>
            </a:r>
            <a:r>
              <a:rPr lang="en-GB" sz="2400" dirty="0" smtClean="0"/>
              <a:t> </a:t>
            </a:r>
            <a:r>
              <a:rPr lang="en-GB" sz="2400" dirty="0" err="1" smtClean="0"/>
              <a:t>Sihombing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Financial Management (1988) by Eugene F. Brigham &amp; Louis C. </a:t>
            </a:r>
            <a:r>
              <a:rPr lang="en-GB" sz="2400" dirty="0" err="1" smtClean="0"/>
              <a:t>Gapenski</a:t>
            </a: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1.  Capital structure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 smtClean="0"/>
              <a:t> Why is it so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    </a:t>
            </a:r>
            <a:r>
              <a:rPr lang="en-GB" sz="3600" dirty="0" smtClean="0">
                <a:sym typeface="Wingdings" panose="05000000000000000000" pitchFamily="2" charset="2"/>
              </a:rPr>
              <a:t> see intro p. 370  plus explanation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>
                <a:sym typeface="Wingdings" panose="05000000000000000000" pitchFamily="2" charset="2"/>
              </a:rPr>
              <a:t>     Target: maximize the value of the firm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Case study, p. 371 – 372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Theories </a:t>
            </a:r>
            <a:r>
              <a:rPr lang="en-GB" sz="3600" dirty="0" smtClean="0">
                <a:sym typeface="Wingdings" panose="05000000000000000000" pitchFamily="2" charset="2"/>
              </a:rPr>
              <a:t>and </a:t>
            </a:r>
            <a:r>
              <a:rPr lang="en-GB" sz="3600" dirty="0" smtClean="0">
                <a:sym typeface="Wingdings" panose="05000000000000000000" pitchFamily="2" charset="2"/>
              </a:rPr>
              <a:t>conclusion of Capital Structure</a:t>
            </a:r>
            <a:endParaRPr lang="en-GB" sz="3400" dirty="0" smtClean="0"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65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2.  Dividend policy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 smtClean="0"/>
              <a:t> Why is it so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 smtClean="0"/>
              <a:t>    </a:t>
            </a:r>
            <a:r>
              <a:rPr lang="en-GB" sz="3600" dirty="0" smtClean="0">
                <a:sym typeface="Wingdings" panose="05000000000000000000" pitchFamily="2" charset="2"/>
              </a:rPr>
              <a:t> see intro p. 255 plus explanation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Selected analysis (and the reason):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Dividend Policy Theory 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arenR"/>
            </a:pPr>
            <a:r>
              <a:rPr lang="en-GB" sz="3400" dirty="0" smtClean="0">
                <a:sym typeface="Wingdings" panose="05000000000000000000" pitchFamily="2" charset="2"/>
              </a:rPr>
              <a:t>Test of Dividend Theory</a:t>
            </a:r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49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dividend policy in practice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68500"/>
          </a:xfrm>
        </p:spPr>
        <p:txBody>
          <a:bodyPr>
            <a:norm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Residual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Steadily</a:t>
            </a:r>
            <a:endParaRPr lang="en-GB" sz="3600" dirty="0" smtClean="0"/>
          </a:p>
          <a:p>
            <a:r>
              <a:rPr lang="en-GB" sz="3600" dirty="0" smtClean="0"/>
              <a:t> Constant DPR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Low Regular plus Extra</a:t>
            </a:r>
          </a:p>
          <a:p>
            <a:r>
              <a:rPr lang="en-GB" sz="3600" dirty="0"/>
              <a:t> </a:t>
            </a:r>
            <a:r>
              <a:rPr lang="en-GB" sz="3600" dirty="0" err="1" smtClean="0"/>
              <a:t>Etc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11533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Dividend pay-out ratio (DPR)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3600" dirty="0" smtClean="0"/>
              <a:t>Net profit (Earning) </a:t>
            </a:r>
            <a:r>
              <a:rPr lang="en-GB" sz="3600" dirty="0" smtClean="0">
                <a:sym typeface="Wingdings" panose="05000000000000000000" pitchFamily="2" charset="2"/>
              </a:rPr>
              <a:t> Earning Per Share (EPS):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……. % pay-out as dividend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>
                <a:sym typeface="Wingdings" panose="05000000000000000000" pitchFamily="2" charset="2"/>
              </a:rPr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……. % retained as retained earning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182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579</TotalTime>
  <Words>189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keuangan (04) (corporate financial management)</vt:lpstr>
      <vt:lpstr>1.  Capital structure </vt:lpstr>
      <vt:lpstr>2.  Dividend policy</vt:lpstr>
      <vt:lpstr> dividend policy in practice</vt:lpstr>
      <vt:lpstr>Dividend pay-out ratio (DPR)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50</cp:revision>
  <dcterms:created xsi:type="dcterms:W3CDTF">2019-08-28T02:56:00Z</dcterms:created>
  <dcterms:modified xsi:type="dcterms:W3CDTF">2019-09-18T07:36:44Z</dcterms:modified>
</cp:coreProperties>
</file>