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5" r:id="rId5"/>
    <p:sldId id="272" r:id="rId6"/>
    <p:sldId id="27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smtClean="0">
                <a:solidFill>
                  <a:srgbClr val="FF0000"/>
                </a:solidFill>
              </a:rPr>
              <a:t>SUMBERDAYA MANUSIA (</a:t>
            </a:r>
            <a:r>
              <a:rPr lang="en-GB" sz="2400" b="1" dirty="0" smtClean="0">
                <a:solidFill>
                  <a:srgbClr val="FF0000"/>
                </a:solidFill>
              </a:rPr>
              <a:t>04)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keuangan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</a:t>
            </a:r>
            <a:r>
              <a:rPr lang="en-GB" sz="2400" b="1" dirty="0" smtClean="0">
                <a:solidFill>
                  <a:srgbClr val="002060"/>
                </a:solidFill>
              </a:rPr>
              <a:t>PEMASARAN,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</a:t>
            </a:r>
            <a:r>
              <a:rPr lang="en-GB" sz="2400" b="1" dirty="0" smtClean="0">
                <a:solidFill>
                  <a:srgbClr val="002060"/>
                </a:solidFill>
              </a:rPr>
              <a:t>OPERASI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SUMBERDAYA MANUSIA (</a:t>
            </a:r>
            <a:r>
              <a:rPr lang="en-GB" b="1" dirty="0" smtClean="0"/>
              <a:t>04)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(HUMAN RESOURCE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u="sng" dirty="0" err="1" smtClean="0"/>
              <a:t>Referensi</a:t>
            </a:r>
            <a:r>
              <a:rPr lang="en-GB" sz="3200" u="sng" dirty="0" smtClean="0"/>
              <a:t>:</a:t>
            </a:r>
          </a:p>
          <a:p>
            <a:pPr marL="0" indent="0">
              <a:buNone/>
            </a:pPr>
            <a:r>
              <a:rPr lang="en-GB" sz="4000" dirty="0" smtClean="0"/>
              <a:t>Essential of Human Resource Management (2006) by Shaun Tyson </a:t>
            </a:r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b="1" dirty="0" smtClean="0"/>
              <a:t>Behavioural bases of </a:t>
            </a:r>
            <a:r>
              <a:rPr lang="en-GB" sz="4000" b="1" dirty="0" err="1" smtClean="0"/>
              <a:t>hrm</a:t>
            </a:r>
            <a:r>
              <a:rPr lang="en-GB" sz="4000" b="1" dirty="0" smtClean="0"/>
              <a:t>:</a:t>
            </a:r>
            <a:br>
              <a:rPr lang="en-GB" sz="4000" b="1" dirty="0" smtClean="0"/>
            </a:br>
            <a:r>
              <a:rPr lang="en-GB" sz="4000" b="1" dirty="0">
                <a:sym typeface="Wingdings" panose="05000000000000000000" pitchFamily="2" charset="2"/>
              </a:rPr>
              <a:t>3</a:t>
            </a:r>
            <a:r>
              <a:rPr lang="en-GB" sz="4000" b="1" dirty="0" smtClean="0">
                <a:sym typeface="Wingdings" panose="05000000000000000000" pitchFamily="2" charset="2"/>
              </a:rPr>
              <a:t>. </a:t>
            </a:r>
            <a:r>
              <a:rPr lang="en-GB" sz="4000" b="1" dirty="0" smtClean="0">
                <a:sym typeface="Wingdings" panose="05000000000000000000" pitchFamily="2" charset="2"/>
              </a:rPr>
              <a:t>organization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459437" cy="5004246"/>
          </a:xfrm>
        </p:spPr>
        <p:txBody>
          <a:bodyPr>
            <a:normAutofit/>
          </a:bodyPr>
          <a:lstStyle/>
          <a:p>
            <a:r>
              <a:rPr lang="en-GB" sz="3600" dirty="0" smtClean="0">
                <a:sym typeface="Wingdings" panose="05000000000000000000" pitchFamily="2" charset="2"/>
              </a:rPr>
              <a:t>4-category of approach in organization: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Structural approach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Human relation approach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System approach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Contingency approach</a:t>
            </a:r>
            <a:endParaRPr lang="en-GB" sz="3600" dirty="0" smtClean="0">
              <a:sym typeface="Wingdings" panose="05000000000000000000" pitchFamily="2" charset="2"/>
            </a:endParaRPr>
          </a:p>
          <a:p>
            <a:endParaRPr lang="en-GB" sz="36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279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4. From ‘personnel’ to </a:t>
            </a:r>
            <a:br>
              <a:rPr lang="en-GB" b="1" dirty="0" smtClean="0"/>
            </a:br>
            <a:r>
              <a:rPr lang="en-GB" b="1" dirty="0" smtClean="0"/>
              <a:t>‘human-resource’ management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392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/>
              <a:t> </a:t>
            </a:r>
            <a:r>
              <a:rPr lang="en-GB" sz="2800" dirty="0" smtClean="0"/>
              <a:t>People as ‘assets’ rather than their control as ‘costs’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 Model of Personnel </a:t>
            </a:r>
            <a:r>
              <a:rPr lang="en-GB" sz="2800" dirty="0" smtClean="0">
                <a:sym typeface="Wingdings" panose="05000000000000000000" pitchFamily="2" charset="2"/>
              </a:rPr>
              <a:t> HRM: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>
                <a:sym typeface="Wingdings" panose="05000000000000000000" pitchFamily="2" charset="2"/>
              </a:rPr>
              <a:t> </a:t>
            </a:r>
            <a:r>
              <a:rPr lang="en-GB" sz="2800" dirty="0" smtClean="0">
                <a:sym typeface="Wingdings" panose="05000000000000000000" pitchFamily="2" charset="2"/>
              </a:rPr>
              <a:t>Administration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>
                <a:sym typeface="Wingdings" panose="05000000000000000000" pitchFamily="2" charset="2"/>
              </a:rPr>
              <a:t> </a:t>
            </a:r>
            <a:r>
              <a:rPr lang="en-GB" sz="2800" dirty="0" smtClean="0">
                <a:sym typeface="Wingdings" panose="05000000000000000000" pitchFamily="2" charset="2"/>
              </a:rPr>
              <a:t>Industrial relation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>
                <a:sym typeface="Wingdings" panose="05000000000000000000" pitchFamily="2" charset="2"/>
              </a:rPr>
              <a:t> </a:t>
            </a:r>
            <a:r>
              <a:rPr lang="en-GB" sz="2800" dirty="0" smtClean="0">
                <a:sym typeface="Wingdings" panose="05000000000000000000" pitchFamily="2" charset="2"/>
              </a:rPr>
              <a:t>Business manager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>
                <a:sym typeface="Wingdings" panose="05000000000000000000" pitchFamily="2" charset="2"/>
              </a:rPr>
              <a:t> </a:t>
            </a:r>
            <a:r>
              <a:rPr lang="en-GB" sz="2800" dirty="0" smtClean="0">
                <a:sym typeface="Wingdings" panose="05000000000000000000" pitchFamily="2" charset="2"/>
              </a:rPr>
              <a:t>Consultancy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sym typeface="Wingdings" panose="05000000000000000000" pitchFamily="2" charset="2"/>
              </a:rPr>
              <a:t> </a:t>
            </a:r>
            <a:r>
              <a:rPr lang="en-GB" sz="2800" dirty="0" smtClean="0">
                <a:sym typeface="Wingdings" panose="05000000000000000000" pitchFamily="2" charset="2"/>
              </a:rPr>
              <a:t>See the history  </a:t>
            </a:r>
            <a:r>
              <a:rPr lang="en-GB" sz="2800" dirty="0" smtClean="0"/>
              <a:t>  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76640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259" y="804519"/>
            <a:ext cx="11009871" cy="1049235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5. Hr planning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0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u="sng" dirty="0" smtClean="0"/>
              <a:t>The purposes: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Balancing the cost: utilization of plant and workforce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Determining recruitment needs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Determining training needs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Management development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Industrial/Employee relations</a:t>
            </a:r>
            <a:r>
              <a:rPr lang="en-GB" sz="3000" dirty="0" smtClean="0"/>
              <a:t> </a:t>
            </a:r>
            <a:endParaRPr lang="en-GB" sz="2800" dirty="0" smtClean="0"/>
          </a:p>
          <a:p>
            <a:pPr marL="457200" lvl="1" indent="0">
              <a:buNone/>
            </a:pPr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3815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259" y="804519"/>
            <a:ext cx="11009871" cy="1049235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Hr planning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0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u="sng" dirty="0" smtClean="0"/>
              <a:t>The principles and actions: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Fully integrated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Senior management must give a lead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HR Planning responsible to Senior Management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Time span</a:t>
            </a:r>
            <a:r>
              <a:rPr lang="en-GB" sz="3000" dirty="0" smtClean="0"/>
              <a:t> </a:t>
            </a:r>
            <a:endParaRPr lang="en-GB" sz="2800" dirty="0" smtClean="0"/>
          </a:p>
          <a:p>
            <a:pPr marL="457200" lvl="1" indent="0">
              <a:buNone/>
            </a:pPr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5461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731</TotalTime>
  <Words>161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SUMBERDAYA MANUSIA (04) (HUMAN RESOURCE management)</vt:lpstr>
      <vt:lpstr>Behavioural bases of hrm: 3. organization</vt:lpstr>
      <vt:lpstr>4. From ‘personnel’ to  ‘human-resource’ management </vt:lpstr>
      <vt:lpstr>5. Hr planning </vt:lpstr>
      <vt:lpstr>Hr planning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60</cp:revision>
  <dcterms:created xsi:type="dcterms:W3CDTF">2019-08-28T02:56:00Z</dcterms:created>
  <dcterms:modified xsi:type="dcterms:W3CDTF">2019-09-19T06:46:25Z</dcterms:modified>
</cp:coreProperties>
</file>