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721" y="1257300"/>
            <a:ext cx="8544556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059050"/>
            <a:ext cx="8072119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pdfconvert.com/" TargetMode="External"/><Relationship Id="rId3" Type="http://schemas.openxmlformats.org/officeDocument/2006/relationships/hyperlink" Target="https://www.freepdfconvert.com/membership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9650" y="4754117"/>
            <a:ext cx="495681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2000" spc="-15" b="1">
                <a:solidFill>
                  <a:srgbClr val="5F5F5F"/>
                </a:solidFill>
                <a:latin typeface="Arial Narrow"/>
                <a:cs typeface="Arial Narrow"/>
              </a:rPr>
              <a:t>STRATEGIC </a:t>
            </a:r>
            <a:r>
              <a:rPr dirty="0" sz="2000" spc="-5" b="1">
                <a:solidFill>
                  <a:srgbClr val="5F5F5F"/>
                </a:solidFill>
                <a:latin typeface="Arial Narrow"/>
                <a:cs typeface="Arial Narrow"/>
              </a:rPr>
              <a:t>MANAGEMENT </a:t>
            </a:r>
            <a:r>
              <a:rPr dirty="0" sz="2000" b="1">
                <a:solidFill>
                  <a:srgbClr val="5F5F5F"/>
                </a:solidFill>
                <a:latin typeface="Arial Narrow"/>
                <a:cs typeface="Arial Narrow"/>
              </a:rPr>
              <a:t>&amp; BUSINESS</a:t>
            </a:r>
            <a:r>
              <a:rPr dirty="0" sz="2000" spc="-25" b="1">
                <a:solidFill>
                  <a:srgbClr val="5F5F5F"/>
                </a:solidFill>
                <a:latin typeface="Arial Narrow"/>
                <a:cs typeface="Arial Narrow"/>
              </a:rPr>
              <a:t> </a:t>
            </a:r>
            <a:r>
              <a:rPr dirty="0" sz="2000" b="1">
                <a:solidFill>
                  <a:srgbClr val="5F5F5F"/>
                </a:solidFill>
                <a:latin typeface="Arial Narrow"/>
                <a:cs typeface="Arial Narrow"/>
              </a:rPr>
              <a:t>POLICY</a:t>
            </a:r>
            <a:endParaRPr sz="2000">
              <a:latin typeface="Arial Narrow"/>
              <a:cs typeface="Arial Narrow"/>
            </a:endParaRPr>
          </a:p>
          <a:p>
            <a:pPr algn="r" marR="508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solidFill>
                  <a:srgbClr val="5F5F5F"/>
                </a:solidFill>
                <a:latin typeface="Tahoma"/>
                <a:cs typeface="Tahoma"/>
              </a:rPr>
              <a:t>13</a:t>
            </a:r>
            <a:r>
              <a:rPr dirty="0" baseline="25462" sz="1800" spc="-7">
                <a:solidFill>
                  <a:srgbClr val="5F5F5F"/>
                </a:solidFill>
                <a:latin typeface="Tahoma"/>
                <a:cs typeface="Tahoma"/>
              </a:rPr>
              <a:t>TH</a:t>
            </a:r>
            <a:r>
              <a:rPr dirty="0" baseline="25462" sz="1800" spc="157">
                <a:solidFill>
                  <a:srgbClr val="5F5F5F"/>
                </a:solidFill>
                <a:latin typeface="Tahoma"/>
                <a:cs typeface="Tahoma"/>
              </a:rPr>
              <a:t> </a:t>
            </a:r>
            <a:r>
              <a:rPr dirty="0" sz="1800" spc="-5">
                <a:solidFill>
                  <a:srgbClr val="5F5F5F"/>
                </a:solidFill>
                <a:latin typeface="Tahoma"/>
                <a:cs typeface="Tahoma"/>
              </a:rPr>
              <a:t>EDITION</a:t>
            </a:r>
            <a:endParaRPr sz="1800">
              <a:latin typeface="Tahoma"/>
              <a:cs typeface="Tahoma"/>
            </a:endParaRPr>
          </a:p>
          <a:p>
            <a:pPr marL="198120">
              <a:lnSpc>
                <a:spcPct val="100000"/>
              </a:lnSpc>
              <a:spcBef>
                <a:spcPts val="1415"/>
              </a:spcBef>
              <a:tabLst>
                <a:tab pos="2782570" algn="l"/>
              </a:tabLst>
            </a:pPr>
            <a:r>
              <a:rPr dirty="0" sz="1600" spc="-15" b="1">
                <a:solidFill>
                  <a:srgbClr val="5F5F5F"/>
                </a:solidFill>
                <a:latin typeface="Arial"/>
                <a:cs typeface="Arial"/>
              </a:rPr>
              <a:t>THOMAS</a:t>
            </a:r>
            <a:r>
              <a:rPr dirty="0" sz="1600" spc="5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L.</a:t>
            </a:r>
            <a:r>
              <a:rPr dirty="0" sz="1600" spc="1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WHEELEN	J. </a:t>
            </a:r>
            <a:r>
              <a:rPr dirty="0" sz="1600" spc="-40" b="1">
                <a:solidFill>
                  <a:srgbClr val="5F5F5F"/>
                </a:solidFill>
                <a:latin typeface="Arial"/>
                <a:cs typeface="Arial"/>
              </a:rPr>
              <a:t>DAVID</a:t>
            </a:r>
            <a:r>
              <a:rPr dirty="0" sz="1600" spc="4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HUNGER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0"/>
            <a:ext cx="0" cy="6324600"/>
          </a:xfrm>
          <a:custGeom>
            <a:avLst/>
            <a:gdLst/>
            <a:ahLst/>
            <a:cxnLst/>
            <a:rect l="l" t="t" r="r" b="b"/>
            <a:pathLst>
              <a:path w="0" h="6324600">
                <a:moveTo>
                  <a:pt x="0" y="0"/>
                </a:moveTo>
                <a:lnTo>
                  <a:pt x="0" y="6324600"/>
                </a:lnTo>
              </a:path>
            </a:pathLst>
          </a:custGeom>
          <a:ln w="57150">
            <a:solidFill>
              <a:srgbClr val="99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2000" y="6324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57150">
            <a:solidFill>
              <a:srgbClr val="99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59263" y="894016"/>
            <a:ext cx="5838536" cy="2972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90208"/>
            <a:ext cx="1991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Prentice </a:t>
            </a:r>
            <a:r>
              <a:rPr dirty="0" sz="1400" spc="-5">
                <a:latin typeface="Arial"/>
                <a:cs typeface="Arial"/>
              </a:rPr>
              <a:t>Hall, </a:t>
            </a:r>
            <a:r>
              <a:rPr dirty="0" sz="1400">
                <a:latin typeface="Arial"/>
                <a:cs typeface="Arial"/>
              </a:rPr>
              <a:t>Inc.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©2012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4850" y="6487159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4</a:t>
            </a:r>
            <a:r>
              <a:rPr dirty="0" sz="1400">
                <a:latin typeface="Arial"/>
                <a:cs typeface="Arial"/>
              </a:rPr>
              <a:t>-</a:t>
            </a:r>
            <a:r>
              <a:rPr dirty="0" sz="140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2059050"/>
            <a:ext cx="7529830" cy="1440180"/>
          </a:xfrm>
          <a:prstGeom prst="rect"/>
        </p:spPr>
        <p:txBody>
          <a:bodyPr wrap="square" lIns="0" tIns="53975" rIns="0" bIns="0" rtlCol="0" vert="horz">
            <a:spAutoFit/>
          </a:bodyPr>
          <a:lstStyle/>
          <a:p>
            <a:pPr algn="just" marL="622300" marR="5080" indent="-610235">
              <a:lnSpc>
                <a:spcPct val="90200"/>
              </a:lnSpc>
              <a:spcBef>
                <a:spcPts val="425"/>
              </a:spcBef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Environmental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scanning-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the </a:t>
            </a:r>
            <a:r>
              <a:rPr dirty="0" sz="2400">
                <a:latin typeface="Tahoma"/>
                <a:cs typeface="Tahoma"/>
              </a:rPr>
              <a:t>monitoring, </a:t>
            </a:r>
            <a:r>
              <a:rPr dirty="0" sz="2400" spc="-5">
                <a:latin typeface="Tahoma"/>
                <a:cs typeface="Tahoma"/>
              </a:rPr>
              <a:t>evaluation  </a:t>
            </a:r>
            <a:r>
              <a:rPr dirty="0" sz="2400">
                <a:latin typeface="Tahoma"/>
                <a:cs typeface="Tahoma"/>
              </a:rPr>
              <a:t>and </a:t>
            </a:r>
            <a:r>
              <a:rPr dirty="0" sz="2400" spc="-5">
                <a:latin typeface="Tahoma"/>
                <a:cs typeface="Tahoma"/>
              </a:rPr>
              <a:t>dissemination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information from the external  </a:t>
            </a:r>
            <a:r>
              <a:rPr dirty="0" sz="2400">
                <a:latin typeface="Tahoma"/>
                <a:cs typeface="Tahoma"/>
              </a:rPr>
              <a:t>and internal </a:t>
            </a:r>
            <a:r>
              <a:rPr dirty="0" sz="2400" spc="-5">
                <a:latin typeface="Tahoma"/>
                <a:cs typeface="Tahoma"/>
              </a:rPr>
              <a:t>environments to key </a:t>
            </a:r>
            <a:r>
              <a:rPr dirty="0" sz="2400">
                <a:latin typeface="Tahoma"/>
                <a:cs typeface="Tahoma"/>
              </a:rPr>
              <a:t>people </a:t>
            </a:r>
            <a:r>
              <a:rPr dirty="0" sz="2400" spc="-5">
                <a:latin typeface="Tahoma"/>
                <a:cs typeface="Tahoma"/>
              </a:rPr>
              <a:t>within the  corporation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864" y="18319"/>
            <a:ext cx="8924543" cy="10406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1" y="1257300"/>
            <a:ext cx="702183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5660" algn="l"/>
                <a:tab pos="1384300" algn="l"/>
                <a:tab pos="1932939" algn="l"/>
                <a:tab pos="2755900" algn="l"/>
                <a:tab pos="5911215" algn="l"/>
              </a:tabLst>
            </a:pPr>
            <a:r>
              <a:rPr dirty="0"/>
              <a:t>Thank	you	for	using	</a:t>
            </a:r>
            <a:r>
              <a:rPr dirty="0">
                <a:hlinkClick r:id="rId2"/>
              </a:rPr>
              <a:t>www.freepdfconvert.com</a:t>
            </a:r>
            <a:r>
              <a:rPr dirty="0"/>
              <a:t>	service!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588" y="1805940"/>
            <a:ext cx="6816090" cy="642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350">
                <a:solidFill>
                  <a:srgbClr val="FF0000"/>
                </a:solidFill>
                <a:latin typeface="Courier New"/>
                <a:cs typeface="Courier New"/>
              </a:rPr>
              <a:t>Only two pages are converted. Please Sign Up to convert all</a:t>
            </a:r>
            <a:r>
              <a:rPr dirty="0" sz="1350" spc="-10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dirty="0" sz="1350">
                <a:solidFill>
                  <a:srgbClr val="FF0000"/>
                </a:solidFill>
                <a:latin typeface="Courier New"/>
                <a:cs typeface="Courier New"/>
              </a:rPr>
              <a:t>pages.</a:t>
            </a:r>
            <a:endParaRPr sz="13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u="sng" sz="13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urier New"/>
                <a:cs typeface="Courier New"/>
                <a:hlinkClick r:id="rId3"/>
              </a:rPr>
              <a:t>https://www.freepdfconvert.com/membership</a:t>
            </a:r>
            <a:endParaRPr sz="13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Arief Kusuma</dc:creator>
  <dc:title>Slide 1</dc:title>
  <dcterms:created xsi:type="dcterms:W3CDTF">2018-10-01T00:23:32Z</dcterms:created>
  <dcterms:modified xsi:type="dcterms:W3CDTF">2018-10-01T00:23:32Z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2018-10-01T00:00:00Z</vt:filetime>
  </property>
</Properties>
</file>