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  <p:sldMasterId id="2147483708" r:id="rId3"/>
  </p:sldMasterIdLst>
  <p:sldIdLst>
    <p:sldId id="281" r:id="rId4"/>
    <p:sldId id="286" r:id="rId5"/>
    <p:sldId id="279" r:id="rId6"/>
    <p:sldId id="282" r:id="rId7"/>
    <p:sldId id="259" r:id="rId8"/>
    <p:sldId id="283" r:id="rId9"/>
    <p:sldId id="284" r:id="rId10"/>
    <p:sldId id="272" r:id="rId11"/>
    <p:sldId id="285" r:id="rId12"/>
    <p:sldId id="280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4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A41C-62CE-40FC-A300-0045E0714DBB}" type="datetimeFigureOut">
              <a:rPr lang="en-US" smtClean="0"/>
              <a:pPr/>
              <a:t>9/16/2018</a:t>
            </a:fld>
            <a:endParaRPr lang="en-A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FAD6-6066-4018-B8DA-1CF2BE03AF1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A41C-62CE-40FC-A300-0045E0714DBB}" type="datetimeFigureOut">
              <a:rPr lang="en-US" smtClean="0"/>
              <a:pPr/>
              <a:t>9/16/2018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FAD6-6066-4018-B8DA-1CF2BE03AF1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A41C-62CE-40FC-A300-0045E0714DBB}" type="datetimeFigureOut">
              <a:rPr lang="en-US" smtClean="0"/>
              <a:pPr/>
              <a:t>9/16/2018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FAD6-6066-4018-B8DA-1CF2BE03AF1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3478A41C-62CE-40FC-A300-0045E0714DBB}" type="datetimeFigureOut">
              <a:rPr lang="en-US" sz="1200" kern="1200">
                <a:solidFill>
                  <a:srgbClr val="DBF5F9">
                    <a:shade val="90000"/>
                  </a:srgbClr>
                </a:solidFill>
                <a:latin typeface="Constantia"/>
                <a:ea typeface="+mn-ea"/>
                <a:cs typeface="+mn-cs"/>
              </a:rPr>
              <a:pPr algn="l" rtl="0"/>
              <a:t>9/16/2018</a:t>
            </a:fld>
            <a:endParaRPr lang="en-AU" sz="1200" kern="1200">
              <a:solidFill>
                <a:srgbClr val="DBF5F9">
                  <a:shade val="90000"/>
                </a:srgbClr>
              </a:solidFill>
              <a:latin typeface="Constantia"/>
              <a:ea typeface="+mn-ea"/>
              <a:cs typeface="+mn-cs"/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rtl="0"/>
            <a:endParaRPr lang="en-AU" sz="1200" kern="1200">
              <a:solidFill>
                <a:srgbClr val="DBF5F9">
                  <a:shade val="90000"/>
                </a:srgbClr>
              </a:solidFill>
              <a:latin typeface="Constantia"/>
              <a:ea typeface="+mn-ea"/>
              <a:cs typeface="+mn-cs"/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BE80FAD6-6066-4018-B8DA-1CF2BE03AF1F}" type="slidenum">
              <a:rPr lang="en-AU" sz="1200" kern="1200">
                <a:solidFill>
                  <a:srgbClr val="DBF5F9">
                    <a:shade val="90000"/>
                  </a:srgbClr>
                </a:solidFill>
                <a:latin typeface="Constantia"/>
                <a:ea typeface="+mn-ea"/>
                <a:cs typeface="+mn-cs"/>
              </a:rPr>
              <a:pPr algn="r" rtl="0"/>
              <a:t>‹#›</a:t>
            </a:fld>
            <a:endParaRPr lang="en-AU" sz="1200" kern="1200">
              <a:solidFill>
                <a:srgbClr val="DBF5F9">
                  <a:shade val="90000"/>
                </a:srgbClr>
              </a:solidFill>
              <a:latin typeface="Constantia"/>
              <a:ea typeface="+mn-ea"/>
              <a:cs typeface="+mn-cs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3478A41C-62CE-40FC-A300-0045E0714DBB}" type="datetimeFigureOut">
              <a:rPr lang="en-US" sz="1200" kern="1200">
                <a:solidFill>
                  <a:srgbClr val="04617B">
                    <a:shade val="90000"/>
                  </a:srgbClr>
                </a:solidFill>
                <a:latin typeface="Constantia"/>
                <a:ea typeface="+mn-ea"/>
                <a:cs typeface="+mn-cs"/>
              </a:rPr>
              <a:pPr algn="l" rtl="0"/>
              <a:t>9/16/2018</a:t>
            </a:fld>
            <a:endParaRPr lang="en-AU" sz="1200" kern="1200">
              <a:solidFill>
                <a:srgbClr val="04617B">
                  <a:shade val="90000"/>
                </a:srgbClr>
              </a:solidFill>
              <a:latin typeface="Constantia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rtl="0"/>
            <a:endParaRPr lang="en-AU" sz="1200" kern="1200">
              <a:solidFill>
                <a:srgbClr val="04617B">
                  <a:shade val="90000"/>
                </a:srgbClr>
              </a:solidFill>
              <a:latin typeface="Constantia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BE80FAD6-6066-4018-B8DA-1CF2BE03AF1F}" type="slidenum">
              <a:rPr lang="en-AU" sz="1200" kern="1200">
                <a:solidFill>
                  <a:srgbClr val="04617B">
                    <a:shade val="90000"/>
                  </a:srgbClr>
                </a:solidFill>
                <a:latin typeface="Constantia"/>
                <a:ea typeface="+mn-ea"/>
                <a:cs typeface="+mn-cs"/>
              </a:rPr>
              <a:pPr algn="r" rtl="0"/>
              <a:t>‹#›</a:t>
            </a:fld>
            <a:endParaRPr lang="en-AU" sz="1200" kern="1200">
              <a:solidFill>
                <a:srgbClr val="04617B">
                  <a:shade val="90000"/>
                </a:srgbClr>
              </a:solidFill>
              <a:latin typeface="Constantia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3478A41C-62CE-40FC-A300-0045E0714DBB}" type="datetimeFigureOut">
              <a:rPr lang="en-US" sz="1200" kern="1200">
                <a:solidFill>
                  <a:srgbClr val="DBF5F9">
                    <a:shade val="90000"/>
                  </a:srgbClr>
                </a:solidFill>
                <a:latin typeface="Constantia"/>
                <a:ea typeface="+mn-ea"/>
                <a:cs typeface="+mn-cs"/>
              </a:rPr>
              <a:pPr algn="l" rtl="0"/>
              <a:t>9/16/2018</a:t>
            </a:fld>
            <a:endParaRPr lang="en-AU" sz="1200" kern="1200">
              <a:solidFill>
                <a:srgbClr val="DBF5F9">
                  <a:shade val="90000"/>
                </a:srgbClr>
              </a:solidFill>
              <a:latin typeface="Constantia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rtl="0"/>
            <a:endParaRPr lang="en-AU" sz="1200" kern="1200">
              <a:solidFill>
                <a:srgbClr val="DBF5F9">
                  <a:shade val="90000"/>
                </a:srgbClr>
              </a:solidFill>
              <a:latin typeface="Constantia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BE80FAD6-6066-4018-B8DA-1CF2BE03AF1F}" type="slidenum">
              <a:rPr lang="en-AU" sz="1200" kern="1200">
                <a:solidFill>
                  <a:srgbClr val="DBF5F9">
                    <a:shade val="90000"/>
                  </a:srgbClr>
                </a:solidFill>
                <a:latin typeface="Constantia"/>
                <a:ea typeface="+mn-ea"/>
                <a:cs typeface="+mn-cs"/>
              </a:rPr>
              <a:pPr algn="r" rtl="0"/>
              <a:t>‹#›</a:t>
            </a:fld>
            <a:endParaRPr lang="en-AU" sz="1200" kern="1200">
              <a:solidFill>
                <a:srgbClr val="DBF5F9">
                  <a:shade val="90000"/>
                </a:srgbClr>
              </a:solidFill>
              <a:latin typeface="Constantia"/>
              <a:ea typeface="+mn-ea"/>
              <a:cs typeface="+mn-cs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3478A41C-62CE-40FC-A300-0045E0714DBB}" type="datetimeFigureOut">
              <a:rPr lang="en-US" sz="1200" kern="1200">
                <a:solidFill>
                  <a:srgbClr val="04617B">
                    <a:shade val="90000"/>
                  </a:srgbClr>
                </a:solidFill>
                <a:latin typeface="Constantia"/>
                <a:ea typeface="+mn-ea"/>
                <a:cs typeface="+mn-cs"/>
              </a:rPr>
              <a:pPr algn="l" rtl="0"/>
              <a:t>9/16/2018</a:t>
            </a:fld>
            <a:endParaRPr lang="en-AU" sz="1200" kern="1200">
              <a:solidFill>
                <a:srgbClr val="04617B">
                  <a:shade val="90000"/>
                </a:srgbClr>
              </a:solidFill>
              <a:latin typeface="Constantia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rtl="0"/>
            <a:endParaRPr lang="en-AU" sz="1200" kern="1200">
              <a:solidFill>
                <a:srgbClr val="04617B">
                  <a:shade val="90000"/>
                </a:srgbClr>
              </a:solidFill>
              <a:latin typeface="Constantia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BE80FAD6-6066-4018-B8DA-1CF2BE03AF1F}" type="slidenum">
              <a:rPr lang="en-AU" sz="1200" kern="1200">
                <a:solidFill>
                  <a:srgbClr val="04617B">
                    <a:shade val="90000"/>
                  </a:srgbClr>
                </a:solidFill>
                <a:latin typeface="Constantia"/>
                <a:ea typeface="+mn-ea"/>
                <a:cs typeface="+mn-cs"/>
              </a:rPr>
              <a:pPr algn="r" rtl="0"/>
              <a:t>‹#›</a:t>
            </a:fld>
            <a:endParaRPr lang="en-AU" sz="1200" kern="1200">
              <a:solidFill>
                <a:srgbClr val="04617B">
                  <a:shade val="90000"/>
                </a:srgbClr>
              </a:solidFill>
              <a:latin typeface="Constantia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3478A41C-62CE-40FC-A300-0045E0714DBB}" type="datetimeFigureOut">
              <a:rPr lang="en-US" sz="1200" kern="1200">
                <a:solidFill>
                  <a:srgbClr val="04617B">
                    <a:shade val="90000"/>
                  </a:srgbClr>
                </a:solidFill>
                <a:latin typeface="Constantia"/>
                <a:ea typeface="+mn-ea"/>
                <a:cs typeface="+mn-cs"/>
              </a:rPr>
              <a:pPr algn="l" rtl="0"/>
              <a:t>9/16/2018</a:t>
            </a:fld>
            <a:endParaRPr lang="en-AU" sz="1200" kern="1200">
              <a:solidFill>
                <a:srgbClr val="04617B">
                  <a:shade val="90000"/>
                </a:srgbClr>
              </a:solidFill>
              <a:latin typeface="Constantia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rtl="0"/>
            <a:endParaRPr lang="en-AU" sz="1200" kern="1200">
              <a:solidFill>
                <a:srgbClr val="04617B">
                  <a:shade val="90000"/>
                </a:srgbClr>
              </a:solidFill>
              <a:latin typeface="Constantia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BE80FAD6-6066-4018-B8DA-1CF2BE03AF1F}" type="slidenum">
              <a:rPr lang="en-AU" sz="1200" kern="1200">
                <a:solidFill>
                  <a:srgbClr val="04617B">
                    <a:shade val="90000"/>
                  </a:srgbClr>
                </a:solidFill>
                <a:latin typeface="Constantia"/>
                <a:ea typeface="+mn-ea"/>
                <a:cs typeface="+mn-cs"/>
              </a:rPr>
              <a:pPr algn="r" rtl="0"/>
              <a:t>‹#›</a:t>
            </a:fld>
            <a:endParaRPr lang="en-AU" sz="1200" kern="1200">
              <a:solidFill>
                <a:srgbClr val="04617B">
                  <a:shade val="90000"/>
                </a:srgbClr>
              </a:solidFill>
              <a:latin typeface="Constantia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3478A41C-62CE-40FC-A300-0045E0714DBB}" type="datetimeFigureOut">
              <a:rPr lang="en-US" sz="1200" kern="1200">
                <a:solidFill>
                  <a:srgbClr val="04617B">
                    <a:shade val="90000"/>
                  </a:srgbClr>
                </a:solidFill>
                <a:latin typeface="Constantia"/>
                <a:ea typeface="+mn-ea"/>
                <a:cs typeface="+mn-cs"/>
              </a:rPr>
              <a:pPr algn="l" rtl="0"/>
              <a:t>9/16/2018</a:t>
            </a:fld>
            <a:endParaRPr lang="en-AU" sz="1200" kern="1200">
              <a:solidFill>
                <a:srgbClr val="04617B">
                  <a:shade val="90000"/>
                </a:srgbClr>
              </a:solidFill>
              <a:latin typeface="Constantia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rtl="0"/>
            <a:endParaRPr lang="en-AU" sz="1200" kern="1200">
              <a:solidFill>
                <a:srgbClr val="04617B">
                  <a:shade val="90000"/>
                </a:srgbClr>
              </a:solidFill>
              <a:latin typeface="Constantia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BE80FAD6-6066-4018-B8DA-1CF2BE03AF1F}" type="slidenum">
              <a:rPr lang="en-AU" sz="1200" kern="1200">
                <a:solidFill>
                  <a:srgbClr val="04617B">
                    <a:shade val="90000"/>
                  </a:srgbClr>
                </a:solidFill>
                <a:latin typeface="Constantia"/>
                <a:ea typeface="+mn-ea"/>
                <a:cs typeface="+mn-cs"/>
              </a:rPr>
              <a:pPr algn="r" rtl="0"/>
              <a:t>‹#›</a:t>
            </a:fld>
            <a:endParaRPr lang="en-AU" sz="1200" kern="1200">
              <a:solidFill>
                <a:srgbClr val="04617B">
                  <a:shade val="90000"/>
                </a:srgbClr>
              </a:solidFill>
              <a:latin typeface="Constantia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3478A41C-62CE-40FC-A300-0045E0714DBB}" type="datetimeFigureOut">
              <a:rPr lang="en-US" sz="1200" kern="1200">
                <a:solidFill>
                  <a:srgbClr val="04617B">
                    <a:shade val="90000"/>
                  </a:srgbClr>
                </a:solidFill>
                <a:latin typeface="Constantia"/>
                <a:ea typeface="+mn-ea"/>
                <a:cs typeface="+mn-cs"/>
              </a:rPr>
              <a:pPr algn="l" rtl="0"/>
              <a:t>9/16/2018</a:t>
            </a:fld>
            <a:endParaRPr lang="en-AU" sz="1200" kern="1200">
              <a:solidFill>
                <a:srgbClr val="04617B">
                  <a:shade val="90000"/>
                </a:srgbClr>
              </a:solidFill>
              <a:latin typeface="Constantia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rtl="0"/>
            <a:endParaRPr lang="en-AU" sz="1200" kern="1200">
              <a:solidFill>
                <a:srgbClr val="04617B">
                  <a:shade val="90000"/>
                </a:srgbClr>
              </a:solidFill>
              <a:latin typeface="Constantia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BE80FAD6-6066-4018-B8DA-1CF2BE03AF1F}" type="slidenum">
              <a:rPr lang="en-AU" sz="1200" kern="1200">
                <a:solidFill>
                  <a:srgbClr val="04617B">
                    <a:shade val="90000"/>
                  </a:srgbClr>
                </a:solidFill>
                <a:latin typeface="Constantia"/>
                <a:ea typeface="+mn-ea"/>
                <a:cs typeface="+mn-cs"/>
              </a:rPr>
              <a:pPr algn="r" rtl="0"/>
              <a:t>‹#›</a:t>
            </a:fld>
            <a:endParaRPr lang="en-AU" sz="1200" kern="1200">
              <a:solidFill>
                <a:srgbClr val="04617B">
                  <a:shade val="90000"/>
                </a:srgbClr>
              </a:solidFill>
              <a:latin typeface="Constantia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3478A41C-62CE-40FC-A300-0045E0714DBB}" type="datetimeFigureOut">
              <a:rPr lang="en-US" sz="1200" kern="1200">
                <a:solidFill>
                  <a:srgbClr val="04617B">
                    <a:shade val="90000"/>
                  </a:srgbClr>
                </a:solidFill>
                <a:latin typeface="Constantia"/>
                <a:ea typeface="+mn-ea"/>
                <a:cs typeface="+mn-cs"/>
              </a:rPr>
              <a:pPr algn="l" rtl="0"/>
              <a:t>9/16/2018</a:t>
            </a:fld>
            <a:endParaRPr lang="en-AU" sz="1200" kern="1200">
              <a:solidFill>
                <a:srgbClr val="04617B">
                  <a:shade val="90000"/>
                </a:srgbClr>
              </a:solidFill>
              <a:latin typeface="Constantia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rtl="0"/>
            <a:endParaRPr lang="en-AU" sz="1200" kern="1200">
              <a:solidFill>
                <a:srgbClr val="04617B">
                  <a:shade val="90000"/>
                </a:srgbClr>
              </a:solidFill>
              <a:latin typeface="Constantia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BE80FAD6-6066-4018-B8DA-1CF2BE03AF1F}" type="slidenum">
              <a:rPr lang="en-AU" sz="1200" kern="1200">
                <a:solidFill>
                  <a:srgbClr val="04617B">
                    <a:shade val="90000"/>
                  </a:srgbClr>
                </a:solidFill>
                <a:latin typeface="Constantia"/>
                <a:ea typeface="+mn-ea"/>
                <a:cs typeface="+mn-cs"/>
              </a:rPr>
              <a:pPr algn="r" rtl="0"/>
              <a:t>‹#›</a:t>
            </a:fld>
            <a:endParaRPr lang="en-AU" sz="1200" kern="1200">
              <a:solidFill>
                <a:srgbClr val="04617B">
                  <a:shade val="90000"/>
                </a:srgbClr>
              </a:solidFill>
              <a:latin typeface="Constantia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A41C-62CE-40FC-A300-0045E0714DBB}" type="datetimeFigureOut">
              <a:rPr lang="en-US" smtClean="0"/>
              <a:pPr/>
              <a:t>9/16/2018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FAD6-6066-4018-B8DA-1CF2BE03AF1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Constantia"/>
              <a:ea typeface="+mn-ea"/>
              <a:cs typeface="+mn-cs"/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Constantia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3478A41C-62CE-40FC-A300-0045E0714DBB}" type="datetimeFigureOut">
              <a:rPr lang="en-US" sz="1200" kern="1200">
                <a:solidFill>
                  <a:srgbClr val="04617B">
                    <a:shade val="90000"/>
                  </a:srgbClr>
                </a:solidFill>
                <a:latin typeface="Constantia"/>
                <a:ea typeface="+mn-ea"/>
                <a:cs typeface="+mn-cs"/>
              </a:rPr>
              <a:pPr algn="l" rtl="0"/>
              <a:t>9/16/2018</a:t>
            </a:fld>
            <a:endParaRPr lang="en-AU" sz="1200" kern="1200">
              <a:solidFill>
                <a:srgbClr val="04617B">
                  <a:shade val="90000"/>
                </a:srgbClr>
              </a:solidFill>
              <a:latin typeface="Constantia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rtl="0"/>
            <a:endParaRPr lang="en-AU" sz="1200" kern="1200">
              <a:solidFill>
                <a:srgbClr val="04617B">
                  <a:shade val="90000"/>
                </a:srgbClr>
              </a:solidFill>
              <a:latin typeface="Constantia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 algn="r" rtl="0"/>
            <a:fld id="{BE80FAD6-6066-4018-B8DA-1CF2BE03AF1F}" type="slidenum">
              <a:rPr lang="en-AU" sz="1200" kern="1200">
                <a:solidFill>
                  <a:srgbClr val="04617B">
                    <a:shade val="90000"/>
                  </a:srgbClr>
                </a:solidFill>
                <a:latin typeface="Constantia"/>
                <a:ea typeface="+mn-ea"/>
                <a:cs typeface="+mn-cs"/>
              </a:rPr>
              <a:pPr algn="r" rtl="0"/>
              <a:t>‹#›</a:t>
            </a:fld>
            <a:endParaRPr lang="en-AU" sz="1200" kern="1200">
              <a:solidFill>
                <a:srgbClr val="04617B">
                  <a:shade val="90000"/>
                </a:srgbClr>
              </a:solidFill>
              <a:latin typeface="Constantia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l" rtl="0"/>
            <a:endParaRPr lang="en-US" kern="1200">
              <a:solidFill>
                <a:prstClr val="black"/>
              </a:solidFill>
              <a:latin typeface="Constantia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l" rtl="0"/>
            <a:endParaRPr lang="en-US" kern="1200">
              <a:solidFill>
                <a:prstClr val="black"/>
              </a:solidFill>
              <a:latin typeface="Constantia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3478A41C-62CE-40FC-A300-0045E0714DBB}" type="datetimeFigureOut">
              <a:rPr lang="en-US" sz="1200" kern="1200">
                <a:solidFill>
                  <a:srgbClr val="04617B">
                    <a:shade val="90000"/>
                  </a:srgbClr>
                </a:solidFill>
                <a:latin typeface="Constantia"/>
                <a:ea typeface="+mn-ea"/>
                <a:cs typeface="+mn-cs"/>
              </a:rPr>
              <a:pPr algn="l" rtl="0"/>
              <a:t>9/16/2018</a:t>
            </a:fld>
            <a:endParaRPr lang="en-AU" sz="1200" kern="1200">
              <a:solidFill>
                <a:srgbClr val="04617B">
                  <a:shade val="90000"/>
                </a:srgbClr>
              </a:solidFill>
              <a:latin typeface="Constantia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rtl="0"/>
            <a:endParaRPr lang="en-AU" sz="1200" kern="1200">
              <a:solidFill>
                <a:srgbClr val="04617B">
                  <a:shade val="90000"/>
                </a:srgbClr>
              </a:solidFill>
              <a:latin typeface="Constantia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BE80FAD6-6066-4018-B8DA-1CF2BE03AF1F}" type="slidenum">
              <a:rPr lang="en-AU" sz="1200" kern="1200">
                <a:solidFill>
                  <a:srgbClr val="04617B">
                    <a:shade val="90000"/>
                  </a:srgbClr>
                </a:solidFill>
                <a:latin typeface="Constantia"/>
                <a:ea typeface="+mn-ea"/>
                <a:cs typeface="+mn-cs"/>
              </a:rPr>
              <a:pPr algn="r" rtl="0"/>
              <a:t>‹#›</a:t>
            </a:fld>
            <a:endParaRPr lang="en-AU" sz="1200" kern="1200">
              <a:solidFill>
                <a:srgbClr val="04617B">
                  <a:shade val="90000"/>
                </a:srgbClr>
              </a:solidFill>
              <a:latin typeface="Constantia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3478A41C-62CE-40FC-A300-0045E0714DBB}" type="datetimeFigureOut">
              <a:rPr lang="en-US" sz="1200" kern="1200">
                <a:solidFill>
                  <a:srgbClr val="04617B">
                    <a:shade val="90000"/>
                  </a:srgbClr>
                </a:solidFill>
                <a:latin typeface="Constantia"/>
                <a:ea typeface="+mn-ea"/>
                <a:cs typeface="+mn-cs"/>
              </a:rPr>
              <a:pPr algn="l" rtl="0"/>
              <a:t>9/16/2018</a:t>
            </a:fld>
            <a:endParaRPr lang="en-AU" sz="1200" kern="1200">
              <a:solidFill>
                <a:srgbClr val="04617B">
                  <a:shade val="90000"/>
                </a:srgbClr>
              </a:solidFill>
              <a:latin typeface="Constantia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rtl="0"/>
            <a:endParaRPr lang="en-AU" sz="1200" kern="1200">
              <a:solidFill>
                <a:srgbClr val="04617B">
                  <a:shade val="90000"/>
                </a:srgbClr>
              </a:solidFill>
              <a:latin typeface="Constantia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BE80FAD6-6066-4018-B8DA-1CF2BE03AF1F}" type="slidenum">
              <a:rPr lang="en-AU" sz="1200" kern="1200">
                <a:solidFill>
                  <a:srgbClr val="04617B">
                    <a:shade val="90000"/>
                  </a:srgbClr>
                </a:solidFill>
                <a:latin typeface="Constantia"/>
                <a:ea typeface="+mn-ea"/>
                <a:cs typeface="+mn-cs"/>
              </a:rPr>
              <a:pPr algn="r" rtl="0"/>
              <a:t>‹#›</a:t>
            </a:fld>
            <a:endParaRPr lang="en-AU" sz="1200" kern="1200">
              <a:solidFill>
                <a:srgbClr val="04617B">
                  <a:shade val="90000"/>
                </a:srgbClr>
              </a:solidFill>
              <a:latin typeface="Constantia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F7299655-F30B-48BB-A30E-966D23BEEC33}" type="datetimeFigureOut">
              <a:rPr 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l" rtl="0"/>
              <a:t>9/16/2018</a:t>
            </a:fld>
            <a:endParaRPr lang="en-AU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en-AU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F38AA3E1-04C4-48A2-9EAD-2334906C7A68}" type="slidenum">
              <a:rPr lang="en-AU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r" rtl="0"/>
              <a:t>‹#›</a:t>
            </a:fld>
            <a:endParaRPr lang="en-AU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F7299655-F30B-48BB-A30E-966D23BEEC33}" type="datetimeFigureOut">
              <a:rPr 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l" rtl="0"/>
              <a:t>9/16/2018</a:t>
            </a:fld>
            <a:endParaRPr lang="en-AU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en-AU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F38AA3E1-04C4-48A2-9EAD-2334906C7A68}" type="slidenum">
              <a:rPr lang="en-AU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r" rtl="0"/>
              <a:t>‹#›</a:t>
            </a:fld>
            <a:endParaRPr lang="en-AU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F7299655-F30B-48BB-A30E-966D23BEEC33}" type="datetimeFigureOut">
              <a:rPr 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l" rtl="0"/>
              <a:t>9/16/2018</a:t>
            </a:fld>
            <a:endParaRPr lang="en-AU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en-AU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F38AA3E1-04C4-48A2-9EAD-2334906C7A68}" type="slidenum">
              <a:rPr lang="en-AU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r" rtl="0"/>
              <a:t>‹#›</a:t>
            </a:fld>
            <a:endParaRPr lang="en-AU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F7299655-F30B-48BB-A30E-966D23BEEC33}" type="datetimeFigureOut">
              <a:rPr 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l" rtl="0"/>
              <a:t>9/16/2018</a:t>
            </a:fld>
            <a:endParaRPr lang="en-AU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en-AU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F38AA3E1-04C4-48A2-9EAD-2334906C7A68}" type="slidenum">
              <a:rPr lang="en-AU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r" rtl="0"/>
              <a:t>‹#›</a:t>
            </a:fld>
            <a:endParaRPr lang="en-AU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F7299655-F30B-48BB-A30E-966D23BEEC33}" type="datetimeFigureOut">
              <a:rPr 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l" rtl="0"/>
              <a:t>9/16/2018</a:t>
            </a:fld>
            <a:endParaRPr lang="en-AU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en-AU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F38AA3E1-04C4-48A2-9EAD-2334906C7A68}" type="slidenum">
              <a:rPr lang="en-AU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r" rtl="0"/>
              <a:t>‹#›</a:t>
            </a:fld>
            <a:endParaRPr lang="en-AU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F7299655-F30B-48BB-A30E-966D23BEEC33}" type="datetimeFigureOut">
              <a:rPr 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l" rtl="0"/>
              <a:t>9/16/2018</a:t>
            </a:fld>
            <a:endParaRPr lang="en-AU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en-AU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F38AA3E1-04C4-48A2-9EAD-2334906C7A68}" type="slidenum">
              <a:rPr lang="en-AU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r" rtl="0"/>
              <a:t>‹#›</a:t>
            </a:fld>
            <a:endParaRPr lang="en-AU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F7299655-F30B-48BB-A30E-966D23BEEC33}" type="datetimeFigureOut">
              <a:rPr 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l" rtl="0"/>
              <a:t>9/16/2018</a:t>
            </a:fld>
            <a:endParaRPr lang="en-AU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en-AU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F38AA3E1-04C4-48A2-9EAD-2334906C7A68}" type="slidenum">
              <a:rPr lang="en-AU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r" rtl="0"/>
              <a:t>‹#›</a:t>
            </a:fld>
            <a:endParaRPr lang="en-AU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A41C-62CE-40FC-A300-0045E0714DBB}" type="datetimeFigureOut">
              <a:rPr lang="en-US" smtClean="0"/>
              <a:pPr/>
              <a:t>9/16/2018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FAD6-6066-4018-B8DA-1CF2BE03AF1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F7299655-F30B-48BB-A30E-966D23BEEC33}" type="datetimeFigureOut">
              <a:rPr 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l" rtl="0"/>
              <a:t>9/16/2018</a:t>
            </a:fld>
            <a:endParaRPr lang="en-AU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en-AU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F38AA3E1-04C4-48A2-9EAD-2334906C7A68}" type="slidenum">
              <a:rPr lang="en-AU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r" rtl="0"/>
              <a:t>‹#›</a:t>
            </a:fld>
            <a:endParaRPr lang="en-AU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F7299655-F30B-48BB-A30E-966D23BEEC33}" type="datetimeFigureOut">
              <a:rPr 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l" rtl="0"/>
              <a:t>9/16/2018</a:t>
            </a:fld>
            <a:endParaRPr lang="en-AU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en-AU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F38AA3E1-04C4-48A2-9EAD-2334906C7A68}" type="slidenum">
              <a:rPr lang="en-AU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r" rtl="0"/>
              <a:t>‹#›</a:t>
            </a:fld>
            <a:endParaRPr lang="en-AU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F7299655-F30B-48BB-A30E-966D23BEEC33}" type="datetimeFigureOut">
              <a:rPr 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l" rtl="0"/>
              <a:t>9/16/2018</a:t>
            </a:fld>
            <a:endParaRPr lang="en-AU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en-AU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F38AA3E1-04C4-48A2-9EAD-2334906C7A68}" type="slidenum">
              <a:rPr lang="en-AU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r" rtl="0"/>
              <a:t>‹#›</a:t>
            </a:fld>
            <a:endParaRPr lang="en-AU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F7299655-F30B-48BB-A30E-966D23BEEC33}" type="datetimeFigureOut">
              <a:rPr 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l" rtl="0"/>
              <a:t>9/16/2018</a:t>
            </a:fld>
            <a:endParaRPr lang="en-AU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endParaRPr lang="en-AU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0"/>
            <a:fld id="{F38AA3E1-04C4-48A2-9EAD-2334906C7A68}" type="slidenum">
              <a:rPr lang="en-AU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r" rtl="0"/>
              <a:t>‹#›</a:t>
            </a:fld>
            <a:endParaRPr lang="en-AU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Only">
    <p:bg>
      <p:bgPr>
        <a:gradFill flip="none" rotWithShape="1">
          <a:gsLst>
            <a:gs pos="81000">
              <a:schemeClr val="bg1">
                <a:lumMod val="95000"/>
              </a:schemeClr>
            </a:gs>
            <a:gs pos="0">
              <a:schemeClr val="bg1"/>
            </a:gs>
            <a:gs pos="100000">
              <a:schemeClr val="bg1">
                <a:lumMod val="9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4642"/>
            <a:ext cx="5029200" cy="711081"/>
          </a:xfrm>
        </p:spPr>
        <p:txBody>
          <a:bodyPr>
            <a:noAutofit/>
          </a:bodyPr>
          <a:lstStyle>
            <a:lvl1pPr>
              <a:defRPr sz="3599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6204E2B0-FEF2-4C8F-90A4-46C9D72643E3}" type="datetime1">
              <a:rPr 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algn="l" rtl="0"/>
              <a:t>9/16/2018</a:t>
            </a:fld>
            <a:endParaRPr lang="en-US" sz="1200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rtl="0"/>
            <a:r>
              <a:rPr lang="en-US" sz="1200" kern="120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t>SlideModel.com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72500" y="6356354"/>
            <a:ext cx="571501" cy="365125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8900000" scaled="1"/>
            <a:tileRect/>
          </a:gradFill>
          <a:ln w="0">
            <a:noFill/>
            <a:prstDash val="solid"/>
            <a:round/>
            <a:headEnd/>
            <a:tailEnd/>
          </a:ln>
        </p:spPr>
        <p:txBody>
          <a:bodyPr vert="horz" wrap="square" lIns="0" tIns="91440" rIns="0" bIns="91440" numCol="1" anchor="ctr" anchorCtr="1" compatLnSpc="1">
            <a:prstTxWarp prst="textNoShape">
              <a:avLst/>
            </a:prstTxWarp>
          </a:bodyPr>
          <a:lstStyle>
            <a:lvl1pPr algn="r">
              <a:defRPr lang="en-US" sz="1400" kern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rtl="0"/>
            <a:fld id="{96E69268-9C8B-4EBF-A9EE-DC5DC2D48DC3}" type="slidenum">
              <a:rPr lang="es-UY">
                <a:solidFill>
                  <a:prstClr val="white"/>
                </a:solidFill>
                <a:ea typeface="+mn-ea"/>
              </a:rPr>
              <a:pPr rtl="0"/>
              <a:t>‹#›</a:t>
            </a:fld>
            <a:endParaRPr lang="es-UY" dirty="0">
              <a:solidFill>
                <a:prstClr val="white"/>
              </a:solidFill>
              <a:ea typeface="+mn-ea"/>
            </a:endParaRP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610226" y="362139"/>
            <a:ext cx="3086100" cy="533400"/>
          </a:xfrm>
        </p:spPr>
        <p:txBody>
          <a:bodyPr anchor="ctr">
            <a:noAutofit/>
          </a:bodyPr>
          <a:lstStyle>
            <a:lvl1pPr marL="0" indent="0" algn="r">
              <a:buNone/>
              <a:defRPr sz="1999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Breadcrumb 1 &gt; Breadcrumb 2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116338428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915816" y="620688"/>
            <a:ext cx="5770984" cy="288032"/>
          </a:xfrm>
        </p:spPr>
        <p:txBody>
          <a:bodyPr anchor="ctr">
            <a:noAutofit/>
          </a:bodyPr>
          <a:lstStyle>
            <a:lvl1pPr marL="0" indent="0" algn="r">
              <a:buNone/>
              <a:defRPr sz="1600" cap="small" baseline="0">
                <a:solidFill>
                  <a:srgbClr val="1D263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style des sous-titres du masque</a:t>
            </a:r>
            <a:endParaRPr lang="en-US" dirty="0"/>
          </a:p>
        </p:txBody>
      </p:sp>
      <p:sp>
        <p:nvSpPr>
          <p:cNvPr id="7" name="Espace réservé du titre 1"/>
          <p:cNvSpPr>
            <a:spLocks noGrp="1"/>
          </p:cNvSpPr>
          <p:nvPr>
            <p:ph type="title"/>
          </p:nvPr>
        </p:nvSpPr>
        <p:spPr>
          <a:xfrm>
            <a:off x="2915816" y="3076"/>
            <a:ext cx="5770984" cy="6176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968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A41C-62CE-40FC-A300-0045E0714DBB}" type="datetimeFigureOut">
              <a:rPr lang="en-US" smtClean="0"/>
              <a:pPr/>
              <a:t>9/16/2018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FAD6-6066-4018-B8DA-1CF2BE03AF1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A41C-62CE-40FC-A300-0045E0714DBB}" type="datetimeFigureOut">
              <a:rPr lang="en-US" smtClean="0"/>
              <a:pPr/>
              <a:t>9/16/2018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FAD6-6066-4018-B8DA-1CF2BE03AF1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A41C-62CE-40FC-A300-0045E0714DBB}" type="datetimeFigureOut">
              <a:rPr lang="en-US" smtClean="0"/>
              <a:pPr/>
              <a:t>9/16/2018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FAD6-6066-4018-B8DA-1CF2BE03AF1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A41C-62CE-40FC-A300-0045E0714DBB}" type="datetimeFigureOut">
              <a:rPr lang="en-US" smtClean="0"/>
              <a:pPr/>
              <a:t>9/16/2018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FAD6-6066-4018-B8DA-1CF2BE03AF1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A41C-62CE-40FC-A300-0045E0714DBB}" type="datetimeFigureOut">
              <a:rPr lang="en-US" smtClean="0"/>
              <a:pPr/>
              <a:t>9/16/2018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FAD6-6066-4018-B8DA-1CF2BE03AF1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8A41C-62CE-40FC-A300-0045E0714DBB}" type="datetimeFigureOut">
              <a:rPr lang="en-US" smtClean="0"/>
              <a:pPr/>
              <a:t>9/16/2018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E80FAD6-6066-4018-B8DA-1CF2BE03AF1F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478A41C-62CE-40FC-A300-0045E0714DBB}" type="datetimeFigureOut">
              <a:rPr lang="en-US" smtClean="0"/>
              <a:pPr/>
              <a:t>9/16/2018</a:t>
            </a:fld>
            <a:endParaRPr lang="en-A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E80FAD6-6066-4018-B8DA-1CF2BE03AF1F}" type="slidenum">
              <a:rPr lang="en-AU" smtClean="0"/>
              <a:pPr/>
              <a:t>‹#›</a:t>
            </a:fld>
            <a:endParaRPr lang="en-A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l" rtl="0"/>
            <a:endParaRPr lang="en-US" kern="1200">
              <a:solidFill>
                <a:prstClr val="black"/>
              </a:solidFill>
              <a:latin typeface="Constantia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l" rtl="0"/>
            <a:endParaRPr lang="en-US" kern="1200">
              <a:solidFill>
                <a:prstClr val="black"/>
              </a:solidFill>
              <a:latin typeface="Constantia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rtl="0"/>
            <a:fld id="{3478A41C-62CE-40FC-A300-0045E0714DBB}" type="datetimeFigureOut">
              <a:rPr lang="en-US" kern="1200" smtClean="0">
                <a:solidFill>
                  <a:srgbClr val="04617B">
                    <a:shade val="90000"/>
                  </a:srgbClr>
                </a:solidFill>
                <a:latin typeface="Constantia"/>
                <a:ea typeface="+mn-ea"/>
                <a:cs typeface="+mn-cs"/>
              </a:rPr>
              <a:pPr rtl="0"/>
              <a:t>9/16/2018</a:t>
            </a:fld>
            <a:endParaRPr lang="en-AU" kern="1200">
              <a:solidFill>
                <a:srgbClr val="04617B">
                  <a:shade val="90000"/>
                </a:srgbClr>
              </a:solidFill>
              <a:latin typeface="Constantia"/>
              <a:ea typeface="+mn-ea"/>
              <a:cs typeface="+mn-cs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rtl="0"/>
            <a:endParaRPr lang="en-AU" kern="1200">
              <a:solidFill>
                <a:srgbClr val="04617B">
                  <a:shade val="90000"/>
                </a:srgbClr>
              </a:solidFill>
              <a:latin typeface="Constantia"/>
              <a:ea typeface="+mn-ea"/>
              <a:cs typeface="+mn-cs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rtl="0"/>
            <a:fld id="{BE80FAD6-6066-4018-B8DA-1CF2BE03AF1F}" type="slidenum">
              <a:rPr lang="en-AU" kern="1200" smtClean="0">
                <a:solidFill>
                  <a:srgbClr val="04617B">
                    <a:shade val="90000"/>
                  </a:srgbClr>
                </a:solidFill>
                <a:latin typeface="Constantia"/>
                <a:ea typeface="+mn-ea"/>
                <a:cs typeface="+mn-cs"/>
              </a:rPr>
              <a:pPr rtl="0"/>
              <a:t>‹#›</a:t>
            </a:fld>
            <a:endParaRPr lang="en-AU" kern="1200">
              <a:solidFill>
                <a:srgbClr val="04617B">
                  <a:shade val="90000"/>
                </a:srgbClr>
              </a:solidFill>
              <a:latin typeface="Constantia"/>
              <a:ea typeface="+mn-ea"/>
              <a:cs typeface="+mn-cs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algn="l" rtl="0"/>
              <a:endParaRPr lang="en-US" kern="1200">
                <a:solidFill>
                  <a:prstClr val="black"/>
                </a:solidFill>
                <a:latin typeface="Constantia"/>
                <a:ea typeface="+mn-ea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algn="l" rtl="0"/>
              <a:endParaRPr lang="en-US" kern="1200">
                <a:solidFill>
                  <a:prstClr val="black"/>
                </a:solidFill>
                <a:latin typeface="Constantia"/>
                <a:ea typeface="+mn-ea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F7299655-F30B-48BB-A30E-966D23BEEC33}" type="datetimeFigureOut">
              <a:rPr lang="en-US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9/16/2018</a:t>
            </a:fld>
            <a:endParaRPr lang="en-A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A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F38AA3E1-04C4-48A2-9EAD-2334906C7A68}" type="slidenum">
              <a:rPr lang="en-AU" kern="120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rtl="0"/>
              <a:t>‹#›</a:t>
            </a:fld>
            <a:endParaRPr lang="en-AU" kern="1200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90600"/>
            <a:ext cx="9144000" cy="2209800"/>
          </a:xfrm>
        </p:spPr>
        <p:txBody>
          <a:bodyPr>
            <a:noAutofit/>
          </a:bodyPr>
          <a:lstStyle/>
          <a:p>
            <a:pPr algn="ctr"/>
            <a:r>
              <a:rPr lang="en-AU" sz="7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AU" sz="7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AU" sz="5400" b="0" strike="sngStrike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AU" sz="5400" b="0" strike="sngStrike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AU" sz="6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KEPEMIMPINAN </a:t>
            </a:r>
            <a:r>
              <a:rPr lang="en-AU" sz="6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BISNIS  </a:t>
            </a:r>
            <a:r>
              <a:rPr lang="en-AU" sz="60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/>
            </a:r>
            <a:br>
              <a:rPr lang="en-AU" sz="60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</a:br>
            <a:endParaRPr lang="en-AU" sz="6000" i="1" strike="sngStrike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572000"/>
            <a:ext cx="7854696" cy="1676400"/>
          </a:xfrm>
        </p:spPr>
        <p:txBody>
          <a:bodyPr>
            <a:normAutofit/>
          </a:bodyPr>
          <a:lstStyle/>
          <a:p>
            <a:endParaRPr lang="en-AU" dirty="0" smtClean="0"/>
          </a:p>
          <a:p>
            <a:pPr algn="ctr"/>
            <a:r>
              <a:rPr lang="en-AU" sz="2800" i="1" u="sng" dirty="0" err="1" smtClean="0"/>
              <a:t>Disarikan</a:t>
            </a:r>
            <a:r>
              <a:rPr lang="en-AU" sz="2800" i="1" u="sng" dirty="0" smtClean="0"/>
              <a:t> </a:t>
            </a:r>
            <a:r>
              <a:rPr lang="en-AU" sz="2800" i="1" u="sng" dirty="0" err="1" smtClean="0"/>
              <a:t>dari</a:t>
            </a:r>
            <a:r>
              <a:rPr lang="en-AU" sz="2800" i="1" u="sng" dirty="0" smtClean="0"/>
              <a:t> </a:t>
            </a:r>
            <a:r>
              <a:rPr lang="en-AU" sz="2800" i="1" u="sng" dirty="0" err="1" smtClean="0"/>
              <a:t>buku</a:t>
            </a:r>
            <a:r>
              <a:rPr lang="en-AU" sz="2800" i="1" u="sng" dirty="0" smtClean="0"/>
              <a:t> “</a:t>
            </a:r>
            <a:r>
              <a:rPr lang="en-AU" sz="2800" i="1" u="sng" dirty="0" err="1" smtClean="0"/>
              <a:t>Kepemimpinan</a:t>
            </a:r>
            <a:r>
              <a:rPr lang="en-AU" sz="2800" i="1" u="sng" dirty="0" smtClean="0"/>
              <a:t>” </a:t>
            </a:r>
          </a:p>
          <a:p>
            <a:pPr algn="ctr"/>
            <a:r>
              <a:rPr lang="en-AU" sz="2800" i="1" u="sng" dirty="0" err="1" smtClean="0"/>
              <a:t>Karya</a:t>
            </a:r>
            <a:r>
              <a:rPr lang="en-AU" sz="2800" i="1" u="sng" dirty="0" smtClean="0"/>
              <a:t> </a:t>
            </a:r>
            <a:r>
              <a:rPr lang="en-AU" sz="2800" dirty="0" err="1" smtClean="0"/>
              <a:t>Dr.</a:t>
            </a:r>
            <a:r>
              <a:rPr lang="en-AU" sz="2800" dirty="0" smtClean="0"/>
              <a:t> </a:t>
            </a:r>
            <a:r>
              <a:rPr lang="en-AU" sz="2800" smtClean="0"/>
              <a:t>Wirawan</a:t>
            </a:r>
            <a:endParaRPr lang="en-AU" sz="2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524000" y="3657600"/>
            <a:ext cx="6019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en-AU" sz="3200" kern="1200" dirty="0" err="1">
                <a:solidFill>
                  <a:prstClr val="white"/>
                </a:solidFill>
                <a:latin typeface="Constantia"/>
                <a:ea typeface="+mn-ea"/>
                <a:cs typeface="+mn-cs"/>
              </a:rPr>
              <a:t>Oleh</a:t>
            </a:r>
            <a:r>
              <a:rPr lang="en-AU" sz="3200" kern="1200" dirty="0">
                <a:solidFill>
                  <a:prstClr val="white"/>
                </a:solidFill>
                <a:latin typeface="Constantia"/>
                <a:ea typeface="+mn-ea"/>
                <a:cs typeface="+mn-cs"/>
              </a:rPr>
              <a:t>:</a:t>
            </a:r>
          </a:p>
          <a:p>
            <a:pPr algn="ctr" rtl="0"/>
            <a:r>
              <a:rPr lang="en-AU" sz="3200" kern="1200" dirty="0">
                <a:solidFill>
                  <a:prstClr val="white"/>
                </a:solidFill>
                <a:latin typeface="Constantia"/>
                <a:ea typeface="+mn-ea"/>
                <a:cs typeface="+mn-cs"/>
              </a:rPr>
              <a:t> </a:t>
            </a:r>
            <a:r>
              <a:rPr lang="en-AU" sz="3200" b="1" i="1" kern="1200" dirty="0" smtClean="0">
                <a:solidFill>
                  <a:prstClr val="white"/>
                </a:solidFill>
                <a:latin typeface="Constantia"/>
                <a:ea typeface="+mn-ea"/>
                <a:cs typeface="+mn-cs"/>
              </a:rPr>
              <a:t>Rathoyo </a:t>
            </a:r>
            <a:r>
              <a:rPr lang="en-AU" sz="3200" b="1" i="1" kern="1200" dirty="0" err="1" smtClean="0">
                <a:solidFill>
                  <a:prstClr val="white"/>
                </a:solidFill>
                <a:latin typeface="Constantia"/>
                <a:ea typeface="+mn-ea"/>
                <a:cs typeface="+mn-cs"/>
              </a:rPr>
              <a:t>Rasdan</a:t>
            </a:r>
            <a:endParaRPr lang="en-AU" sz="3200" b="1" i="1" kern="1200" dirty="0">
              <a:solidFill>
                <a:prstClr val="white"/>
              </a:solidFill>
              <a:latin typeface="Constantia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33400"/>
            <a:ext cx="8229600" cy="57912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AU" sz="4400" dirty="0" smtClean="0"/>
          </a:p>
          <a:p>
            <a:pPr algn="ctr">
              <a:buNone/>
            </a:pPr>
            <a:r>
              <a:rPr lang="en-AU" sz="6000" dirty="0" smtClean="0">
                <a:latin typeface="Comic Sans MS" pitchFamily="66" charset="0"/>
              </a:rPr>
              <a:t>So? </a:t>
            </a:r>
          </a:p>
          <a:p>
            <a:pPr algn="ctr">
              <a:buNone/>
            </a:pPr>
            <a:r>
              <a:rPr lang="en-AU" sz="6000" i="1" dirty="0" smtClean="0">
                <a:latin typeface="Comic Sans MS" pitchFamily="66" charset="0"/>
              </a:rPr>
              <a:t>Lesson learnt </a:t>
            </a:r>
          </a:p>
          <a:p>
            <a:pPr algn="ctr">
              <a:buNone/>
            </a:pPr>
            <a:r>
              <a:rPr lang="en-AU" sz="6000" dirty="0" err="1" smtClean="0">
                <a:latin typeface="Comic Sans MS" pitchFamily="66" charset="0"/>
              </a:rPr>
              <a:t>apa</a:t>
            </a:r>
            <a:r>
              <a:rPr lang="en-AU" sz="6000" dirty="0" smtClean="0">
                <a:latin typeface="Comic Sans MS" pitchFamily="66" charset="0"/>
              </a:rPr>
              <a:t> yang </a:t>
            </a:r>
            <a:r>
              <a:rPr lang="en-AU" sz="6000" dirty="0" err="1" smtClean="0">
                <a:latin typeface="Comic Sans MS" pitchFamily="66" charset="0"/>
              </a:rPr>
              <a:t>bisa</a:t>
            </a:r>
            <a:r>
              <a:rPr lang="en-AU" sz="6000" dirty="0" smtClean="0">
                <a:latin typeface="Comic Sans MS" pitchFamily="66" charset="0"/>
              </a:rPr>
              <a:t> </a:t>
            </a:r>
            <a:r>
              <a:rPr lang="en-AU" sz="6000" dirty="0" err="1" smtClean="0">
                <a:latin typeface="Comic Sans MS" pitchFamily="66" charset="0"/>
              </a:rPr>
              <a:t>kita</a:t>
            </a:r>
            <a:r>
              <a:rPr lang="en-AU" sz="6000" dirty="0" smtClean="0">
                <a:latin typeface="Comic Sans MS" pitchFamily="66" charset="0"/>
              </a:rPr>
              <a:t> </a:t>
            </a:r>
            <a:r>
              <a:rPr lang="en-AU" sz="6000" dirty="0" err="1" smtClean="0">
                <a:latin typeface="Comic Sans MS" pitchFamily="66" charset="0"/>
              </a:rPr>
              <a:t>petik</a:t>
            </a:r>
            <a:r>
              <a:rPr lang="en-AU" sz="6000" dirty="0" smtClean="0">
                <a:latin typeface="Comic Sans MS" pitchFamily="66" charset="0"/>
              </a:rPr>
              <a:t>? </a:t>
            </a:r>
          </a:p>
          <a:p>
            <a:pPr algn="ctr">
              <a:buNone/>
            </a:pPr>
            <a:endParaRPr lang="en-AU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AU" sz="8800" dirty="0" smtClean="0">
              <a:latin typeface="Brush Script MT" pitchFamily="66" charset="0"/>
            </a:endParaRPr>
          </a:p>
          <a:p>
            <a:pPr algn="ctr">
              <a:buNone/>
            </a:pPr>
            <a:r>
              <a:rPr lang="en-AU" sz="8800" dirty="0" err="1" smtClean="0">
                <a:latin typeface="Brush Script MT" pitchFamily="66" charset="0"/>
              </a:rPr>
              <a:t>Terima</a:t>
            </a:r>
            <a:r>
              <a:rPr lang="en-AU" sz="8800" dirty="0" smtClean="0">
                <a:latin typeface="Brush Script MT" pitchFamily="66" charset="0"/>
              </a:rPr>
              <a:t> </a:t>
            </a:r>
            <a:r>
              <a:rPr lang="en-AU" sz="8800" dirty="0" err="1" smtClean="0">
                <a:latin typeface="Brush Script MT" pitchFamily="66" charset="0"/>
              </a:rPr>
              <a:t>Kasih</a:t>
            </a:r>
            <a:endParaRPr lang="en-AU" sz="8800" dirty="0">
              <a:latin typeface="Brush Script M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Oval 102"/>
          <p:cNvSpPr/>
          <p:nvPr/>
        </p:nvSpPr>
        <p:spPr>
          <a:xfrm>
            <a:off x="2171075" y="6336120"/>
            <a:ext cx="4695456" cy="521880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95000"/>
                  <a:lumOff val="5000"/>
                  <a:alpha val="71000"/>
                </a:schemeClr>
              </a:gs>
              <a:gs pos="100000">
                <a:sysClr val="window" lastClr="FFFFFF">
                  <a:alpha val="0"/>
                  <a:lumMod val="100000"/>
                </a:sysClr>
              </a:gs>
            </a:gsLst>
            <a:path path="shape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rtl="0">
              <a:defRPr/>
            </a:pPr>
            <a:endParaRPr lang="en-US" kern="1200" dirty="0">
              <a:solidFill>
                <a:sysClr val="window" lastClr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Outline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Freeform 70"/>
          <p:cNvSpPr>
            <a:spLocks/>
          </p:cNvSpPr>
          <p:nvPr/>
        </p:nvSpPr>
        <p:spPr bwMode="auto">
          <a:xfrm>
            <a:off x="4438425" y="6351811"/>
            <a:ext cx="215401" cy="34518"/>
          </a:xfrm>
          <a:custGeom>
            <a:avLst/>
            <a:gdLst>
              <a:gd name="T0" fmla="*/ 0 w 131"/>
              <a:gd name="T1" fmla="*/ 0 h 16"/>
              <a:gd name="T2" fmla="*/ 0 w 131"/>
              <a:gd name="T3" fmla="*/ 10 h 16"/>
              <a:gd name="T4" fmla="*/ 10 w 131"/>
              <a:gd name="T5" fmla="*/ 12 h 16"/>
              <a:gd name="T6" fmla="*/ 4 w 131"/>
              <a:gd name="T7" fmla="*/ 14 h 16"/>
              <a:gd name="T8" fmla="*/ 61 w 131"/>
              <a:gd name="T9" fmla="*/ 16 h 16"/>
              <a:gd name="T10" fmla="*/ 120 w 131"/>
              <a:gd name="T11" fmla="*/ 14 h 16"/>
              <a:gd name="T12" fmla="*/ 116 w 131"/>
              <a:gd name="T13" fmla="*/ 12 h 16"/>
              <a:gd name="T14" fmla="*/ 130 w 131"/>
              <a:gd name="T15" fmla="*/ 10 h 16"/>
              <a:gd name="T16" fmla="*/ 130 w 131"/>
              <a:gd name="T17" fmla="*/ 0 h 16"/>
              <a:gd name="T18" fmla="*/ 0 w 131"/>
              <a:gd name="T19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31" h="16">
                <a:moveTo>
                  <a:pt x="0" y="0"/>
                </a:moveTo>
                <a:cubicBezTo>
                  <a:pt x="0" y="10"/>
                  <a:pt x="0" y="10"/>
                  <a:pt x="0" y="10"/>
                </a:cubicBezTo>
                <a:cubicBezTo>
                  <a:pt x="0" y="11"/>
                  <a:pt x="3" y="12"/>
                  <a:pt x="10" y="12"/>
                </a:cubicBezTo>
                <a:cubicBezTo>
                  <a:pt x="6" y="13"/>
                  <a:pt x="4" y="13"/>
                  <a:pt x="4" y="14"/>
                </a:cubicBezTo>
                <a:cubicBezTo>
                  <a:pt x="4" y="16"/>
                  <a:pt x="29" y="16"/>
                  <a:pt x="61" y="16"/>
                </a:cubicBezTo>
                <a:cubicBezTo>
                  <a:pt x="93" y="16"/>
                  <a:pt x="120" y="16"/>
                  <a:pt x="120" y="14"/>
                </a:cubicBezTo>
                <a:cubicBezTo>
                  <a:pt x="120" y="13"/>
                  <a:pt x="118" y="13"/>
                  <a:pt x="116" y="12"/>
                </a:cubicBezTo>
                <a:cubicBezTo>
                  <a:pt x="126" y="12"/>
                  <a:pt x="130" y="12"/>
                  <a:pt x="130" y="10"/>
                </a:cubicBezTo>
                <a:cubicBezTo>
                  <a:pt x="130" y="0"/>
                  <a:pt x="130" y="0"/>
                  <a:pt x="130" y="0"/>
                </a:cubicBezTo>
                <a:cubicBezTo>
                  <a:pt x="131" y="0"/>
                  <a:pt x="0" y="0"/>
                  <a:pt x="0" y="0"/>
                </a:cubicBezTo>
                <a:close/>
              </a:path>
            </a:pathLst>
          </a:custGeom>
          <a:solidFill>
            <a:srgbClr val="313535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/>
            <a:endParaRPr lang="en-US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Oval 71"/>
          <p:cNvSpPr>
            <a:spLocks noChangeArrowheads="1"/>
          </p:cNvSpPr>
          <p:nvPr/>
        </p:nvSpPr>
        <p:spPr bwMode="auto">
          <a:xfrm>
            <a:off x="4371334" y="5972117"/>
            <a:ext cx="348406" cy="406369"/>
          </a:xfrm>
          <a:prstGeom prst="ellipse">
            <a:avLst/>
          </a:prstGeom>
          <a:solidFill>
            <a:srgbClr val="313535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/>
            <a:endParaRPr lang="en-US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Freeform 72"/>
          <p:cNvSpPr>
            <a:spLocks/>
          </p:cNvSpPr>
          <p:nvPr/>
        </p:nvSpPr>
        <p:spPr bwMode="auto">
          <a:xfrm>
            <a:off x="4055886" y="5217432"/>
            <a:ext cx="987544" cy="955515"/>
          </a:xfrm>
          <a:custGeom>
            <a:avLst/>
            <a:gdLst>
              <a:gd name="T0" fmla="*/ 599 w 599"/>
              <a:gd name="T1" fmla="*/ 404 h 435"/>
              <a:gd name="T2" fmla="*/ 567 w 599"/>
              <a:gd name="T3" fmla="*/ 435 h 435"/>
              <a:gd name="T4" fmla="*/ 31 w 599"/>
              <a:gd name="T5" fmla="*/ 435 h 435"/>
              <a:gd name="T6" fmla="*/ 0 w 599"/>
              <a:gd name="T7" fmla="*/ 404 h 435"/>
              <a:gd name="T8" fmla="*/ 0 w 599"/>
              <a:gd name="T9" fmla="*/ 31 h 435"/>
              <a:gd name="T10" fmla="*/ 31 w 599"/>
              <a:gd name="T11" fmla="*/ 0 h 435"/>
              <a:gd name="T12" fmla="*/ 567 w 599"/>
              <a:gd name="T13" fmla="*/ 0 h 435"/>
              <a:gd name="T14" fmla="*/ 599 w 599"/>
              <a:gd name="T15" fmla="*/ 31 h 435"/>
              <a:gd name="T16" fmla="*/ 599 w 599"/>
              <a:gd name="T17" fmla="*/ 404 h 4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99" h="435">
                <a:moveTo>
                  <a:pt x="599" y="404"/>
                </a:moveTo>
                <a:cubicBezTo>
                  <a:pt x="599" y="421"/>
                  <a:pt x="585" y="435"/>
                  <a:pt x="567" y="435"/>
                </a:cubicBezTo>
                <a:cubicBezTo>
                  <a:pt x="31" y="435"/>
                  <a:pt x="31" y="435"/>
                  <a:pt x="31" y="435"/>
                </a:cubicBezTo>
                <a:cubicBezTo>
                  <a:pt x="14" y="435"/>
                  <a:pt x="0" y="421"/>
                  <a:pt x="0" y="404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14"/>
                  <a:pt x="14" y="0"/>
                  <a:pt x="31" y="0"/>
                </a:cubicBezTo>
                <a:cubicBezTo>
                  <a:pt x="567" y="0"/>
                  <a:pt x="567" y="0"/>
                  <a:pt x="567" y="0"/>
                </a:cubicBezTo>
                <a:cubicBezTo>
                  <a:pt x="585" y="0"/>
                  <a:pt x="599" y="14"/>
                  <a:pt x="599" y="31"/>
                </a:cubicBezTo>
                <a:lnTo>
                  <a:pt x="599" y="404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/>
            <a:endParaRPr lang="en-US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Freeform 32"/>
          <p:cNvSpPr>
            <a:spLocks/>
          </p:cNvSpPr>
          <p:nvPr/>
        </p:nvSpPr>
        <p:spPr bwMode="auto">
          <a:xfrm>
            <a:off x="3978200" y="4999343"/>
            <a:ext cx="1142915" cy="337333"/>
          </a:xfrm>
          <a:custGeom>
            <a:avLst/>
            <a:gdLst>
              <a:gd name="T0" fmla="*/ 650 w 669"/>
              <a:gd name="T1" fmla="*/ 0 h 148"/>
              <a:gd name="T2" fmla="*/ 333 w 669"/>
              <a:gd name="T3" fmla="*/ 23 h 148"/>
              <a:gd name="T4" fmla="*/ 18 w 669"/>
              <a:gd name="T5" fmla="*/ 0 h 148"/>
              <a:gd name="T6" fmla="*/ 14 w 669"/>
              <a:gd name="T7" fmla="*/ 24 h 148"/>
              <a:gd name="T8" fmla="*/ 26 w 669"/>
              <a:gd name="T9" fmla="*/ 67 h 148"/>
              <a:gd name="T10" fmla="*/ 33 w 669"/>
              <a:gd name="T11" fmla="*/ 148 h 148"/>
              <a:gd name="T12" fmla="*/ 315 w 669"/>
              <a:gd name="T13" fmla="*/ 148 h 148"/>
              <a:gd name="T14" fmla="*/ 352 w 669"/>
              <a:gd name="T15" fmla="*/ 148 h 148"/>
              <a:gd name="T16" fmla="*/ 636 w 669"/>
              <a:gd name="T17" fmla="*/ 148 h 148"/>
              <a:gd name="T18" fmla="*/ 643 w 669"/>
              <a:gd name="T19" fmla="*/ 67 h 148"/>
              <a:gd name="T20" fmla="*/ 655 w 669"/>
              <a:gd name="T21" fmla="*/ 25 h 148"/>
              <a:gd name="T22" fmla="*/ 650 w 669"/>
              <a:gd name="T23" fmla="*/ 0 h 1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69" h="148">
                <a:moveTo>
                  <a:pt x="650" y="0"/>
                </a:moveTo>
                <a:cubicBezTo>
                  <a:pt x="589" y="15"/>
                  <a:pt x="395" y="22"/>
                  <a:pt x="333" y="23"/>
                </a:cubicBezTo>
                <a:cubicBezTo>
                  <a:pt x="272" y="22"/>
                  <a:pt x="79" y="15"/>
                  <a:pt x="18" y="0"/>
                </a:cubicBezTo>
                <a:cubicBezTo>
                  <a:pt x="18" y="0"/>
                  <a:pt x="0" y="2"/>
                  <a:pt x="14" y="24"/>
                </a:cubicBezTo>
                <a:cubicBezTo>
                  <a:pt x="14" y="24"/>
                  <a:pt x="24" y="29"/>
                  <a:pt x="26" y="67"/>
                </a:cubicBezTo>
                <a:cubicBezTo>
                  <a:pt x="29" y="104"/>
                  <a:pt x="18" y="129"/>
                  <a:pt x="33" y="148"/>
                </a:cubicBezTo>
                <a:cubicBezTo>
                  <a:pt x="315" y="148"/>
                  <a:pt x="315" y="148"/>
                  <a:pt x="315" y="148"/>
                </a:cubicBezTo>
                <a:cubicBezTo>
                  <a:pt x="352" y="148"/>
                  <a:pt x="352" y="148"/>
                  <a:pt x="352" y="148"/>
                </a:cubicBezTo>
                <a:cubicBezTo>
                  <a:pt x="636" y="148"/>
                  <a:pt x="636" y="148"/>
                  <a:pt x="636" y="148"/>
                </a:cubicBezTo>
                <a:cubicBezTo>
                  <a:pt x="651" y="129"/>
                  <a:pt x="640" y="104"/>
                  <a:pt x="643" y="67"/>
                </a:cubicBezTo>
                <a:cubicBezTo>
                  <a:pt x="645" y="29"/>
                  <a:pt x="655" y="25"/>
                  <a:pt x="655" y="25"/>
                </a:cubicBezTo>
                <a:cubicBezTo>
                  <a:pt x="669" y="3"/>
                  <a:pt x="650" y="0"/>
                  <a:pt x="650" y="0"/>
                </a:cubicBezTo>
              </a:path>
            </a:pathLst>
          </a:custGeom>
          <a:gradFill>
            <a:gsLst>
              <a:gs pos="0">
                <a:schemeClr val="bg1">
                  <a:lumMod val="50000"/>
                </a:schemeClr>
              </a:gs>
              <a:gs pos="25000">
                <a:schemeClr val="bg1">
                  <a:lumMod val="65000"/>
                </a:schemeClr>
              </a:gs>
              <a:gs pos="75000">
                <a:schemeClr val="bg1">
                  <a:lumMod val="6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50000"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/>
            <a:endParaRPr lang="en-US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2" name="Group 11"/>
          <p:cNvGrpSpPr/>
          <p:nvPr/>
        </p:nvGrpSpPr>
        <p:grpSpPr>
          <a:xfrm>
            <a:off x="4170648" y="5438660"/>
            <a:ext cx="758019" cy="687217"/>
            <a:chOff x="5005388" y="5281613"/>
            <a:chExt cx="1022350" cy="695325"/>
          </a:xfrm>
          <a:solidFill>
            <a:schemeClr val="bg1">
              <a:lumMod val="85000"/>
            </a:schemeClr>
          </a:solidFill>
        </p:grpSpPr>
        <p:sp>
          <p:nvSpPr>
            <p:cNvPr id="31" name="Freeform 74"/>
            <p:cNvSpPr>
              <a:spLocks/>
            </p:cNvSpPr>
            <p:nvPr/>
          </p:nvSpPr>
          <p:spPr bwMode="auto">
            <a:xfrm>
              <a:off x="5005388" y="5281613"/>
              <a:ext cx="265113" cy="695325"/>
            </a:xfrm>
            <a:custGeom>
              <a:avLst/>
              <a:gdLst>
                <a:gd name="T0" fmla="*/ 119 w 119"/>
                <a:gd name="T1" fmla="*/ 274 h 312"/>
                <a:gd name="T2" fmla="*/ 119 w 119"/>
                <a:gd name="T3" fmla="*/ 9 h 312"/>
                <a:gd name="T4" fmla="*/ 0 w 119"/>
                <a:gd name="T5" fmla="*/ 14 h 312"/>
                <a:gd name="T6" fmla="*/ 0 w 119"/>
                <a:gd name="T7" fmla="*/ 279 h 312"/>
                <a:gd name="T8" fmla="*/ 119 w 119"/>
                <a:gd name="T9" fmla="*/ 274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" h="312">
                  <a:moveTo>
                    <a:pt x="119" y="274"/>
                  </a:moveTo>
                  <a:cubicBezTo>
                    <a:pt x="119" y="263"/>
                    <a:pt x="119" y="20"/>
                    <a:pt x="119" y="9"/>
                  </a:cubicBezTo>
                  <a:cubicBezTo>
                    <a:pt x="119" y="0"/>
                    <a:pt x="0" y="7"/>
                    <a:pt x="0" y="14"/>
                  </a:cubicBezTo>
                  <a:cubicBezTo>
                    <a:pt x="0" y="25"/>
                    <a:pt x="0" y="268"/>
                    <a:pt x="0" y="279"/>
                  </a:cubicBezTo>
                  <a:cubicBezTo>
                    <a:pt x="17" y="312"/>
                    <a:pt x="110" y="308"/>
                    <a:pt x="119" y="274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rtl="0"/>
              <a:endParaRPr lang="en-US" kern="12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2" name="Freeform 74"/>
            <p:cNvSpPr>
              <a:spLocks/>
            </p:cNvSpPr>
            <p:nvPr/>
          </p:nvSpPr>
          <p:spPr bwMode="auto">
            <a:xfrm>
              <a:off x="5762625" y="5281613"/>
              <a:ext cx="265113" cy="695325"/>
            </a:xfrm>
            <a:custGeom>
              <a:avLst/>
              <a:gdLst>
                <a:gd name="T0" fmla="*/ 119 w 119"/>
                <a:gd name="T1" fmla="*/ 274 h 312"/>
                <a:gd name="T2" fmla="*/ 119 w 119"/>
                <a:gd name="T3" fmla="*/ 9 h 312"/>
                <a:gd name="T4" fmla="*/ 0 w 119"/>
                <a:gd name="T5" fmla="*/ 14 h 312"/>
                <a:gd name="T6" fmla="*/ 0 w 119"/>
                <a:gd name="T7" fmla="*/ 279 h 312"/>
                <a:gd name="T8" fmla="*/ 119 w 119"/>
                <a:gd name="T9" fmla="*/ 274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" h="312">
                  <a:moveTo>
                    <a:pt x="119" y="274"/>
                  </a:moveTo>
                  <a:cubicBezTo>
                    <a:pt x="119" y="263"/>
                    <a:pt x="119" y="20"/>
                    <a:pt x="119" y="9"/>
                  </a:cubicBezTo>
                  <a:cubicBezTo>
                    <a:pt x="119" y="0"/>
                    <a:pt x="0" y="7"/>
                    <a:pt x="0" y="14"/>
                  </a:cubicBezTo>
                  <a:cubicBezTo>
                    <a:pt x="0" y="25"/>
                    <a:pt x="0" y="268"/>
                    <a:pt x="0" y="279"/>
                  </a:cubicBezTo>
                  <a:cubicBezTo>
                    <a:pt x="17" y="312"/>
                    <a:pt x="110" y="308"/>
                    <a:pt x="119" y="274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rtl="0"/>
              <a:endParaRPr lang="en-US" kern="12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13" name="Freeform 75"/>
          <p:cNvSpPr>
            <a:spLocks/>
          </p:cNvSpPr>
          <p:nvPr/>
        </p:nvSpPr>
        <p:spPr bwMode="auto">
          <a:xfrm>
            <a:off x="4042938" y="5879546"/>
            <a:ext cx="1013439" cy="94139"/>
          </a:xfrm>
          <a:custGeom>
            <a:avLst/>
            <a:gdLst>
              <a:gd name="T0" fmla="*/ 615 w 615"/>
              <a:gd name="T1" fmla="*/ 19 h 43"/>
              <a:gd name="T2" fmla="*/ 615 w 615"/>
              <a:gd name="T3" fmla="*/ 19 h 43"/>
              <a:gd name="T4" fmla="*/ 602 w 615"/>
              <a:gd name="T5" fmla="*/ 2 h 43"/>
              <a:gd name="T6" fmla="*/ 601 w 615"/>
              <a:gd name="T7" fmla="*/ 2 h 43"/>
              <a:gd name="T8" fmla="*/ 598 w 615"/>
              <a:gd name="T9" fmla="*/ 1 h 43"/>
              <a:gd name="T10" fmla="*/ 598 w 615"/>
              <a:gd name="T11" fmla="*/ 1 h 43"/>
              <a:gd name="T12" fmla="*/ 595 w 615"/>
              <a:gd name="T13" fmla="*/ 0 h 43"/>
              <a:gd name="T14" fmla="*/ 594 w 615"/>
              <a:gd name="T15" fmla="*/ 0 h 43"/>
              <a:gd name="T16" fmla="*/ 591 w 615"/>
              <a:gd name="T17" fmla="*/ 0 h 43"/>
              <a:gd name="T18" fmla="*/ 24 w 615"/>
              <a:gd name="T19" fmla="*/ 0 h 43"/>
              <a:gd name="T20" fmla="*/ 21 w 615"/>
              <a:gd name="T21" fmla="*/ 0 h 43"/>
              <a:gd name="T22" fmla="*/ 20 w 615"/>
              <a:gd name="T23" fmla="*/ 0 h 43"/>
              <a:gd name="T24" fmla="*/ 17 w 615"/>
              <a:gd name="T25" fmla="*/ 1 h 43"/>
              <a:gd name="T26" fmla="*/ 16 w 615"/>
              <a:gd name="T27" fmla="*/ 1 h 43"/>
              <a:gd name="T28" fmla="*/ 13 w 615"/>
              <a:gd name="T29" fmla="*/ 2 h 43"/>
              <a:gd name="T30" fmla="*/ 13 w 615"/>
              <a:gd name="T31" fmla="*/ 2 h 43"/>
              <a:gd name="T32" fmla="*/ 10 w 615"/>
              <a:gd name="T33" fmla="*/ 4 h 43"/>
              <a:gd name="T34" fmla="*/ 10 w 615"/>
              <a:gd name="T35" fmla="*/ 4 h 43"/>
              <a:gd name="T36" fmla="*/ 10 w 615"/>
              <a:gd name="T37" fmla="*/ 4 h 43"/>
              <a:gd name="T38" fmla="*/ 0 w 615"/>
              <a:gd name="T39" fmla="*/ 19 h 43"/>
              <a:gd name="T40" fmla="*/ 0 w 615"/>
              <a:gd name="T41" fmla="*/ 19 h 43"/>
              <a:gd name="T42" fmla="*/ 0 w 615"/>
              <a:gd name="T43" fmla="*/ 19 h 43"/>
              <a:gd name="T44" fmla="*/ 0 w 615"/>
              <a:gd name="T45" fmla="*/ 22 h 43"/>
              <a:gd name="T46" fmla="*/ 24 w 615"/>
              <a:gd name="T47" fmla="*/ 43 h 43"/>
              <a:gd name="T48" fmla="*/ 591 w 615"/>
              <a:gd name="T49" fmla="*/ 43 h 43"/>
              <a:gd name="T50" fmla="*/ 615 w 615"/>
              <a:gd name="T51" fmla="*/ 22 h 43"/>
              <a:gd name="T52" fmla="*/ 615 w 615"/>
              <a:gd name="T53" fmla="*/ 19 h 43"/>
              <a:gd name="T54" fmla="*/ 615 w 615"/>
              <a:gd name="T55" fmla="*/ 19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615" h="43">
                <a:moveTo>
                  <a:pt x="615" y="19"/>
                </a:moveTo>
                <a:cubicBezTo>
                  <a:pt x="615" y="19"/>
                  <a:pt x="615" y="19"/>
                  <a:pt x="615" y="19"/>
                </a:cubicBezTo>
                <a:cubicBezTo>
                  <a:pt x="614" y="12"/>
                  <a:pt x="609" y="6"/>
                  <a:pt x="602" y="2"/>
                </a:cubicBezTo>
                <a:cubicBezTo>
                  <a:pt x="602" y="2"/>
                  <a:pt x="602" y="2"/>
                  <a:pt x="601" y="2"/>
                </a:cubicBezTo>
                <a:cubicBezTo>
                  <a:pt x="600" y="2"/>
                  <a:pt x="599" y="1"/>
                  <a:pt x="598" y="1"/>
                </a:cubicBezTo>
                <a:cubicBezTo>
                  <a:pt x="598" y="1"/>
                  <a:pt x="598" y="1"/>
                  <a:pt x="598" y="1"/>
                </a:cubicBezTo>
                <a:cubicBezTo>
                  <a:pt x="597" y="1"/>
                  <a:pt x="596" y="1"/>
                  <a:pt x="595" y="0"/>
                </a:cubicBezTo>
                <a:cubicBezTo>
                  <a:pt x="595" y="0"/>
                  <a:pt x="595" y="0"/>
                  <a:pt x="594" y="0"/>
                </a:cubicBezTo>
                <a:cubicBezTo>
                  <a:pt x="593" y="0"/>
                  <a:pt x="592" y="0"/>
                  <a:pt x="591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23" y="0"/>
                  <a:pt x="22" y="0"/>
                  <a:pt x="21" y="0"/>
                </a:cubicBezTo>
                <a:cubicBezTo>
                  <a:pt x="20" y="0"/>
                  <a:pt x="20" y="0"/>
                  <a:pt x="20" y="0"/>
                </a:cubicBezTo>
                <a:cubicBezTo>
                  <a:pt x="19" y="1"/>
                  <a:pt x="18" y="1"/>
                  <a:pt x="17" y="1"/>
                </a:cubicBezTo>
                <a:cubicBezTo>
                  <a:pt x="16" y="1"/>
                  <a:pt x="16" y="1"/>
                  <a:pt x="16" y="1"/>
                </a:cubicBezTo>
                <a:cubicBezTo>
                  <a:pt x="15" y="1"/>
                  <a:pt x="14" y="2"/>
                  <a:pt x="13" y="2"/>
                </a:cubicBezTo>
                <a:cubicBezTo>
                  <a:pt x="13" y="2"/>
                  <a:pt x="13" y="2"/>
                  <a:pt x="13" y="2"/>
                </a:cubicBezTo>
                <a:cubicBezTo>
                  <a:pt x="12" y="3"/>
                  <a:pt x="11" y="3"/>
                  <a:pt x="10" y="4"/>
                </a:cubicBezTo>
                <a:cubicBezTo>
                  <a:pt x="10" y="4"/>
                  <a:pt x="10" y="4"/>
                  <a:pt x="10" y="4"/>
                </a:cubicBezTo>
                <a:cubicBezTo>
                  <a:pt x="10" y="4"/>
                  <a:pt x="10" y="4"/>
                  <a:pt x="10" y="4"/>
                </a:cubicBezTo>
                <a:cubicBezTo>
                  <a:pt x="5" y="8"/>
                  <a:pt x="1" y="13"/>
                  <a:pt x="0" y="19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20"/>
                  <a:pt x="0" y="21"/>
                  <a:pt x="0" y="22"/>
                </a:cubicBezTo>
                <a:cubicBezTo>
                  <a:pt x="0" y="33"/>
                  <a:pt x="10" y="43"/>
                  <a:pt x="24" y="43"/>
                </a:cubicBezTo>
                <a:cubicBezTo>
                  <a:pt x="591" y="43"/>
                  <a:pt x="591" y="43"/>
                  <a:pt x="591" y="43"/>
                </a:cubicBezTo>
                <a:cubicBezTo>
                  <a:pt x="604" y="43"/>
                  <a:pt x="615" y="33"/>
                  <a:pt x="615" y="22"/>
                </a:cubicBezTo>
                <a:cubicBezTo>
                  <a:pt x="615" y="21"/>
                  <a:pt x="615" y="20"/>
                  <a:pt x="615" y="19"/>
                </a:cubicBezTo>
                <a:cubicBezTo>
                  <a:pt x="615" y="19"/>
                  <a:pt x="615" y="19"/>
                  <a:pt x="615" y="19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/>
            <a:endParaRPr lang="en-US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Freeform 76"/>
          <p:cNvSpPr>
            <a:spLocks/>
          </p:cNvSpPr>
          <p:nvPr/>
        </p:nvSpPr>
        <p:spPr bwMode="auto">
          <a:xfrm>
            <a:off x="4042938" y="5716371"/>
            <a:ext cx="1013439" cy="97277"/>
          </a:xfrm>
          <a:custGeom>
            <a:avLst/>
            <a:gdLst>
              <a:gd name="T0" fmla="*/ 615 w 615"/>
              <a:gd name="T1" fmla="*/ 19 h 44"/>
              <a:gd name="T2" fmla="*/ 615 w 615"/>
              <a:gd name="T3" fmla="*/ 19 h 44"/>
              <a:gd name="T4" fmla="*/ 602 w 615"/>
              <a:gd name="T5" fmla="*/ 3 h 44"/>
              <a:gd name="T6" fmla="*/ 601 w 615"/>
              <a:gd name="T7" fmla="*/ 3 h 44"/>
              <a:gd name="T8" fmla="*/ 598 w 615"/>
              <a:gd name="T9" fmla="*/ 2 h 44"/>
              <a:gd name="T10" fmla="*/ 598 w 615"/>
              <a:gd name="T11" fmla="*/ 2 h 44"/>
              <a:gd name="T12" fmla="*/ 595 w 615"/>
              <a:gd name="T13" fmla="*/ 1 h 44"/>
              <a:gd name="T14" fmla="*/ 594 w 615"/>
              <a:gd name="T15" fmla="*/ 1 h 44"/>
              <a:gd name="T16" fmla="*/ 591 w 615"/>
              <a:gd name="T17" fmla="*/ 0 h 44"/>
              <a:gd name="T18" fmla="*/ 24 w 615"/>
              <a:gd name="T19" fmla="*/ 0 h 44"/>
              <a:gd name="T20" fmla="*/ 21 w 615"/>
              <a:gd name="T21" fmla="*/ 1 h 44"/>
              <a:gd name="T22" fmla="*/ 20 w 615"/>
              <a:gd name="T23" fmla="*/ 1 h 44"/>
              <a:gd name="T24" fmla="*/ 17 w 615"/>
              <a:gd name="T25" fmla="*/ 2 h 44"/>
              <a:gd name="T26" fmla="*/ 16 w 615"/>
              <a:gd name="T27" fmla="*/ 2 h 44"/>
              <a:gd name="T28" fmla="*/ 13 w 615"/>
              <a:gd name="T29" fmla="*/ 3 h 44"/>
              <a:gd name="T30" fmla="*/ 13 w 615"/>
              <a:gd name="T31" fmla="*/ 3 h 44"/>
              <a:gd name="T32" fmla="*/ 10 w 615"/>
              <a:gd name="T33" fmla="*/ 4 h 44"/>
              <a:gd name="T34" fmla="*/ 10 w 615"/>
              <a:gd name="T35" fmla="*/ 4 h 44"/>
              <a:gd name="T36" fmla="*/ 10 w 615"/>
              <a:gd name="T37" fmla="*/ 4 h 44"/>
              <a:gd name="T38" fmla="*/ 0 w 615"/>
              <a:gd name="T39" fmla="*/ 19 h 44"/>
              <a:gd name="T40" fmla="*/ 0 w 615"/>
              <a:gd name="T41" fmla="*/ 19 h 44"/>
              <a:gd name="T42" fmla="*/ 0 w 615"/>
              <a:gd name="T43" fmla="*/ 19 h 44"/>
              <a:gd name="T44" fmla="*/ 0 w 615"/>
              <a:gd name="T45" fmla="*/ 22 h 44"/>
              <a:gd name="T46" fmla="*/ 24 w 615"/>
              <a:gd name="T47" fmla="*/ 44 h 44"/>
              <a:gd name="T48" fmla="*/ 591 w 615"/>
              <a:gd name="T49" fmla="*/ 44 h 44"/>
              <a:gd name="T50" fmla="*/ 615 w 615"/>
              <a:gd name="T51" fmla="*/ 22 h 44"/>
              <a:gd name="T52" fmla="*/ 615 w 615"/>
              <a:gd name="T53" fmla="*/ 19 h 44"/>
              <a:gd name="T54" fmla="*/ 615 w 615"/>
              <a:gd name="T55" fmla="*/ 19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615" h="44">
                <a:moveTo>
                  <a:pt x="615" y="19"/>
                </a:moveTo>
                <a:cubicBezTo>
                  <a:pt x="615" y="19"/>
                  <a:pt x="615" y="19"/>
                  <a:pt x="615" y="19"/>
                </a:cubicBezTo>
                <a:cubicBezTo>
                  <a:pt x="614" y="12"/>
                  <a:pt x="609" y="6"/>
                  <a:pt x="602" y="3"/>
                </a:cubicBezTo>
                <a:cubicBezTo>
                  <a:pt x="602" y="3"/>
                  <a:pt x="602" y="3"/>
                  <a:pt x="601" y="3"/>
                </a:cubicBezTo>
                <a:cubicBezTo>
                  <a:pt x="600" y="2"/>
                  <a:pt x="599" y="2"/>
                  <a:pt x="598" y="2"/>
                </a:cubicBezTo>
                <a:cubicBezTo>
                  <a:pt x="598" y="2"/>
                  <a:pt x="598" y="2"/>
                  <a:pt x="598" y="2"/>
                </a:cubicBezTo>
                <a:cubicBezTo>
                  <a:pt x="597" y="1"/>
                  <a:pt x="596" y="1"/>
                  <a:pt x="595" y="1"/>
                </a:cubicBezTo>
                <a:cubicBezTo>
                  <a:pt x="595" y="1"/>
                  <a:pt x="595" y="1"/>
                  <a:pt x="594" y="1"/>
                </a:cubicBezTo>
                <a:cubicBezTo>
                  <a:pt x="593" y="1"/>
                  <a:pt x="592" y="0"/>
                  <a:pt x="591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23" y="0"/>
                  <a:pt x="22" y="1"/>
                  <a:pt x="21" y="1"/>
                </a:cubicBezTo>
                <a:cubicBezTo>
                  <a:pt x="20" y="1"/>
                  <a:pt x="20" y="1"/>
                  <a:pt x="20" y="1"/>
                </a:cubicBezTo>
                <a:cubicBezTo>
                  <a:pt x="19" y="1"/>
                  <a:pt x="18" y="1"/>
                  <a:pt x="17" y="2"/>
                </a:cubicBezTo>
                <a:cubicBezTo>
                  <a:pt x="16" y="2"/>
                  <a:pt x="16" y="2"/>
                  <a:pt x="16" y="2"/>
                </a:cubicBezTo>
                <a:cubicBezTo>
                  <a:pt x="15" y="2"/>
                  <a:pt x="14" y="2"/>
                  <a:pt x="13" y="3"/>
                </a:cubicBezTo>
                <a:cubicBezTo>
                  <a:pt x="13" y="3"/>
                  <a:pt x="13" y="3"/>
                  <a:pt x="13" y="3"/>
                </a:cubicBezTo>
                <a:cubicBezTo>
                  <a:pt x="12" y="3"/>
                  <a:pt x="11" y="4"/>
                  <a:pt x="10" y="4"/>
                </a:cubicBezTo>
                <a:cubicBezTo>
                  <a:pt x="10" y="4"/>
                  <a:pt x="10" y="4"/>
                  <a:pt x="10" y="4"/>
                </a:cubicBezTo>
                <a:cubicBezTo>
                  <a:pt x="10" y="4"/>
                  <a:pt x="10" y="4"/>
                  <a:pt x="10" y="4"/>
                </a:cubicBezTo>
                <a:cubicBezTo>
                  <a:pt x="5" y="8"/>
                  <a:pt x="1" y="13"/>
                  <a:pt x="0" y="19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20"/>
                  <a:pt x="0" y="21"/>
                  <a:pt x="0" y="22"/>
                </a:cubicBezTo>
                <a:cubicBezTo>
                  <a:pt x="0" y="34"/>
                  <a:pt x="10" y="44"/>
                  <a:pt x="24" y="44"/>
                </a:cubicBezTo>
                <a:cubicBezTo>
                  <a:pt x="591" y="44"/>
                  <a:pt x="591" y="44"/>
                  <a:pt x="591" y="44"/>
                </a:cubicBezTo>
                <a:cubicBezTo>
                  <a:pt x="604" y="44"/>
                  <a:pt x="615" y="34"/>
                  <a:pt x="615" y="22"/>
                </a:cubicBezTo>
                <a:cubicBezTo>
                  <a:pt x="615" y="21"/>
                  <a:pt x="615" y="20"/>
                  <a:pt x="615" y="19"/>
                </a:cubicBezTo>
                <a:cubicBezTo>
                  <a:pt x="615" y="19"/>
                  <a:pt x="615" y="19"/>
                  <a:pt x="615" y="19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/>
            <a:endParaRPr lang="en-US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Freeform 77"/>
          <p:cNvSpPr>
            <a:spLocks/>
          </p:cNvSpPr>
          <p:nvPr/>
        </p:nvSpPr>
        <p:spPr bwMode="auto">
          <a:xfrm>
            <a:off x="4042938" y="5551627"/>
            <a:ext cx="1013439" cy="97277"/>
          </a:xfrm>
          <a:custGeom>
            <a:avLst/>
            <a:gdLst>
              <a:gd name="T0" fmla="*/ 615 w 615"/>
              <a:gd name="T1" fmla="*/ 19 h 44"/>
              <a:gd name="T2" fmla="*/ 615 w 615"/>
              <a:gd name="T3" fmla="*/ 19 h 44"/>
              <a:gd name="T4" fmla="*/ 602 w 615"/>
              <a:gd name="T5" fmla="*/ 2 h 44"/>
              <a:gd name="T6" fmla="*/ 601 w 615"/>
              <a:gd name="T7" fmla="*/ 2 h 44"/>
              <a:gd name="T8" fmla="*/ 598 w 615"/>
              <a:gd name="T9" fmla="*/ 1 h 44"/>
              <a:gd name="T10" fmla="*/ 598 w 615"/>
              <a:gd name="T11" fmla="*/ 1 h 44"/>
              <a:gd name="T12" fmla="*/ 595 w 615"/>
              <a:gd name="T13" fmla="*/ 0 h 44"/>
              <a:gd name="T14" fmla="*/ 594 w 615"/>
              <a:gd name="T15" fmla="*/ 0 h 44"/>
              <a:gd name="T16" fmla="*/ 591 w 615"/>
              <a:gd name="T17" fmla="*/ 0 h 44"/>
              <a:gd name="T18" fmla="*/ 24 w 615"/>
              <a:gd name="T19" fmla="*/ 0 h 44"/>
              <a:gd name="T20" fmla="*/ 21 w 615"/>
              <a:gd name="T21" fmla="*/ 0 h 44"/>
              <a:gd name="T22" fmla="*/ 20 w 615"/>
              <a:gd name="T23" fmla="*/ 0 h 44"/>
              <a:gd name="T24" fmla="*/ 17 w 615"/>
              <a:gd name="T25" fmla="*/ 1 h 44"/>
              <a:gd name="T26" fmla="*/ 16 w 615"/>
              <a:gd name="T27" fmla="*/ 1 h 44"/>
              <a:gd name="T28" fmla="*/ 13 w 615"/>
              <a:gd name="T29" fmla="*/ 2 h 44"/>
              <a:gd name="T30" fmla="*/ 13 w 615"/>
              <a:gd name="T31" fmla="*/ 2 h 44"/>
              <a:gd name="T32" fmla="*/ 10 w 615"/>
              <a:gd name="T33" fmla="*/ 4 h 44"/>
              <a:gd name="T34" fmla="*/ 10 w 615"/>
              <a:gd name="T35" fmla="*/ 4 h 44"/>
              <a:gd name="T36" fmla="*/ 10 w 615"/>
              <a:gd name="T37" fmla="*/ 4 h 44"/>
              <a:gd name="T38" fmla="*/ 0 w 615"/>
              <a:gd name="T39" fmla="*/ 19 h 44"/>
              <a:gd name="T40" fmla="*/ 0 w 615"/>
              <a:gd name="T41" fmla="*/ 19 h 44"/>
              <a:gd name="T42" fmla="*/ 0 w 615"/>
              <a:gd name="T43" fmla="*/ 19 h 44"/>
              <a:gd name="T44" fmla="*/ 0 w 615"/>
              <a:gd name="T45" fmla="*/ 22 h 44"/>
              <a:gd name="T46" fmla="*/ 24 w 615"/>
              <a:gd name="T47" fmla="*/ 44 h 44"/>
              <a:gd name="T48" fmla="*/ 591 w 615"/>
              <a:gd name="T49" fmla="*/ 44 h 44"/>
              <a:gd name="T50" fmla="*/ 615 w 615"/>
              <a:gd name="T51" fmla="*/ 22 h 44"/>
              <a:gd name="T52" fmla="*/ 615 w 615"/>
              <a:gd name="T53" fmla="*/ 19 h 44"/>
              <a:gd name="T54" fmla="*/ 615 w 615"/>
              <a:gd name="T55" fmla="*/ 19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615" h="44">
                <a:moveTo>
                  <a:pt x="615" y="19"/>
                </a:moveTo>
                <a:cubicBezTo>
                  <a:pt x="615" y="19"/>
                  <a:pt x="615" y="19"/>
                  <a:pt x="615" y="19"/>
                </a:cubicBezTo>
                <a:cubicBezTo>
                  <a:pt x="614" y="12"/>
                  <a:pt x="609" y="6"/>
                  <a:pt x="602" y="2"/>
                </a:cubicBezTo>
                <a:cubicBezTo>
                  <a:pt x="602" y="2"/>
                  <a:pt x="602" y="2"/>
                  <a:pt x="601" y="2"/>
                </a:cubicBezTo>
                <a:cubicBezTo>
                  <a:pt x="600" y="2"/>
                  <a:pt x="599" y="1"/>
                  <a:pt x="598" y="1"/>
                </a:cubicBezTo>
                <a:cubicBezTo>
                  <a:pt x="598" y="1"/>
                  <a:pt x="598" y="1"/>
                  <a:pt x="598" y="1"/>
                </a:cubicBezTo>
                <a:cubicBezTo>
                  <a:pt x="597" y="1"/>
                  <a:pt x="596" y="1"/>
                  <a:pt x="595" y="0"/>
                </a:cubicBezTo>
                <a:cubicBezTo>
                  <a:pt x="595" y="0"/>
                  <a:pt x="595" y="0"/>
                  <a:pt x="594" y="0"/>
                </a:cubicBezTo>
                <a:cubicBezTo>
                  <a:pt x="593" y="0"/>
                  <a:pt x="592" y="0"/>
                  <a:pt x="591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23" y="0"/>
                  <a:pt x="22" y="0"/>
                  <a:pt x="21" y="0"/>
                </a:cubicBezTo>
                <a:cubicBezTo>
                  <a:pt x="20" y="0"/>
                  <a:pt x="20" y="0"/>
                  <a:pt x="20" y="0"/>
                </a:cubicBezTo>
                <a:cubicBezTo>
                  <a:pt x="19" y="1"/>
                  <a:pt x="18" y="1"/>
                  <a:pt x="17" y="1"/>
                </a:cubicBezTo>
                <a:cubicBezTo>
                  <a:pt x="16" y="1"/>
                  <a:pt x="16" y="1"/>
                  <a:pt x="16" y="1"/>
                </a:cubicBezTo>
                <a:cubicBezTo>
                  <a:pt x="15" y="1"/>
                  <a:pt x="14" y="2"/>
                  <a:pt x="13" y="2"/>
                </a:cubicBezTo>
                <a:cubicBezTo>
                  <a:pt x="13" y="2"/>
                  <a:pt x="13" y="2"/>
                  <a:pt x="13" y="2"/>
                </a:cubicBezTo>
                <a:cubicBezTo>
                  <a:pt x="12" y="3"/>
                  <a:pt x="11" y="3"/>
                  <a:pt x="10" y="4"/>
                </a:cubicBezTo>
                <a:cubicBezTo>
                  <a:pt x="10" y="4"/>
                  <a:pt x="10" y="4"/>
                  <a:pt x="10" y="4"/>
                </a:cubicBezTo>
                <a:cubicBezTo>
                  <a:pt x="10" y="4"/>
                  <a:pt x="10" y="4"/>
                  <a:pt x="10" y="4"/>
                </a:cubicBezTo>
                <a:cubicBezTo>
                  <a:pt x="5" y="8"/>
                  <a:pt x="1" y="13"/>
                  <a:pt x="0" y="19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20"/>
                  <a:pt x="0" y="21"/>
                  <a:pt x="0" y="22"/>
                </a:cubicBezTo>
                <a:cubicBezTo>
                  <a:pt x="0" y="33"/>
                  <a:pt x="10" y="44"/>
                  <a:pt x="24" y="44"/>
                </a:cubicBezTo>
                <a:cubicBezTo>
                  <a:pt x="591" y="44"/>
                  <a:pt x="591" y="44"/>
                  <a:pt x="591" y="44"/>
                </a:cubicBezTo>
                <a:cubicBezTo>
                  <a:pt x="604" y="44"/>
                  <a:pt x="615" y="33"/>
                  <a:pt x="615" y="22"/>
                </a:cubicBezTo>
                <a:cubicBezTo>
                  <a:pt x="615" y="21"/>
                  <a:pt x="615" y="20"/>
                  <a:pt x="615" y="19"/>
                </a:cubicBezTo>
                <a:cubicBezTo>
                  <a:pt x="615" y="19"/>
                  <a:pt x="615" y="19"/>
                  <a:pt x="615" y="19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/>
            <a:endParaRPr lang="en-US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Freeform 78"/>
          <p:cNvSpPr>
            <a:spLocks/>
          </p:cNvSpPr>
          <p:nvPr/>
        </p:nvSpPr>
        <p:spPr bwMode="auto">
          <a:xfrm>
            <a:off x="4042938" y="5388452"/>
            <a:ext cx="1013439" cy="97277"/>
          </a:xfrm>
          <a:custGeom>
            <a:avLst/>
            <a:gdLst>
              <a:gd name="T0" fmla="*/ 24 w 615"/>
              <a:gd name="T1" fmla="*/ 44 h 44"/>
              <a:gd name="T2" fmla="*/ 591 w 615"/>
              <a:gd name="T3" fmla="*/ 44 h 44"/>
              <a:gd name="T4" fmla="*/ 615 w 615"/>
              <a:gd name="T5" fmla="*/ 22 h 44"/>
              <a:gd name="T6" fmla="*/ 615 w 615"/>
              <a:gd name="T7" fmla="*/ 19 h 44"/>
              <a:gd name="T8" fmla="*/ 615 w 615"/>
              <a:gd name="T9" fmla="*/ 19 h 44"/>
              <a:gd name="T10" fmla="*/ 615 w 615"/>
              <a:gd name="T11" fmla="*/ 19 h 44"/>
              <a:gd name="T12" fmla="*/ 602 w 615"/>
              <a:gd name="T13" fmla="*/ 3 h 44"/>
              <a:gd name="T14" fmla="*/ 601 w 615"/>
              <a:gd name="T15" fmla="*/ 3 h 44"/>
              <a:gd name="T16" fmla="*/ 598 w 615"/>
              <a:gd name="T17" fmla="*/ 2 h 44"/>
              <a:gd name="T18" fmla="*/ 598 w 615"/>
              <a:gd name="T19" fmla="*/ 2 h 44"/>
              <a:gd name="T20" fmla="*/ 595 w 615"/>
              <a:gd name="T21" fmla="*/ 1 h 44"/>
              <a:gd name="T22" fmla="*/ 594 w 615"/>
              <a:gd name="T23" fmla="*/ 1 h 44"/>
              <a:gd name="T24" fmla="*/ 591 w 615"/>
              <a:gd name="T25" fmla="*/ 0 h 44"/>
              <a:gd name="T26" fmla="*/ 24 w 615"/>
              <a:gd name="T27" fmla="*/ 0 h 44"/>
              <a:gd name="T28" fmla="*/ 21 w 615"/>
              <a:gd name="T29" fmla="*/ 1 h 44"/>
              <a:gd name="T30" fmla="*/ 20 w 615"/>
              <a:gd name="T31" fmla="*/ 1 h 44"/>
              <a:gd name="T32" fmla="*/ 17 w 615"/>
              <a:gd name="T33" fmla="*/ 2 h 44"/>
              <a:gd name="T34" fmla="*/ 16 w 615"/>
              <a:gd name="T35" fmla="*/ 2 h 44"/>
              <a:gd name="T36" fmla="*/ 13 w 615"/>
              <a:gd name="T37" fmla="*/ 3 h 44"/>
              <a:gd name="T38" fmla="*/ 13 w 615"/>
              <a:gd name="T39" fmla="*/ 3 h 44"/>
              <a:gd name="T40" fmla="*/ 10 w 615"/>
              <a:gd name="T41" fmla="*/ 4 h 44"/>
              <a:gd name="T42" fmla="*/ 10 w 615"/>
              <a:gd name="T43" fmla="*/ 5 h 44"/>
              <a:gd name="T44" fmla="*/ 10 w 615"/>
              <a:gd name="T45" fmla="*/ 5 h 44"/>
              <a:gd name="T46" fmla="*/ 0 w 615"/>
              <a:gd name="T47" fmla="*/ 19 h 44"/>
              <a:gd name="T48" fmla="*/ 0 w 615"/>
              <a:gd name="T49" fmla="*/ 19 h 44"/>
              <a:gd name="T50" fmla="*/ 0 w 615"/>
              <a:gd name="T51" fmla="*/ 19 h 44"/>
              <a:gd name="T52" fmla="*/ 0 w 615"/>
              <a:gd name="T53" fmla="*/ 22 h 44"/>
              <a:gd name="T54" fmla="*/ 24 w 615"/>
              <a:gd name="T55" fmla="*/ 44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615" h="44">
                <a:moveTo>
                  <a:pt x="24" y="44"/>
                </a:moveTo>
                <a:cubicBezTo>
                  <a:pt x="591" y="44"/>
                  <a:pt x="591" y="44"/>
                  <a:pt x="591" y="44"/>
                </a:cubicBezTo>
                <a:cubicBezTo>
                  <a:pt x="604" y="44"/>
                  <a:pt x="615" y="34"/>
                  <a:pt x="615" y="22"/>
                </a:cubicBezTo>
                <a:cubicBezTo>
                  <a:pt x="615" y="21"/>
                  <a:pt x="615" y="20"/>
                  <a:pt x="615" y="19"/>
                </a:cubicBezTo>
                <a:cubicBezTo>
                  <a:pt x="615" y="19"/>
                  <a:pt x="615" y="19"/>
                  <a:pt x="615" y="19"/>
                </a:cubicBezTo>
                <a:cubicBezTo>
                  <a:pt x="615" y="19"/>
                  <a:pt x="615" y="19"/>
                  <a:pt x="615" y="19"/>
                </a:cubicBezTo>
                <a:cubicBezTo>
                  <a:pt x="614" y="12"/>
                  <a:pt x="609" y="6"/>
                  <a:pt x="602" y="3"/>
                </a:cubicBezTo>
                <a:cubicBezTo>
                  <a:pt x="602" y="3"/>
                  <a:pt x="602" y="3"/>
                  <a:pt x="601" y="3"/>
                </a:cubicBezTo>
                <a:cubicBezTo>
                  <a:pt x="600" y="2"/>
                  <a:pt x="599" y="2"/>
                  <a:pt x="598" y="2"/>
                </a:cubicBezTo>
                <a:cubicBezTo>
                  <a:pt x="598" y="2"/>
                  <a:pt x="598" y="2"/>
                  <a:pt x="598" y="2"/>
                </a:cubicBezTo>
                <a:cubicBezTo>
                  <a:pt x="597" y="1"/>
                  <a:pt x="596" y="1"/>
                  <a:pt x="595" y="1"/>
                </a:cubicBezTo>
                <a:cubicBezTo>
                  <a:pt x="595" y="1"/>
                  <a:pt x="595" y="1"/>
                  <a:pt x="594" y="1"/>
                </a:cubicBezTo>
                <a:cubicBezTo>
                  <a:pt x="593" y="1"/>
                  <a:pt x="592" y="0"/>
                  <a:pt x="591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23" y="0"/>
                  <a:pt x="22" y="1"/>
                  <a:pt x="21" y="1"/>
                </a:cubicBezTo>
                <a:cubicBezTo>
                  <a:pt x="20" y="1"/>
                  <a:pt x="20" y="1"/>
                  <a:pt x="20" y="1"/>
                </a:cubicBezTo>
                <a:cubicBezTo>
                  <a:pt x="19" y="1"/>
                  <a:pt x="18" y="1"/>
                  <a:pt x="17" y="2"/>
                </a:cubicBezTo>
                <a:cubicBezTo>
                  <a:pt x="16" y="2"/>
                  <a:pt x="16" y="2"/>
                  <a:pt x="16" y="2"/>
                </a:cubicBezTo>
                <a:cubicBezTo>
                  <a:pt x="15" y="2"/>
                  <a:pt x="14" y="2"/>
                  <a:pt x="13" y="3"/>
                </a:cubicBezTo>
                <a:cubicBezTo>
                  <a:pt x="13" y="3"/>
                  <a:pt x="13" y="3"/>
                  <a:pt x="13" y="3"/>
                </a:cubicBezTo>
                <a:cubicBezTo>
                  <a:pt x="12" y="3"/>
                  <a:pt x="11" y="4"/>
                  <a:pt x="10" y="4"/>
                </a:cubicBezTo>
                <a:cubicBezTo>
                  <a:pt x="10" y="4"/>
                  <a:pt x="10" y="4"/>
                  <a:pt x="10" y="5"/>
                </a:cubicBezTo>
                <a:cubicBezTo>
                  <a:pt x="10" y="5"/>
                  <a:pt x="10" y="5"/>
                  <a:pt x="10" y="5"/>
                </a:cubicBezTo>
                <a:cubicBezTo>
                  <a:pt x="5" y="8"/>
                  <a:pt x="1" y="13"/>
                  <a:pt x="0" y="19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19"/>
                  <a:pt x="0" y="19"/>
                  <a:pt x="0" y="19"/>
                </a:cubicBezTo>
                <a:cubicBezTo>
                  <a:pt x="0" y="20"/>
                  <a:pt x="0" y="21"/>
                  <a:pt x="0" y="22"/>
                </a:cubicBezTo>
                <a:cubicBezTo>
                  <a:pt x="0" y="34"/>
                  <a:pt x="10" y="44"/>
                  <a:pt x="24" y="44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/>
            <a:endParaRPr lang="en-US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Freeform 5"/>
          <p:cNvSpPr>
            <a:spLocks/>
          </p:cNvSpPr>
          <p:nvPr/>
        </p:nvSpPr>
        <p:spPr bwMode="auto">
          <a:xfrm>
            <a:off x="1676400" y="1295400"/>
            <a:ext cx="2946992" cy="696632"/>
          </a:xfrm>
          <a:custGeom>
            <a:avLst/>
            <a:gdLst>
              <a:gd name="T0" fmla="*/ 469 w 1973"/>
              <a:gd name="T1" fmla="*/ 0 h 444"/>
              <a:gd name="T2" fmla="*/ 469 w 1973"/>
              <a:gd name="T3" fmla="*/ 0 h 444"/>
              <a:gd name="T4" fmla="*/ 157 w 1973"/>
              <a:gd name="T5" fmla="*/ 0 h 444"/>
              <a:gd name="T6" fmla="*/ 0 w 1973"/>
              <a:gd name="T7" fmla="*/ 222 h 444"/>
              <a:gd name="T8" fmla="*/ 157 w 1973"/>
              <a:gd name="T9" fmla="*/ 444 h 444"/>
              <a:gd name="T10" fmla="*/ 240 w 1973"/>
              <a:gd name="T11" fmla="*/ 444 h 444"/>
              <a:gd name="T12" fmla="*/ 469 w 1973"/>
              <a:gd name="T13" fmla="*/ 444 h 444"/>
              <a:gd name="T14" fmla="*/ 1973 w 1973"/>
              <a:gd name="T15" fmla="*/ 444 h 444"/>
              <a:gd name="T16" fmla="*/ 1973 w 1973"/>
              <a:gd name="T17" fmla="*/ 0 h 444"/>
              <a:gd name="T18" fmla="*/ 469 w 1973"/>
              <a:gd name="T19" fmla="*/ 0 h 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973" h="444">
                <a:moveTo>
                  <a:pt x="469" y="0"/>
                </a:moveTo>
                <a:lnTo>
                  <a:pt x="469" y="0"/>
                </a:lnTo>
                <a:lnTo>
                  <a:pt x="157" y="0"/>
                </a:lnTo>
                <a:lnTo>
                  <a:pt x="0" y="222"/>
                </a:lnTo>
                <a:lnTo>
                  <a:pt x="157" y="444"/>
                </a:lnTo>
                <a:lnTo>
                  <a:pt x="240" y="444"/>
                </a:lnTo>
                <a:lnTo>
                  <a:pt x="469" y="444"/>
                </a:lnTo>
                <a:lnTo>
                  <a:pt x="1973" y="444"/>
                </a:lnTo>
                <a:lnTo>
                  <a:pt x="1973" y="0"/>
                </a:lnTo>
                <a:lnTo>
                  <a:pt x="469" y="0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/>
            <a:endParaRPr lang="en-US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Freeform 7"/>
          <p:cNvSpPr>
            <a:spLocks/>
          </p:cNvSpPr>
          <p:nvPr/>
        </p:nvSpPr>
        <p:spPr bwMode="auto">
          <a:xfrm>
            <a:off x="4985754" y="1988452"/>
            <a:ext cx="2778673" cy="742133"/>
          </a:xfrm>
          <a:custGeom>
            <a:avLst/>
            <a:gdLst>
              <a:gd name="T0" fmla="*/ 1842 w 1842"/>
              <a:gd name="T1" fmla="*/ 235 h 473"/>
              <a:gd name="T2" fmla="*/ 1707 w 1842"/>
              <a:gd name="T3" fmla="*/ 0 h 473"/>
              <a:gd name="T4" fmla="*/ 1436 w 1842"/>
              <a:gd name="T5" fmla="*/ 0 h 473"/>
              <a:gd name="T6" fmla="*/ 0 w 1842"/>
              <a:gd name="T7" fmla="*/ 3 h 473"/>
              <a:gd name="T8" fmla="*/ 0 w 1842"/>
              <a:gd name="T9" fmla="*/ 473 h 473"/>
              <a:gd name="T10" fmla="*/ 1604 w 1842"/>
              <a:gd name="T11" fmla="*/ 469 h 473"/>
              <a:gd name="T12" fmla="*/ 1707 w 1842"/>
              <a:gd name="T13" fmla="*/ 469 h 473"/>
              <a:gd name="T14" fmla="*/ 1842 w 1842"/>
              <a:gd name="T15" fmla="*/ 235 h 4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842" h="473">
                <a:moveTo>
                  <a:pt x="1842" y="235"/>
                </a:moveTo>
                <a:lnTo>
                  <a:pt x="1707" y="0"/>
                </a:lnTo>
                <a:lnTo>
                  <a:pt x="1436" y="0"/>
                </a:lnTo>
                <a:lnTo>
                  <a:pt x="0" y="3"/>
                </a:lnTo>
                <a:lnTo>
                  <a:pt x="0" y="473"/>
                </a:lnTo>
                <a:lnTo>
                  <a:pt x="1604" y="469"/>
                </a:lnTo>
                <a:lnTo>
                  <a:pt x="1707" y="469"/>
                </a:lnTo>
                <a:lnTo>
                  <a:pt x="1842" y="235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/>
            <a:endParaRPr lang="en-US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Freeform 8"/>
          <p:cNvSpPr>
            <a:spLocks/>
          </p:cNvSpPr>
          <p:nvPr/>
        </p:nvSpPr>
        <p:spPr bwMode="auto">
          <a:xfrm>
            <a:off x="4985754" y="1988452"/>
            <a:ext cx="2168124" cy="742133"/>
          </a:xfrm>
          <a:custGeom>
            <a:avLst/>
            <a:gdLst>
              <a:gd name="T0" fmla="*/ 1842 w 1842"/>
              <a:gd name="T1" fmla="*/ 235 h 473"/>
              <a:gd name="T2" fmla="*/ 1707 w 1842"/>
              <a:gd name="T3" fmla="*/ 0 h 473"/>
              <a:gd name="T4" fmla="*/ 1436 w 1842"/>
              <a:gd name="T5" fmla="*/ 0 h 473"/>
              <a:gd name="T6" fmla="*/ 0 w 1842"/>
              <a:gd name="T7" fmla="*/ 3 h 473"/>
              <a:gd name="T8" fmla="*/ 0 w 1842"/>
              <a:gd name="T9" fmla="*/ 473 h 473"/>
              <a:gd name="T10" fmla="*/ 1604 w 1842"/>
              <a:gd name="T11" fmla="*/ 469 h 473"/>
              <a:gd name="T12" fmla="*/ 1707 w 1842"/>
              <a:gd name="T13" fmla="*/ 469 h 473"/>
              <a:gd name="T14" fmla="*/ 1842 w 1842"/>
              <a:gd name="T15" fmla="*/ 235 h 4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842" h="473">
                <a:moveTo>
                  <a:pt x="1842" y="235"/>
                </a:moveTo>
                <a:lnTo>
                  <a:pt x="1707" y="0"/>
                </a:lnTo>
                <a:lnTo>
                  <a:pt x="1436" y="0"/>
                </a:lnTo>
                <a:lnTo>
                  <a:pt x="0" y="3"/>
                </a:lnTo>
                <a:lnTo>
                  <a:pt x="0" y="473"/>
                </a:lnTo>
                <a:lnTo>
                  <a:pt x="1604" y="469"/>
                </a:lnTo>
                <a:lnTo>
                  <a:pt x="1707" y="469"/>
                </a:lnTo>
                <a:lnTo>
                  <a:pt x="1842" y="235"/>
                </a:lnTo>
              </a:path>
            </a:pathLst>
          </a:custGeom>
          <a:noFill/>
          <a:ln w="9525">
            <a:noFill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/>
            <a:endParaRPr lang="en-US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" name="Freeform 9"/>
          <p:cNvSpPr>
            <a:spLocks/>
          </p:cNvSpPr>
          <p:nvPr/>
        </p:nvSpPr>
        <p:spPr bwMode="auto">
          <a:xfrm>
            <a:off x="1379574" y="2708618"/>
            <a:ext cx="2499754" cy="781357"/>
          </a:xfrm>
          <a:custGeom>
            <a:avLst/>
            <a:gdLst>
              <a:gd name="T0" fmla="*/ 431 w 1620"/>
              <a:gd name="T1" fmla="*/ 0 h 498"/>
              <a:gd name="T2" fmla="*/ 431 w 1620"/>
              <a:gd name="T3" fmla="*/ 0 h 498"/>
              <a:gd name="T4" fmla="*/ 144 w 1620"/>
              <a:gd name="T5" fmla="*/ 0 h 498"/>
              <a:gd name="T6" fmla="*/ 0 w 1620"/>
              <a:gd name="T7" fmla="*/ 249 h 498"/>
              <a:gd name="T8" fmla="*/ 144 w 1620"/>
              <a:gd name="T9" fmla="*/ 498 h 498"/>
              <a:gd name="T10" fmla="*/ 192 w 1620"/>
              <a:gd name="T11" fmla="*/ 498 h 498"/>
              <a:gd name="T12" fmla="*/ 431 w 1620"/>
              <a:gd name="T13" fmla="*/ 498 h 498"/>
              <a:gd name="T14" fmla="*/ 1620 w 1620"/>
              <a:gd name="T15" fmla="*/ 498 h 498"/>
              <a:gd name="T16" fmla="*/ 1620 w 1620"/>
              <a:gd name="T17" fmla="*/ 0 h 498"/>
              <a:gd name="T18" fmla="*/ 431 w 1620"/>
              <a:gd name="T19" fmla="*/ 0 h 4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620" h="498">
                <a:moveTo>
                  <a:pt x="431" y="0"/>
                </a:moveTo>
                <a:lnTo>
                  <a:pt x="431" y="0"/>
                </a:lnTo>
                <a:lnTo>
                  <a:pt x="144" y="0"/>
                </a:lnTo>
                <a:lnTo>
                  <a:pt x="0" y="249"/>
                </a:lnTo>
                <a:lnTo>
                  <a:pt x="144" y="498"/>
                </a:lnTo>
                <a:lnTo>
                  <a:pt x="192" y="498"/>
                </a:lnTo>
                <a:lnTo>
                  <a:pt x="431" y="498"/>
                </a:lnTo>
                <a:lnTo>
                  <a:pt x="1620" y="498"/>
                </a:lnTo>
                <a:lnTo>
                  <a:pt x="1620" y="0"/>
                </a:lnTo>
                <a:lnTo>
                  <a:pt x="431" y="0"/>
                </a:lnTo>
                <a:close/>
              </a:path>
            </a:pathLst>
          </a:custGeom>
          <a:solidFill>
            <a:schemeClr val="accent3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/>
            <a:endParaRPr lang="en-US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" name="Freeform 10"/>
          <p:cNvSpPr>
            <a:spLocks/>
          </p:cNvSpPr>
          <p:nvPr/>
        </p:nvSpPr>
        <p:spPr bwMode="auto">
          <a:xfrm>
            <a:off x="5105811" y="3480561"/>
            <a:ext cx="2271814" cy="847255"/>
          </a:xfrm>
          <a:custGeom>
            <a:avLst/>
            <a:gdLst>
              <a:gd name="T0" fmla="*/ 1351 w 1506"/>
              <a:gd name="T1" fmla="*/ 1 h 540"/>
              <a:gd name="T2" fmla="*/ 1251 w 1506"/>
              <a:gd name="T3" fmla="*/ 1 h 540"/>
              <a:gd name="T4" fmla="*/ 1251 w 1506"/>
              <a:gd name="T5" fmla="*/ 0 h 540"/>
              <a:gd name="T6" fmla="*/ 0 w 1506"/>
              <a:gd name="T7" fmla="*/ 0 h 540"/>
              <a:gd name="T8" fmla="*/ 0 w 1506"/>
              <a:gd name="T9" fmla="*/ 540 h 540"/>
              <a:gd name="T10" fmla="*/ 1040 w 1506"/>
              <a:gd name="T11" fmla="*/ 540 h 540"/>
              <a:gd name="T12" fmla="*/ 1251 w 1506"/>
              <a:gd name="T13" fmla="*/ 540 h 540"/>
              <a:gd name="T14" fmla="*/ 1351 w 1506"/>
              <a:gd name="T15" fmla="*/ 540 h 540"/>
              <a:gd name="T16" fmla="*/ 1506 w 1506"/>
              <a:gd name="T17" fmla="*/ 270 h 540"/>
              <a:gd name="T18" fmla="*/ 1351 w 1506"/>
              <a:gd name="T19" fmla="*/ 1 h 5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506" h="540">
                <a:moveTo>
                  <a:pt x="1351" y="1"/>
                </a:moveTo>
                <a:lnTo>
                  <a:pt x="1251" y="1"/>
                </a:lnTo>
                <a:lnTo>
                  <a:pt x="1251" y="0"/>
                </a:lnTo>
                <a:lnTo>
                  <a:pt x="0" y="0"/>
                </a:lnTo>
                <a:lnTo>
                  <a:pt x="0" y="540"/>
                </a:lnTo>
                <a:lnTo>
                  <a:pt x="1040" y="540"/>
                </a:lnTo>
                <a:lnTo>
                  <a:pt x="1251" y="540"/>
                </a:lnTo>
                <a:lnTo>
                  <a:pt x="1351" y="540"/>
                </a:lnTo>
                <a:lnTo>
                  <a:pt x="1506" y="270"/>
                </a:lnTo>
                <a:lnTo>
                  <a:pt x="1351" y="1"/>
                </a:lnTo>
                <a:close/>
              </a:path>
            </a:pathLst>
          </a:custGeom>
          <a:solidFill>
            <a:schemeClr val="accent5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/>
            <a:endParaRPr lang="en-US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4" name="Freeform 12"/>
          <p:cNvSpPr>
            <a:spLocks/>
          </p:cNvSpPr>
          <p:nvPr/>
        </p:nvSpPr>
        <p:spPr bwMode="auto">
          <a:xfrm>
            <a:off x="1872874" y="4271332"/>
            <a:ext cx="2161825" cy="782927"/>
          </a:xfrm>
          <a:custGeom>
            <a:avLst/>
            <a:gdLst>
              <a:gd name="T0" fmla="*/ 1401 w 1401"/>
              <a:gd name="T1" fmla="*/ 0 h 499"/>
              <a:gd name="T2" fmla="*/ 144 w 1401"/>
              <a:gd name="T3" fmla="*/ 0 h 499"/>
              <a:gd name="T4" fmla="*/ 0 w 1401"/>
              <a:gd name="T5" fmla="*/ 249 h 499"/>
              <a:gd name="T6" fmla="*/ 144 w 1401"/>
              <a:gd name="T7" fmla="*/ 499 h 499"/>
              <a:gd name="T8" fmla="*/ 1401 w 1401"/>
              <a:gd name="T9" fmla="*/ 499 h 499"/>
              <a:gd name="T10" fmla="*/ 1401 w 1401"/>
              <a:gd name="T11" fmla="*/ 0 h 4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01" h="499">
                <a:moveTo>
                  <a:pt x="1401" y="0"/>
                </a:moveTo>
                <a:lnTo>
                  <a:pt x="144" y="0"/>
                </a:lnTo>
                <a:lnTo>
                  <a:pt x="0" y="249"/>
                </a:lnTo>
                <a:lnTo>
                  <a:pt x="144" y="499"/>
                </a:lnTo>
                <a:lnTo>
                  <a:pt x="1401" y="499"/>
                </a:lnTo>
                <a:lnTo>
                  <a:pt x="1401" y="0"/>
                </a:lnTo>
                <a:close/>
              </a:path>
            </a:pathLst>
          </a:custGeom>
          <a:solidFill>
            <a:schemeClr val="accent6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/>
            <a:endParaRPr lang="en-US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" name="Freeform 56"/>
          <p:cNvSpPr>
            <a:spLocks/>
          </p:cNvSpPr>
          <p:nvPr/>
        </p:nvSpPr>
        <p:spPr bwMode="auto">
          <a:xfrm>
            <a:off x="3653334" y="1272991"/>
            <a:ext cx="1789114" cy="720166"/>
          </a:xfrm>
          <a:custGeom>
            <a:avLst/>
            <a:gdLst>
              <a:gd name="T0" fmla="*/ 524 w 1047"/>
              <a:gd name="T1" fmla="*/ 316 h 316"/>
              <a:gd name="T2" fmla="*/ 1047 w 1047"/>
              <a:gd name="T3" fmla="*/ 234 h 316"/>
              <a:gd name="T4" fmla="*/ 524 w 1047"/>
              <a:gd name="T5" fmla="*/ 0 h 316"/>
              <a:gd name="T6" fmla="*/ 0 w 1047"/>
              <a:gd name="T7" fmla="*/ 238 h 316"/>
              <a:gd name="T8" fmla="*/ 524 w 1047"/>
              <a:gd name="T9" fmla="*/ 316 h 3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47" h="316">
                <a:moveTo>
                  <a:pt x="524" y="316"/>
                </a:moveTo>
                <a:cubicBezTo>
                  <a:pt x="725" y="316"/>
                  <a:pt x="911" y="287"/>
                  <a:pt x="1047" y="234"/>
                </a:cubicBezTo>
                <a:cubicBezTo>
                  <a:pt x="919" y="92"/>
                  <a:pt x="731" y="0"/>
                  <a:pt x="524" y="0"/>
                </a:cubicBezTo>
                <a:cubicBezTo>
                  <a:pt x="308" y="0"/>
                  <a:pt x="128" y="96"/>
                  <a:pt x="0" y="238"/>
                </a:cubicBezTo>
                <a:cubicBezTo>
                  <a:pt x="136" y="291"/>
                  <a:pt x="324" y="316"/>
                  <a:pt x="524" y="316"/>
                </a:cubicBezTo>
              </a:path>
            </a:pathLst>
          </a:custGeom>
          <a:gradFill>
            <a:gsLst>
              <a:gs pos="0">
                <a:schemeClr val="accent4">
                  <a:lumMod val="75000"/>
                </a:schemeClr>
              </a:gs>
              <a:gs pos="25000">
                <a:schemeClr val="accent4"/>
              </a:gs>
              <a:gs pos="75000">
                <a:schemeClr val="accent4"/>
              </a:gs>
              <a:gs pos="50000">
                <a:schemeClr val="accent4">
                  <a:lumMod val="60000"/>
                  <a:lumOff val="40000"/>
                </a:schemeClr>
              </a:gs>
              <a:gs pos="100000">
                <a:schemeClr val="accent4">
                  <a:lumMod val="75000"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/>
            <a:endParaRPr lang="en-US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6" name="Freeform 57"/>
          <p:cNvSpPr>
            <a:spLocks/>
          </p:cNvSpPr>
          <p:nvPr/>
        </p:nvSpPr>
        <p:spPr bwMode="auto">
          <a:xfrm>
            <a:off x="3444998" y="3475852"/>
            <a:ext cx="2209321" cy="888048"/>
          </a:xfrm>
          <a:custGeom>
            <a:avLst/>
            <a:gdLst>
              <a:gd name="T0" fmla="*/ 646 w 1293"/>
              <a:gd name="T1" fmla="*/ 38 h 390"/>
              <a:gd name="T2" fmla="*/ 0 w 1293"/>
              <a:gd name="T3" fmla="*/ 0 h 390"/>
              <a:gd name="T4" fmla="*/ 76 w 1293"/>
              <a:gd name="T5" fmla="*/ 138 h 390"/>
              <a:gd name="T6" fmla="*/ 212 w 1293"/>
              <a:gd name="T7" fmla="*/ 378 h 390"/>
              <a:gd name="T8" fmla="*/ 649 w 1293"/>
              <a:gd name="T9" fmla="*/ 390 h 390"/>
              <a:gd name="T10" fmla="*/ 1076 w 1293"/>
              <a:gd name="T11" fmla="*/ 378 h 390"/>
              <a:gd name="T12" fmla="*/ 1194 w 1293"/>
              <a:gd name="T13" fmla="*/ 166 h 390"/>
              <a:gd name="T14" fmla="*/ 1293 w 1293"/>
              <a:gd name="T15" fmla="*/ 0 h 390"/>
              <a:gd name="T16" fmla="*/ 646 w 1293"/>
              <a:gd name="T17" fmla="*/ 38 h 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3" h="390">
                <a:moveTo>
                  <a:pt x="646" y="38"/>
                </a:moveTo>
                <a:cubicBezTo>
                  <a:pt x="422" y="38"/>
                  <a:pt x="205" y="25"/>
                  <a:pt x="0" y="0"/>
                </a:cubicBezTo>
                <a:cubicBezTo>
                  <a:pt x="20" y="49"/>
                  <a:pt x="46" y="95"/>
                  <a:pt x="76" y="138"/>
                </a:cubicBezTo>
                <a:cubicBezTo>
                  <a:pt x="78" y="142"/>
                  <a:pt x="167" y="268"/>
                  <a:pt x="212" y="378"/>
                </a:cubicBezTo>
                <a:cubicBezTo>
                  <a:pt x="355" y="386"/>
                  <a:pt x="501" y="390"/>
                  <a:pt x="649" y="390"/>
                </a:cubicBezTo>
                <a:cubicBezTo>
                  <a:pt x="794" y="390"/>
                  <a:pt x="936" y="386"/>
                  <a:pt x="1076" y="378"/>
                </a:cubicBezTo>
                <a:cubicBezTo>
                  <a:pt x="1111" y="293"/>
                  <a:pt x="1169" y="203"/>
                  <a:pt x="1194" y="166"/>
                </a:cubicBezTo>
                <a:cubicBezTo>
                  <a:pt x="1234" y="116"/>
                  <a:pt x="1267" y="60"/>
                  <a:pt x="1293" y="0"/>
                </a:cubicBezTo>
                <a:cubicBezTo>
                  <a:pt x="1088" y="25"/>
                  <a:pt x="871" y="38"/>
                  <a:pt x="646" y="38"/>
                </a:cubicBezTo>
              </a:path>
            </a:pathLst>
          </a:custGeom>
          <a:gradFill>
            <a:gsLst>
              <a:gs pos="0">
                <a:schemeClr val="accent5">
                  <a:lumMod val="50000"/>
                </a:schemeClr>
              </a:gs>
              <a:gs pos="25000">
                <a:schemeClr val="accent5">
                  <a:lumMod val="75000"/>
                </a:schemeClr>
              </a:gs>
              <a:gs pos="75000">
                <a:schemeClr val="accent5">
                  <a:lumMod val="75000"/>
                </a:schemeClr>
              </a:gs>
              <a:gs pos="50000">
                <a:schemeClr val="accent5"/>
              </a:gs>
              <a:gs pos="100000">
                <a:schemeClr val="accent5">
                  <a:lumMod val="50000"/>
                </a:schemeClr>
              </a:gs>
            </a:gsLst>
            <a:lin ang="0" scaled="1"/>
          </a:gradFill>
          <a:ln w="9525">
            <a:gradFill flip="none" rotWithShape="1">
              <a:gsLst>
                <a:gs pos="25000">
                  <a:schemeClr val="accent5">
                    <a:lumMod val="75000"/>
                  </a:schemeClr>
                </a:gs>
                <a:gs pos="0">
                  <a:schemeClr val="accent5">
                    <a:lumMod val="50000"/>
                  </a:schemeClr>
                </a:gs>
                <a:gs pos="50000">
                  <a:schemeClr val="accent5"/>
                </a:gs>
                <a:gs pos="75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  <a:tileRect/>
            </a:gra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/>
            <a:endParaRPr lang="en-US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Freeform 58"/>
          <p:cNvSpPr>
            <a:spLocks/>
          </p:cNvSpPr>
          <p:nvPr/>
        </p:nvSpPr>
        <p:spPr bwMode="auto">
          <a:xfrm>
            <a:off x="3347301" y="1798604"/>
            <a:ext cx="2403533" cy="957083"/>
          </a:xfrm>
          <a:custGeom>
            <a:avLst/>
            <a:gdLst>
              <a:gd name="T0" fmla="*/ 703 w 1407"/>
              <a:gd name="T1" fmla="*/ 85 h 420"/>
              <a:gd name="T2" fmla="*/ 173 w 1407"/>
              <a:gd name="T3" fmla="*/ 0 h 420"/>
              <a:gd name="T4" fmla="*/ 0 w 1407"/>
              <a:gd name="T5" fmla="*/ 349 h 420"/>
              <a:gd name="T6" fmla="*/ 702 w 1407"/>
              <a:gd name="T7" fmla="*/ 420 h 420"/>
              <a:gd name="T8" fmla="*/ 1407 w 1407"/>
              <a:gd name="T9" fmla="*/ 350 h 420"/>
              <a:gd name="T10" fmla="*/ 1233 w 1407"/>
              <a:gd name="T11" fmla="*/ 0 h 420"/>
              <a:gd name="T12" fmla="*/ 703 w 1407"/>
              <a:gd name="T13" fmla="*/ 85 h 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07" h="420">
                <a:moveTo>
                  <a:pt x="703" y="85"/>
                </a:moveTo>
                <a:cubicBezTo>
                  <a:pt x="499" y="85"/>
                  <a:pt x="312" y="53"/>
                  <a:pt x="173" y="0"/>
                </a:cubicBezTo>
                <a:cubicBezTo>
                  <a:pt x="85" y="96"/>
                  <a:pt x="23" y="216"/>
                  <a:pt x="0" y="349"/>
                </a:cubicBezTo>
                <a:cubicBezTo>
                  <a:pt x="210" y="394"/>
                  <a:pt x="449" y="420"/>
                  <a:pt x="702" y="420"/>
                </a:cubicBezTo>
                <a:cubicBezTo>
                  <a:pt x="957" y="420"/>
                  <a:pt x="1197" y="395"/>
                  <a:pt x="1407" y="350"/>
                </a:cubicBezTo>
                <a:cubicBezTo>
                  <a:pt x="1384" y="217"/>
                  <a:pt x="1322" y="96"/>
                  <a:pt x="1233" y="0"/>
                </a:cubicBezTo>
                <a:cubicBezTo>
                  <a:pt x="1095" y="53"/>
                  <a:pt x="908" y="85"/>
                  <a:pt x="703" y="85"/>
                </a:cubicBezTo>
              </a:path>
            </a:pathLst>
          </a:custGeom>
          <a:gradFill>
            <a:gsLst>
              <a:gs pos="0">
                <a:schemeClr val="accent2">
                  <a:lumMod val="50000"/>
                </a:schemeClr>
              </a:gs>
              <a:gs pos="25000">
                <a:schemeClr val="accent2">
                  <a:lumMod val="75000"/>
                </a:schemeClr>
              </a:gs>
              <a:gs pos="75000">
                <a:schemeClr val="accent2">
                  <a:lumMod val="75000"/>
                </a:schemeClr>
              </a:gs>
              <a:gs pos="50000">
                <a:schemeClr val="accent2"/>
              </a:gs>
              <a:gs pos="100000">
                <a:schemeClr val="accent2">
                  <a:lumMod val="50000"/>
                </a:schemeClr>
              </a:gs>
            </a:gsLst>
            <a:lin ang="0" scaled="1"/>
          </a:gradFill>
          <a:ln w="12700">
            <a:gradFill flip="none" rotWithShape="1">
              <a:gsLst>
                <a:gs pos="25000">
                  <a:schemeClr val="accent2">
                    <a:lumMod val="75000"/>
                  </a:schemeClr>
                </a:gs>
                <a:gs pos="0">
                  <a:schemeClr val="accent2">
                    <a:lumMod val="50000"/>
                  </a:schemeClr>
                </a:gs>
                <a:gs pos="50000">
                  <a:schemeClr val="accent2"/>
                </a:gs>
                <a:gs pos="75000">
                  <a:schemeClr val="accent2">
                    <a:lumMod val="75000"/>
                  </a:schemeClr>
                </a:gs>
                <a:gs pos="100000">
                  <a:schemeClr val="accent2">
                    <a:lumMod val="50000"/>
                  </a:schemeClr>
                </a:gs>
              </a:gsLst>
              <a:lin ang="10800000" scaled="1"/>
              <a:tileRect/>
            </a:gra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/>
            <a:endParaRPr lang="en-US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8" name="Freeform 59"/>
          <p:cNvSpPr>
            <a:spLocks/>
          </p:cNvSpPr>
          <p:nvPr/>
        </p:nvSpPr>
        <p:spPr bwMode="auto">
          <a:xfrm>
            <a:off x="3322584" y="2594082"/>
            <a:ext cx="2454146" cy="968067"/>
          </a:xfrm>
          <a:custGeom>
            <a:avLst/>
            <a:gdLst>
              <a:gd name="T0" fmla="*/ 717 w 1437"/>
              <a:gd name="T1" fmla="*/ 71 h 425"/>
              <a:gd name="T2" fmla="*/ 11 w 1437"/>
              <a:gd name="T3" fmla="*/ 0 h 425"/>
              <a:gd name="T4" fmla="*/ 0 w 1437"/>
              <a:gd name="T5" fmla="*/ 119 h 425"/>
              <a:gd name="T6" fmla="*/ 55 w 1437"/>
              <a:gd name="T7" fmla="*/ 387 h 425"/>
              <a:gd name="T8" fmla="*/ 718 w 1437"/>
              <a:gd name="T9" fmla="*/ 425 h 425"/>
              <a:gd name="T10" fmla="*/ 1382 w 1437"/>
              <a:gd name="T11" fmla="*/ 387 h 425"/>
              <a:gd name="T12" fmla="*/ 1437 w 1437"/>
              <a:gd name="T13" fmla="*/ 119 h 425"/>
              <a:gd name="T14" fmla="*/ 1426 w 1437"/>
              <a:gd name="T15" fmla="*/ 0 h 425"/>
              <a:gd name="T16" fmla="*/ 717 w 1437"/>
              <a:gd name="T17" fmla="*/ 71 h 4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37" h="425">
                <a:moveTo>
                  <a:pt x="717" y="71"/>
                </a:moveTo>
                <a:cubicBezTo>
                  <a:pt x="462" y="71"/>
                  <a:pt x="222" y="45"/>
                  <a:pt x="11" y="0"/>
                </a:cubicBezTo>
                <a:cubicBezTo>
                  <a:pt x="4" y="39"/>
                  <a:pt x="0" y="79"/>
                  <a:pt x="0" y="119"/>
                </a:cubicBezTo>
                <a:cubicBezTo>
                  <a:pt x="0" y="214"/>
                  <a:pt x="20" y="304"/>
                  <a:pt x="55" y="387"/>
                </a:cubicBezTo>
                <a:cubicBezTo>
                  <a:pt x="265" y="412"/>
                  <a:pt x="488" y="425"/>
                  <a:pt x="718" y="425"/>
                </a:cubicBezTo>
                <a:cubicBezTo>
                  <a:pt x="949" y="425"/>
                  <a:pt x="1172" y="412"/>
                  <a:pt x="1382" y="387"/>
                </a:cubicBezTo>
                <a:cubicBezTo>
                  <a:pt x="1417" y="304"/>
                  <a:pt x="1437" y="214"/>
                  <a:pt x="1437" y="119"/>
                </a:cubicBezTo>
                <a:cubicBezTo>
                  <a:pt x="1437" y="79"/>
                  <a:pt x="1433" y="39"/>
                  <a:pt x="1426" y="0"/>
                </a:cubicBezTo>
                <a:cubicBezTo>
                  <a:pt x="1215" y="45"/>
                  <a:pt x="973" y="71"/>
                  <a:pt x="717" y="71"/>
                </a:cubicBezTo>
              </a:path>
            </a:pathLst>
          </a:custGeom>
          <a:gradFill>
            <a:gsLst>
              <a:gs pos="0">
                <a:schemeClr val="accent3">
                  <a:lumMod val="50000"/>
                </a:schemeClr>
              </a:gs>
              <a:gs pos="25000">
                <a:schemeClr val="accent3">
                  <a:lumMod val="75000"/>
                </a:schemeClr>
              </a:gs>
              <a:gs pos="75000">
                <a:schemeClr val="accent3">
                  <a:lumMod val="75000"/>
                </a:schemeClr>
              </a:gs>
              <a:gs pos="50000">
                <a:schemeClr val="accent3"/>
              </a:gs>
              <a:gs pos="100000">
                <a:schemeClr val="accent3">
                  <a:lumMod val="50000"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/>
            <a:endParaRPr lang="en-US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9" name="Freeform 60"/>
          <p:cNvSpPr>
            <a:spLocks/>
          </p:cNvSpPr>
          <p:nvPr/>
        </p:nvSpPr>
        <p:spPr bwMode="auto">
          <a:xfrm>
            <a:off x="5750836" y="2587804"/>
            <a:ext cx="7062" cy="7846"/>
          </a:xfrm>
          <a:custGeom>
            <a:avLst/>
            <a:gdLst>
              <a:gd name="T0" fmla="*/ 4 w 4"/>
              <a:gd name="T1" fmla="*/ 3 h 4"/>
              <a:gd name="T2" fmla="*/ 0 w 4"/>
              <a:gd name="T3" fmla="*/ 0 h 4"/>
              <a:gd name="T4" fmla="*/ 0 w 4"/>
              <a:gd name="T5" fmla="*/ 4 h 4"/>
              <a:gd name="T6" fmla="*/ 4 w 4"/>
              <a:gd name="T7" fmla="*/ 3 h 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" h="4">
                <a:moveTo>
                  <a:pt x="4" y="3"/>
                </a:moveTo>
                <a:cubicBezTo>
                  <a:pt x="4" y="3"/>
                  <a:pt x="4" y="0"/>
                  <a:pt x="0" y="0"/>
                </a:cubicBezTo>
                <a:cubicBezTo>
                  <a:pt x="0" y="4"/>
                  <a:pt x="0" y="4"/>
                  <a:pt x="0" y="4"/>
                </a:cubicBezTo>
                <a:lnTo>
                  <a:pt x="4" y="3"/>
                </a:lnTo>
                <a:close/>
              </a:path>
            </a:pathLst>
          </a:custGeom>
          <a:solidFill>
            <a:srgbClr val="231F20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/>
            <a:endParaRPr lang="en-US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Freeform 61"/>
          <p:cNvSpPr>
            <a:spLocks/>
          </p:cNvSpPr>
          <p:nvPr/>
        </p:nvSpPr>
        <p:spPr bwMode="auto">
          <a:xfrm>
            <a:off x="3807528" y="4337229"/>
            <a:ext cx="1476018" cy="717029"/>
          </a:xfrm>
          <a:custGeom>
            <a:avLst/>
            <a:gdLst>
              <a:gd name="T0" fmla="*/ 437 w 864"/>
              <a:gd name="T1" fmla="*/ 12 h 315"/>
              <a:gd name="T2" fmla="*/ 0 w 864"/>
              <a:gd name="T3" fmla="*/ 0 h 315"/>
              <a:gd name="T4" fmla="*/ 11 w 864"/>
              <a:gd name="T5" fmla="*/ 27 h 315"/>
              <a:gd name="T6" fmla="*/ 155 w 864"/>
              <a:gd name="T7" fmla="*/ 315 h 315"/>
              <a:gd name="T8" fmla="*/ 431 w 864"/>
              <a:gd name="T9" fmla="*/ 315 h 315"/>
              <a:gd name="T10" fmla="*/ 434 w 864"/>
              <a:gd name="T11" fmla="*/ 315 h 315"/>
              <a:gd name="T12" fmla="*/ 709 w 864"/>
              <a:gd name="T13" fmla="*/ 315 h 315"/>
              <a:gd name="T14" fmla="*/ 854 w 864"/>
              <a:gd name="T15" fmla="*/ 27 h 315"/>
              <a:gd name="T16" fmla="*/ 864 w 864"/>
              <a:gd name="T17" fmla="*/ 0 h 315"/>
              <a:gd name="T18" fmla="*/ 437 w 864"/>
              <a:gd name="T19" fmla="*/ 12 h 3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864" h="315">
                <a:moveTo>
                  <a:pt x="437" y="12"/>
                </a:moveTo>
                <a:cubicBezTo>
                  <a:pt x="289" y="12"/>
                  <a:pt x="143" y="8"/>
                  <a:pt x="0" y="0"/>
                </a:cubicBezTo>
                <a:cubicBezTo>
                  <a:pt x="4" y="9"/>
                  <a:pt x="8" y="18"/>
                  <a:pt x="11" y="27"/>
                </a:cubicBezTo>
                <a:cubicBezTo>
                  <a:pt x="52" y="145"/>
                  <a:pt x="50" y="315"/>
                  <a:pt x="155" y="315"/>
                </a:cubicBezTo>
                <a:cubicBezTo>
                  <a:pt x="431" y="315"/>
                  <a:pt x="431" y="315"/>
                  <a:pt x="431" y="315"/>
                </a:cubicBezTo>
                <a:cubicBezTo>
                  <a:pt x="434" y="315"/>
                  <a:pt x="434" y="315"/>
                  <a:pt x="434" y="315"/>
                </a:cubicBezTo>
                <a:cubicBezTo>
                  <a:pt x="709" y="315"/>
                  <a:pt x="709" y="315"/>
                  <a:pt x="709" y="315"/>
                </a:cubicBezTo>
                <a:cubicBezTo>
                  <a:pt x="814" y="315"/>
                  <a:pt x="812" y="145"/>
                  <a:pt x="854" y="27"/>
                </a:cubicBezTo>
                <a:cubicBezTo>
                  <a:pt x="857" y="18"/>
                  <a:pt x="860" y="9"/>
                  <a:pt x="864" y="0"/>
                </a:cubicBezTo>
                <a:cubicBezTo>
                  <a:pt x="724" y="8"/>
                  <a:pt x="582" y="12"/>
                  <a:pt x="437" y="12"/>
                </a:cubicBezTo>
              </a:path>
            </a:pathLst>
          </a:custGeom>
          <a:gradFill flip="none" rotWithShape="1">
            <a:gsLst>
              <a:gs pos="0">
                <a:schemeClr val="accent6">
                  <a:lumMod val="50000"/>
                </a:schemeClr>
              </a:gs>
              <a:gs pos="25000">
                <a:schemeClr val="accent6">
                  <a:lumMod val="75000"/>
                </a:schemeClr>
              </a:gs>
              <a:gs pos="75000">
                <a:schemeClr val="accent6">
                  <a:lumMod val="75000"/>
                </a:schemeClr>
              </a:gs>
              <a:gs pos="50000">
                <a:schemeClr val="accent6"/>
              </a:gs>
              <a:gs pos="100000">
                <a:schemeClr val="accent6">
                  <a:lumMod val="50000"/>
                </a:schemeClr>
              </a:gs>
            </a:gsLst>
            <a:lin ang="0" scaled="1"/>
            <a:tileRect/>
          </a:gradFill>
          <a:ln w="15875">
            <a:gradFill flip="none" rotWithShape="1">
              <a:gsLst>
                <a:gs pos="25000">
                  <a:schemeClr val="accent6">
                    <a:lumMod val="75000"/>
                  </a:schemeClr>
                </a:gs>
                <a:gs pos="0">
                  <a:schemeClr val="accent6">
                    <a:lumMod val="50000"/>
                  </a:schemeClr>
                </a:gs>
                <a:gs pos="75000">
                  <a:schemeClr val="accent6">
                    <a:lumMod val="75000"/>
                  </a:schemeClr>
                </a:gs>
                <a:gs pos="50000">
                  <a:schemeClr val="accent6"/>
                </a:gs>
                <a:gs pos="100000">
                  <a:schemeClr val="accent6">
                    <a:lumMod val="50000"/>
                  </a:schemeClr>
                </a:gs>
              </a:gsLst>
              <a:lin ang="0" scaled="1"/>
              <a:tileRect/>
            </a:gra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/>
            <a:endParaRPr lang="en-US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0" name="Freeform 6"/>
          <p:cNvSpPr>
            <a:spLocks noEditPoints="1"/>
          </p:cNvSpPr>
          <p:nvPr/>
        </p:nvSpPr>
        <p:spPr bwMode="auto">
          <a:xfrm>
            <a:off x="4384355" y="4458204"/>
            <a:ext cx="356402" cy="475079"/>
          </a:xfrm>
          <a:custGeom>
            <a:avLst/>
            <a:gdLst>
              <a:gd name="T0" fmla="*/ 2626 w 3517"/>
              <a:gd name="T1" fmla="*/ 2260 h 3518"/>
              <a:gd name="T2" fmla="*/ 3015 w 3517"/>
              <a:gd name="T3" fmla="*/ 2649 h 3518"/>
              <a:gd name="T4" fmla="*/ 3074 w 3517"/>
              <a:gd name="T5" fmla="*/ 2773 h 3518"/>
              <a:gd name="T6" fmla="*/ 2967 w 3517"/>
              <a:gd name="T7" fmla="*/ 2858 h 3518"/>
              <a:gd name="T8" fmla="*/ 2428 w 3517"/>
              <a:gd name="T9" fmla="*/ 2797 h 3518"/>
              <a:gd name="T10" fmla="*/ 2442 w 3517"/>
              <a:gd name="T11" fmla="*/ 2240 h 3518"/>
              <a:gd name="T12" fmla="*/ 2570 w 3517"/>
              <a:gd name="T13" fmla="*/ 1982 h 3518"/>
              <a:gd name="T14" fmla="*/ 2219 w 3517"/>
              <a:gd name="T15" fmla="*/ 2129 h 3518"/>
              <a:gd name="T16" fmla="*/ 2008 w 3517"/>
              <a:gd name="T17" fmla="*/ 2443 h 3518"/>
              <a:gd name="T18" fmla="*/ 2008 w 3517"/>
              <a:gd name="T19" fmla="*/ 2834 h 3518"/>
              <a:gd name="T20" fmla="*/ 2219 w 3517"/>
              <a:gd name="T21" fmla="*/ 3146 h 3518"/>
              <a:gd name="T22" fmla="*/ 2570 w 3517"/>
              <a:gd name="T23" fmla="*/ 3294 h 3518"/>
              <a:gd name="T24" fmla="*/ 2951 w 3517"/>
              <a:gd name="T25" fmla="*/ 3218 h 3518"/>
              <a:gd name="T26" fmla="*/ 3217 w 3517"/>
              <a:gd name="T27" fmla="*/ 2952 h 3518"/>
              <a:gd name="T28" fmla="*/ 3293 w 3517"/>
              <a:gd name="T29" fmla="*/ 2571 h 3518"/>
              <a:gd name="T30" fmla="*/ 3146 w 3517"/>
              <a:gd name="T31" fmla="*/ 2219 h 3518"/>
              <a:gd name="T32" fmla="*/ 2834 w 3517"/>
              <a:gd name="T33" fmla="*/ 2009 h 3518"/>
              <a:gd name="T34" fmla="*/ 1539 w 3517"/>
              <a:gd name="T35" fmla="*/ 2418 h 3518"/>
              <a:gd name="T36" fmla="*/ 439 w 3517"/>
              <a:gd name="T37" fmla="*/ 2418 h 3518"/>
              <a:gd name="T38" fmla="*/ 2929 w 3517"/>
              <a:gd name="T39" fmla="*/ 1809 h 3518"/>
              <a:gd name="T40" fmla="*/ 3284 w 3517"/>
              <a:gd name="T41" fmla="*/ 2042 h 3518"/>
              <a:gd name="T42" fmla="*/ 3488 w 3517"/>
              <a:gd name="T43" fmla="*/ 2416 h 3518"/>
              <a:gd name="T44" fmla="*/ 3488 w 3517"/>
              <a:gd name="T45" fmla="*/ 2860 h 3518"/>
              <a:gd name="T46" fmla="*/ 3284 w 3517"/>
              <a:gd name="T47" fmla="*/ 3234 h 3518"/>
              <a:gd name="T48" fmla="*/ 2929 w 3517"/>
              <a:gd name="T49" fmla="*/ 3468 h 3518"/>
              <a:gd name="T50" fmla="*/ 2487 w 3517"/>
              <a:gd name="T51" fmla="*/ 3505 h 3518"/>
              <a:gd name="T52" fmla="*/ 2096 w 3517"/>
              <a:gd name="T53" fmla="*/ 3330 h 3518"/>
              <a:gd name="T54" fmla="*/ 1835 w 3517"/>
              <a:gd name="T55" fmla="*/ 2997 h 3518"/>
              <a:gd name="T56" fmla="*/ 1761 w 3517"/>
              <a:gd name="T57" fmla="*/ 2563 h 3518"/>
              <a:gd name="T58" fmla="*/ 1903 w 3517"/>
              <a:gd name="T59" fmla="*/ 2154 h 3518"/>
              <a:gd name="T60" fmla="*/ 2214 w 3517"/>
              <a:gd name="T61" fmla="*/ 1867 h 3518"/>
              <a:gd name="T62" fmla="*/ 2638 w 3517"/>
              <a:gd name="T63" fmla="*/ 1759 h 3518"/>
              <a:gd name="T64" fmla="*/ 1099 w 3517"/>
              <a:gd name="T65" fmla="*/ 1320 h 3518"/>
              <a:gd name="T66" fmla="*/ 879 w 3517"/>
              <a:gd name="T67" fmla="*/ 1320 h 3518"/>
              <a:gd name="T68" fmla="*/ 329 w 3517"/>
              <a:gd name="T69" fmla="*/ 550 h 3518"/>
              <a:gd name="T70" fmla="*/ 420 w 3517"/>
              <a:gd name="T71" fmla="*/ 727 h 3518"/>
              <a:gd name="T72" fmla="*/ 619 w 3517"/>
              <a:gd name="T73" fmla="*/ 758 h 3518"/>
              <a:gd name="T74" fmla="*/ 758 w 3517"/>
              <a:gd name="T75" fmla="*/ 619 h 3518"/>
              <a:gd name="T76" fmla="*/ 2090 w 3517"/>
              <a:gd name="T77" fmla="*/ 585 h 3518"/>
              <a:gd name="T78" fmla="*/ 2207 w 3517"/>
              <a:gd name="T79" fmla="*/ 746 h 3518"/>
              <a:gd name="T80" fmla="*/ 2409 w 3517"/>
              <a:gd name="T81" fmla="*/ 746 h 3518"/>
              <a:gd name="T82" fmla="*/ 2525 w 3517"/>
              <a:gd name="T83" fmla="*/ 585 h 3518"/>
              <a:gd name="T84" fmla="*/ 2729 w 3517"/>
              <a:gd name="T85" fmla="*/ 468 h 3518"/>
              <a:gd name="T86" fmla="*/ 2854 w 3517"/>
              <a:gd name="T87" fmla="*/ 643 h 3518"/>
              <a:gd name="T88" fmla="*/ 220 w 3517"/>
              <a:gd name="T89" fmla="*/ 2616 h 3518"/>
              <a:gd name="T90" fmla="*/ 238 w 3517"/>
              <a:gd name="T91" fmla="*/ 2858 h 3518"/>
              <a:gd name="T92" fmla="*/ 46 w 3517"/>
              <a:gd name="T93" fmla="*/ 2759 h 3518"/>
              <a:gd name="T94" fmla="*/ 3 w 3517"/>
              <a:gd name="T95" fmla="*/ 643 h 3518"/>
              <a:gd name="T96" fmla="*/ 128 w 3517"/>
              <a:gd name="T97" fmla="*/ 468 h 3518"/>
              <a:gd name="T98" fmla="*/ 2356 w 3517"/>
              <a:gd name="T99" fmla="*/ 12 h 3518"/>
              <a:gd name="T100" fmla="*/ 2418 w 3517"/>
              <a:gd name="T101" fmla="*/ 550 h 3518"/>
              <a:gd name="T102" fmla="*/ 2333 w 3517"/>
              <a:gd name="T103" fmla="*/ 657 h 3518"/>
              <a:gd name="T104" fmla="*/ 2209 w 3517"/>
              <a:gd name="T105" fmla="*/ 598 h 3518"/>
              <a:gd name="T106" fmla="*/ 2222 w 3517"/>
              <a:gd name="T107" fmla="*/ 42 h 3518"/>
              <a:gd name="T108" fmla="*/ 574 w 3517"/>
              <a:gd name="T109" fmla="*/ 3 h 3518"/>
              <a:gd name="T110" fmla="*/ 660 w 3517"/>
              <a:gd name="T111" fmla="*/ 110 h 3518"/>
              <a:gd name="T112" fmla="*/ 598 w 3517"/>
              <a:gd name="T113" fmla="*/ 648 h 3518"/>
              <a:gd name="T114" fmla="*/ 464 w 3517"/>
              <a:gd name="T115" fmla="*/ 618 h 3518"/>
              <a:gd name="T116" fmla="*/ 451 w 3517"/>
              <a:gd name="T117" fmla="*/ 62 h 35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3517" h="3518">
                <a:moveTo>
                  <a:pt x="2528" y="2199"/>
                </a:moveTo>
                <a:lnTo>
                  <a:pt x="2552" y="2201"/>
                </a:lnTo>
                <a:lnTo>
                  <a:pt x="2576" y="2210"/>
                </a:lnTo>
                <a:lnTo>
                  <a:pt x="2596" y="2222"/>
                </a:lnTo>
                <a:lnTo>
                  <a:pt x="2613" y="2240"/>
                </a:lnTo>
                <a:lnTo>
                  <a:pt x="2626" y="2260"/>
                </a:lnTo>
                <a:lnTo>
                  <a:pt x="2635" y="2283"/>
                </a:lnTo>
                <a:lnTo>
                  <a:pt x="2638" y="2308"/>
                </a:lnTo>
                <a:lnTo>
                  <a:pt x="2638" y="2638"/>
                </a:lnTo>
                <a:lnTo>
                  <a:pt x="2967" y="2638"/>
                </a:lnTo>
                <a:lnTo>
                  <a:pt x="2992" y="2641"/>
                </a:lnTo>
                <a:lnTo>
                  <a:pt x="3015" y="2649"/>
                </a:lnTo>
                <a:lnTo>
                  <a:pt x="3036" y="2662"/>
                </a:lnTo>
                <a:lnTo>
                  <a:pt x="3053" y="2679"/>
                </a:lnTo>
                <a:lnTo>
                  <a:pt x="3066" y="2699"/>
                </a:lnTo>
                <a:lnTo>
                  <a:pt x="3074" y="2723"/>
                </a:lnTo>
                <a:lnTo>
                  <a:pt x="3077" y="2749"/>
                </a:lnTo>
                <a:lnTo>
                  <a:pt x="3074" y="2773"/>
                </a:lnTo>
                <a:lnTo>
                  <a:pt x="3066" y="2797"/>
                </a:lnTo>
                <a:lnTo>
                  <a:pt x="3053" y="2817"/>
                </a:lnTo>
                <a:lnTo>
                  <a:pt x="3036" y="2834"/>
                </a:lnTo>
                <a:lnTo>
                  <a:pt x="3015" y="2847"/>
                </a:lnTo>
                <a:lnTo>
                  <a:pt x="2992" y="2856"/>
                </a:lnTo>
                <a:lnTo>
                  <a:pt x="2967" y="2858"/>
                </a:lnTo>
                <a:lnTo>
                  <a:pt x="2528" y="2858"/>
                </a:lnTo>
                <a:lnTo>
                  <a:pt x="2502" y="2856"/>
                </a:lnTo>
                <a:lnTo>
                  <a:pt x="2480" y="2847"/>
                </a:lnTo>
                <a:lnTo>
                  <a:pt x="2459" y="2834"/>
                </a:lnTo>
                <a:lnTo>
                  <a:pt x="2442" y="2817"/>
                </a:lnTo>
                <a:lnTo>
                  <a:pt x="2428" y="2797"/>
                </a:lnTo>
                <a:lnTo>
                  <a:pt x="2421" y="2773"/>
                </a:lnTo>
                <a:lnTo>
                  <a:pt x="2418" y="2749"/>
                </a:lnTo>
                <a:lnTo>
                  <a:pt x="2418" y="2308"/>
                </a:lnTo>
                <a:lnTo>
                  <a:pt x="2421" y="2283"/>
                </a:lnTo>
                <a:lnTo>
                  <a:pt x="2428" y="2260"/>
                </a:lnTo>
                <a:lnTo>
                  <a:pt x="2442" y="2240"/>
                </a:lnTo>
                <a:lnTo>
                  <a:pt x="2459" y="2222"/>
                </a:lnTo>
                <a:lnTo>
                  <a:pt x="2480" y="2210"/>
                </a:lnTo>
                <a:lnTo>
                  <a:pt x="2502" y="2201"/>
                </a:lnTo>
                <a:lnTo>
                  <a:pt x="2528" y="2199"/>
                </a:lnTo>
                <a:close/>
                <a:moveTo>
                  <a:pt x="2638" y="1979"/>
                </a:moveTo>
                <a:lnTo>
                  <a:pt x="2570" y="1982"/>
                </a:lnTo>
                <a:lnTo>
                  <a:pt x="2504" y="1993"/>
                </a:lnTo>
                <a:lnTo>
                  <a:pt x="2441" y="2009"/>
                </a:lnTo>
                <a:lnTo>
                  <a:pt x="2381" y="2031"/>
                </a:lnTo>
                <a:lnTo>
                  <a:pt x="2323" y="2059"/>
                </a:lnTo>
                <a:lnTo>
                  <a:pt x="2269" y="2092"/>
                </a:lnTo>
                <a:lnTo>
                  <a:pt x="2219" y="2129"/>
                </a:lnTo>
                <a:lnTo>
                  <a:pt x="2172" y="2172"/>
                </a:lnTo>
                <a:lnTo>
                  <a:pt x="2129" y="2219"/>
                </a:lnTo>
                <a:lnTo>
                  <a:pt x="2090" y="2270"/>
                </a:lnTo>
                <a:lnTo>
                  <a:pt x="2057" y="2324"/>
                </a:lnTo>
                <a:lnTo>
                  <a:pt x="2029" y="2382"/>
                </a:lnTo>
                <a:lnTo>
                  <a:pt x="2008" y="2443"/>
                </a:lnTo>
                <a:lnTo>
                  <a:pt x="1991" y="2506"/>
                </a:lnTo>
                <a:lnTo>
                  <a:pt x="1981" y="2571"/>
                </a:lnTo>
                <a:lnTo>
                  <a:pt x="1978" y="2638"/>
                </a:lnTo>
                <a:lnTo>
                  <a:pt x="1981" y="2706"/>
                </a:lnTo>
                <a:lnTo>
                  <a:pt x="1991" y="2771"/>
                </a:lnTo>
                <a:lnTo>
                  <a:pt x="2008" y="2834"/>
                </a:lnTo>
                <a:lnTo>
                  <a:pt x="2029" y="2895"/>
                </a:lnTo>
                <a:lnTo>
                  <a:pt x="2057" y="2952"/>
                </a:lnTo>
                <a:lnTo>
                  <a:pt x="2090" y="3006"/>
                </a:lnTo>
                <a:lnTo>
                  <a:pt x="2129" y="3058"/>
                </a:lnTo>
                <a:lnTo>
                  <a:pt x="2172" y="3105"/>
                </a:lnTo>
                <a:lnTo>
                  <a:pt x="2219" y="3146"/>
                </a:lnTo>
                <a:lnTo>
                  <a:pt x="2269" y="3185"/>
                </a:lnTo>
                <a:lnTo>
                  <a:pt x="2323" y="3218"/>
                </a:lnTo>
                <a:lnTo>
                  <a:pt x="2381" y="3246"/>
                </a:lnTo>
                <a:lnTo>
                  <a:pt x="2441" y="3268"/>
                </a:lnTo>
                <a:lnTo>
                  <a:pt x="2504" y="3284"/>
                </a:lnTo>
                <a:lnTo>
                  <a:pt x="2570" y="3294"/>
                </a:lnTo>
                <a:lnTo>
                  <a:pt x="2638" y="3297"/>
                </a:lnTo>
                <a:lnTo>
                  <a:pt x="2705" y="3294"/>
                </a:lnTo>
                <a:lnTo>
                  <a:pt x="2770" y="3284"/>
                </a:lnTo>
                <a:lnTo>
                  <a:pt x="2834" y="3268"/>
                </a:lnTo>
                <a:lnTo>
                  <a:pt x="2893" y="3246"/>
                </a:lnTo>
                <a:lnTo>
                  <a:pt x="2951" y="3218"/>
                </a:lnTo>
                <a:lnTo>
                  <a:pt x="3006" y="3185"/>
                </a:lnTo>
                <a:lnTo>
                  <a:pt x="3057" y="3146"/>
                </a:lnTo>
                <a:lnTo>
                  <a:pt x="3103" y="3105"/>
                </a:lnTo>
                <a:lnTo>
                  <a:pt x="3146" y="3058"/>
                </a:lnTo>
                <a:lnTo>
                  <a:pt x="3184" y="3006"/>
                </a:lnTo>
                <a:lnTo>
                  <a:pt x="3217" y="2952"/>
                </a:lnTo>
                <a:lnTo>
                  <a:pt x="3245" y="2895"/>
                </a:lnTo>
                <a:lnTo>
                  <a:pt x="3267" y="2834"/>
                </a:lnTo>
                <a:lnTo>
                  <a:pt x="3284" y="2771"/>
                </a:lnTo>
                <a:lnTo>
                  <a:pt x="3293" y="2706"/>
                </a:lnTo>
                <a:lnTo>
                  <a:pt x="3297" y="2638"/>
                </a:lnTo>
                <a:lnTo>
                  <a:pt x="3293" y="2571"/>
                </a:lnTo>
                <a:lnTo>
                  <a:pt x="3284" y="2506"/>
                </a:lnTo>
                <a:lnTo>
                  <a:pt x="3267" y="2443"/>
                </a:lnTo>
                <a:lnTo>
                  <a:pt x="3245" y="2382"/>
                </a:lnTo>
                <a:lnTo>
                  <a:pt x="3217" y="2324"/>
                </a:lnTo>
                <a:lnTo>
                  <a:pt x="3184" y="2270"/>
                </a:lnTo>
                <a:lnTo>
                  <a:pt x="3146" y="2219"/>
                </a:lnTo>
                <a:lnTo>
                  <a:pt x="3103" y="2172"/>
                </a:lnTo>
                <a:lnTo>
                  <a:pt x="3057" y="2129"/>
                </a:lnTo>
                <a:lnTo>
                  <a:pt x="3006" y="2092"/>
                </a:lnTo>
                <a:lnTo>
                  <a:pt x="2951" y="2059"/>
                </a:lnTo>
                <a:lnTo>
                  <a:pt x="2893" y="2031"/>
                </a:lnTo>
                <a:lnTo>
                  <a:pt x="2834" y="2009"/>
                </a:lnTo>
                <a:lnTo>
                  <a:pt x="2770" y="1993"/>
                </a:lnTo>
                <a:lnTo>
                  <a:pt x="2705" y="1982"/>
                </a:lnTo>
                <a:lnTo>
                  <a:pt x="2638" y="1979"/>
                </a:lnTo>
                <a:close/>
                <a:moveTo>
                  <a:pt x="1099" y="1979"/>
                </a:moveTo>
                <a:lnTo>
                  <a:pt x="1539" y="1979"/>
                </a:lnTo>
                <a:lnTo>
                  <a:pt x="1539" y="2418"/>
                </a:lnTo>
                <a:lnTo>
                  <a:pt x="1099" y="2418"/>
                </a:lnTo>
                <a:lnTo>
                  <a:pt x="1099" y="1979"/>
                </a:lnTo>
                <a:close/>
                <a:moveTo>
                  <a:pt x="439" y="1979"/>
                </a:moveTo>
                <a:lnTo>
                  <a:pt x="879" y="1979"/>
                </a:lnTo>
                <a:lnTo>
                  <a:pt x="879" y="2418"/>
                </a:lnTo>
                <a:lnTo>
                  <a:pt x="439" y="2418"/>
                </a:lnTo>
                <a:lnTo>
                  <a:pt x="439" y="1979"/>
                </a:lnTo>
                <a:close/>
                <a:moveTo>
                  <a:pt x="2638" y="1759"/>
                </a:moveTo>
                <a:lnTo>
                  <a:pt x="2714" y="1763"/>
                </a:lnTo>
                <a:lnTo>
                  <a:pt x="2788" y="1772"/>
                </a:lnTo>
                <a:lnTo>
                  <a:pt x="2859" y="1787"/>
                </a:lnTo>
                <a:lnTo>
                  <a:pt x="2929" y="1809"/>
                </a:lnTo>
                <a:lnTo>
                  <a:pt x="2996" y="1835"/>
                </a:lnTo>
                <a:lnTo>
                  <a:pt x="3060" y="1867"/>
                </a:lnTo>
                <a:lnTo>
                  <a:pt x="3121" y="1904"/>
                </a:lnTo>
                <a:lnTo>
                  <a:pt x="3179" y="1945"/>
                </a:lnTo>
                <a:lnTo>
                  <a:pt x="3233" y="1991"/>
                </a:lnTo>
                <a:lnTo>
                  <a:pt x="3284" y="2042"/>
                </a:lnTo>
                <a:lnTo>
                  <a:pt x="3330" y="2096"/>
                </a:lnTo>
                <a:lnTo>
                  <a:pt x="3371" y="2154"/>
                </a:lnTo>
                <a:lnTo>
                  <a:pt x="3409" y="2215"/>
                </a:lnTo>
                <a:lnTo>
                  <a:pt x="3440" y="2279"/>
                </a:lnTo>
                <a:lnTo>
                  <a:pt x="3467" y="2347"/>
                </a:lnTo>
                <a:lnTo>
                  <a:pt x="3488" y="2416"/>
                </a:lnTo>
                <a:lnTo>
                  <a:pt x="3504" y="2489"/>
                </a:lnTo>
                <a:lnTo>
                  <a:pt x="3514" y="2563"/>
                </a:lnTo>
                <a:lnTo>
                  <a:pt x="3517" y="2638"/>
                </a:lnTo>
                <a:lnTo>
                  <a:pt x="3514" y="2714"/>
                </a:lnTo>
                <a:lnTo>
                  <a:pt x="3504" y="2788"/>
                </a:lnTo>
                <a:lnTo>
                  <a:pt x="3488" y="2860"/>
                </a:lnTo>
                <a:lnTo>
                  <a:pt x="3467" y="2929"/>
                </a:lnTo>
                <a:lnTo>
                  <a:pt x="3440" y="2997"/>
                </a:lnTo>
                <a:lnTo>
                  <a:pt x="3409" y="3061"/>
                </a:lnTo>
                <a:lnTo>
                  <a:pt x="3371" y="3123"/>
                </a:lnTo>
                <a:lnTo>
                  <a:pt x="3330" y="3181"/>
                </a:lnTo>
                <a:lnTo>
                  <a:pt x="3284" y="3234"/>
                </a:lnTo>
                <a:lnTo>
                  <a:pt x="3233" y="3284"/>
                </a:lnTo>
                <a:lnTo>
                  <a:pt x="3179" y="3330"/>
                </a:lnTo>
                <a:lnTo>
                  <a:pt x="3121" y="3372"/>
                </a:lnTo>
                <a:lnTo>
                  <a:pt x="3060" y="3410"/>
                </a:lnTo>
                <a:lnTo>
                  <a:pt x="2996" y="3442"/>
                </a:lnTo>
                <a:lnTo>
                  <a:pt x="2929" y="3468"/>
                </a:lnTo>
                <a:lnTo>
                  <a:pt x="2859" y="3490"/>
                </a:lnTo>
                <a:lnTo>
                  <a:pt x="2788" y="3505"/>
                </a:lnTo>
                <a:lnTo>
                  <a:pt x="2714" y="3514"/>
                </a:lnTo>
                <a:lnTo>
                  <a:pt x="2638" y="3518"/>
                </a:lnTo>
                <a:lnTo>
                  <a:pt x="2562" y="3514"/>
                </a:lnTo>
                <a:lnTo>
                  <a:pt x="2487" y="3505"/>
                </a:lnTo>
                <a:lnTo>
                  <a:pt x="2415" y="3490"/>
                </a:lnTo>
                <a:lnTo>
                  <a:pt x="2346" y="3468"/>
                </a:lnTo>
                <a:lnTo>
                  <a:pt x="2279" y="3442"/>
                </a:lnTo>
                <a:lnTo>
                  <a:pt x="2214" y="3410"/>
                </a:lnTo>
                <a:lnTo>
                  <a:pt x="2153" y="3372"/>
                </a:lnTo>
                <a:lnTo>
                  <a:pt x="2096" y="3330"/>
                </a:lnTo>
                <a:lnTo>
                  <a:pt x="2041" y="3284"/>
                </a:lnTo>
                <a:lnTo>
                  <a:pt x="1991" y="3234"/>
                </a:lnTo>
                <a:lnTo>
                  <a:pt x="1945" y="3181"/>
                </a:lnTo>
                <a:lnTo>
                  <a:pt x="1903" y="3123"/>
                </a:lnTo>
                <a:lnTo>
                  <a:pt x="1867" y="3061"/>
                </a:lnTo>
                <a:lnTo>
                  <a:pt x="1835" y="2997"/>
                </a:lnTo>
                <a:lnTo>
                  <a:pt x="1808" y="2929"/>
                </a:lnTo>
                <a:lnTo>
                  <a:pt x="1787" y="2860"/>
                </a:lnTo>
                <a:lnTo>
                  <a:pt x="1771" y="2788"/>
                </a:lnTo>
                <a:lnTo>
                  <a:pt x="1761" y="2714"/>
                </a:lnTo>
                <a:lnTo>
                  <a:pt x="1758" y="2638"/>
                </a:lnTo>
                <a:lnTo>
                  <a:pt x="1761" y="2563"/>
                </a:lnTo>
                <a:lnTo>
                  <a:pt x="1771" y="2489"/>
                </a:lnTo>
                <a:lnTo>
                  <a:pt x="1787" y="2416"/>
                </a:lnTo>
                <a:lnTo>
                  <a:pt x="1808" y="2347"/>
                </a:lnTo>
                <a:lnTo>
                  <a:pt x="1835" y="2279"/>
                </a:lnTo>
                <a:lnTo>
                  <a:pt x="1867" y="2215"/>
                </a:lnTo>
                <a:lnTo>
                  <a:pt x="1903" y="2154"/>
                </a:lnTo>
                <a:lnTo>
                  <a:pt x="1945" y="2096"/>
                </a:lnTo>
                <a:lnTo>
                  <a:pt x="1991" y="2042"/>
                </a:lnTo>
                <a:lnTo>
                  <a:pt x="2041" y="1991"/>
                </a:lnTo>
                <a:lnTo>
                  <a:pt x="2096" y="1945"/>
                </a:lnTo>
                <a:lnTo>
                  <a:pt x="2153" y="1904"/>
                </a:lnTo>
                <a:lnTo>
                  <a:pt x="2214" y="1867"/>
                </a:lnTo>
                <a:lnTo>
                  <a:pt x="2279" y="1835"/>
                </a:lnTo>
                <a:lnTo>
                  <a:pt x="2346" y="1809"/>
                </a:lnTo>
                <a:lnTo>
                  <a:pt x="2415" y="1787"/>
                </a:lnTo>
                <a:lnTo>
                  <a:pt x="2487" y="1772"/>
                </a:lnTo>
                <a:lnTo>
                  <a:pt x="2562" y="1763"/>
                </a:lnTo>
                <a:lnTo>
                  <a:pt x="2638" y="1759"/>
                </a:lnTo>
                <a:close/>
                <a:moveTo>
                  <a:pt x="1758" y="1320"/>
                </a:moveTo>
                <a:lnTo>
                  <a:pt x="2197" y="1320"/>
                </a:lnTo>
                <a:lnTo>
                  <a:pt x="2197" y="1759"/>
                </a:lnTo>
                <a:lnTo>
                  <a:pt x="1758" y="1759"/>
                </a:lnTo>
                <a:lnTo>
                  <a:pt x="1758" y="1320"/>
                </a:lnTo>
                <a:close/>
                <a:moveTo>
                  <a:pt x="1099" y="1320"/>
                </a:moveTo>
                <a:lnTo>
                  <a:pt x="1539" y="1320"/>
                </a:lnTo>
                <a:lnTo>
                  <a:pt x="1539" y="1759"/>
                </a:lnTo>
                <a:lnTo>
                  <a:pt x="1099" y="1759"/>
                </a:lnTo>
                <a:lnTo>
                  <a:pt x="1099" y="1320"/>
                </a:lnTo>
                <a:close/>
                <a:moveTo>
                  <a:pt x="439" y="1320"/>
                </a:moveTo>
                <a:lnTo>
                  <a:pt x="879" y="1320"/>
                </a:lnTo>
                <a:lnTo>
                  <a:pt x="879" y="1759"/>
                </a:lnTo>
                <a:lnTo>
                  <a:pt x="439" y="1759"/>
                </a:lnTo>
                <a:lnTo>
                  <a:pt x="439" y="1320"/>
                </a:lnTo>
                <a:close/>
                <a:moveTo>
                  <a:pt x="238" y="440"/>
                </a:moveTo>
                <a:lnTo>
                  <a:pt x="329" y="440"/>
                </a:lnTo>
                <a:lnTo>
                  <a:pt x="329" y="550"/>
                </a:lnTo>
                <a:lnTo>
                  <a:pt x="332" y="585"/>
                </a:lnTo>
                <a:lnTo>
                  <a:pt x="341" y="619"/>
                </a:lnTo>
                <a:lnTo>
                  <a:pt x="354" y="650"/>
                </a:lnTo>
                <a:lnTo>
                  <a:pt x="372" y="679"/>
                </a:lnTo>
                <a:lnTo>
                  <a:pt x="394" y="705"/>
                </a:lnTo>
                <a:lnTo>
                  <a:pt x="420" y="727"/>
                </a:lnTo>
                <a:lnTo>
                  <a:pt x="448" y="746"/>
                </a:lnTo>
                <a:lnTo>
                  <a:pt x="480" y="758"/>
                </a:lnTo>
                <a:lnTo>
                  <a:pt x="514" y="767"/>
                </a:lnTo>
                <a:lnTo>
                  <a:pt x="550" y="770"/>
                </a:lnTo>
                <a:lnTo>
                  <a:pt x="585" y="767"/>
                </a:lnTo>
                <a:lnTo>
                  <a:pt x="619" y="758"/>
                </a:lnTo>
                <a:lnTo>
                  <a:pt x="650" y="746"/>
                </a:lnTo>
                <a:lnTo>
                  <a:pt x="679" y="727"/>
                </a:lnTo>
                <a:lnTo>
                  <a:pt x="705" y="705"/>
                </a:lnTo>
                <a:lnTo>
                  <a:pt x="727" y="679"/>
                </a:lnTo>
                <a:lnTo>
                  <a:pt x="744" y="650"/>
                </a:lnTo>
                <a:lnTo>
                  <a:pt x="758" y="619"/>
                </a:lnTo>
                <a:lnTo>
                  <a:pt x="767" y="585"/>
                </a:lnTo>
                <a:lnTo>
                  <a:pt x="769" y="550"/>
                </a:lnTo>
                <a:lnTo>
                  <a:pt x="769" y="440"/>
                </a:lnTo>
                <a:lnTo>
                  <a:pt x="2088" y="440"/>
                </a:lnTo>
                <a:lnTo>
                  <a:pt x="2088" y="550"/>
                </a:lnTo>
                <a:lnTo>
                  <a:pt x="2090" y="585"/>
                </a:lnTo>
                <a:lnTo>
                  <a:pt x="2099" y="619"/>
                </a:lnTo>
                <a:lnTo>
                  <a:pt x="2113" y="650"/>
                </a:lnTo>
                <a:lnTo>
                  <a:pt x="2130" y="679"/>
                </a:lnTo>
                <a:lnTo>
                  <a:pt x="2152" y="705"/>
                </a:lnTo>
                <a:lnTo>
                  <a:pt x="2178" y="727"/>
                </a:lnTo>
                <a:lnTo>
                  <a:pt x="2207" y="746"/>
                </a:lnTo>
                <a:lnTo>
                  <a:pt x="2238" y="758"/>
                </a:lnTo>
                <a:lnTo>
                  <a:pt x="2272" y="767"/>
                </a:lnTo>
                <a:lnTo>
                  <a:pt x="2307" y="770"/>
                </a:lnTo>
                <a:lnTo>
                  <a:pt x="2344" y="767"/>
                </a:lnTo>
                <a:lnTo>
                  <a:pt x="2377" y="758"/>
                </a:lnTo>
                <a:lnTo>
                  <a:pt x="2409" y="746"/>
                </a:lnTo>
                <a:lnTo>
                  <a:pt x="2438" y="727"/>
                </a:lnTo>
                <a:lnTo>
                  <a:pt x="2464" y="705"/>
                </a:lnTo>
                <a:lnTo>
                  <a:pt x="2485" y="679"/>
                </a:lnTo>
                <a:lnTo>
                  <a:pt x="2503" y="650"/>
                </a:lnTo>
                <a:lnTo>
                  <a:pt x="2516" y="619"/>
                </a:lnTo>
                <a:lnTo>
                  <a:pt x="2525" y="585"/>
                </a:lnTo>
                <a:lnTo>
                  <a:pt x="2528" y="550"/>
                </a:lnTo>
                <a:lnTo>
                  <a:pt x="2528" y="440"/>
                </a:lnTo>
                <a:lnTo>
                  <a:pt x="2620" y="440"/>
                </a:lnTo>
                <a:lnTo>
                  <a:pt x="2658" y="443"/>
                </a:lnTo>
                <a:lnTo>
                  <a:pt x="2695" y="453"/>
                </a:lnTo>
                <a:lnTo>
                  <a:pt x="2729" y="468"/>
                </a:lnTo>
                <a:lnTo>
                  <a:pt x="2760" y="487"/>
                </a:lnTo>
                <a:lnTo>
                  <a:pt x="2788" y="510"/>
                </a:lnTo>
                <a:lnTo>
                  <a:pt x="2811" y="539"/>
                </a:lnTo>
                <a:lnTo>
                  <a:pt x="2830" y="570"/>
                </a:lnTo>
                <a:lnTo>
                  <a:pt x="2845" y="605"/>
                </a:lnTo>
                <a:lnTo>
                  <a:pt x="2854" y="643"/>
                </a:lnTo>
                <a:lnTo>
                  <a:pt x="2857" y="681"/>
                </a:lnTo>
                <a:lnTo>
                  <a:pt x="2857" y="1539"/>
                </a:lnTo>
                <a:lnTo>
                  <a:pt x="2638" y="1539"/>
                </a:lnTo>
                <a:lnTo>
                  <a:pt x="2638" y="1100"/>
                </a:lnTo>
                <a:lnTo>
                  <a:pt x="220" y="1100"/>
                </a:lnTo>
                <a:lnTo>
                  <a:pt x="220" y="2616"/>
                </a:lnTo>
                <a:lnTo>
                  <a:pt x="222" y="2627"/>
                </a:lnTo>
                <a:lnTo>
                  <a:pt x="229" y="2635"/>
                </a:lnTo>
                <a:lnTo>
                  <a:pt x="238" y="2638"/>
                </a:lnTo>
                <a:lnTo>
                  <a:pt x="1539" y="2638"/>
                </a:lnTo>
                <a:lnTo>
                  <a:pt x="1539" y="2858"/>
                </a:lnTo>
                <a:lnTo>
                  <a:pt x="238" y="2858"/>
                </a:lnTo>
                <a:lnTo>
                  <a:pt x="200" y="2854"/>
                </a:lnTo>
                <a:lnTo>
                  <a:pt x="162" y="2846"/>
                </a:lnTo>
                <a:lnTo>
                  <a:pt x="128" y="2831"/>
                </a:lnTo>
                <a:lnTo>
                  <a:pt x="97" y="2812"/>
                </a:lnTo>
                <a:lnTo>
                  <a:pt x="69" y="2787"/>
                </a:lnTo>
                <a:lnTo>
                  <a:pt x="46" y="2759"/>
                </a:lnTo>
                <a:lnTo>
                  <a:pt x="27" y="2727"/>
                </a:lnTo>
                <a:lnTo>
                  <a:pt x="12" y="2693"/>
                </a:lnTo>
                <a:lnTo>
                  <a:pt x="3" y="2656"/>
                </a:lnTo>
                <a:lnTo>
                  <a:pt x="0" y="2616"/>
                </a:lnTo>
                <a:lnTo>
                  <a:pt x="0" y="681"/>
                </a:lnTo>
                <a:lnTo>
                  <a:pt x="3" y="643"/>
                </a:lnTo>
                <a:lnTo>
                  <a:pt x="12" y="605"/>
                </a:lnTo>
                <a:lnTo>
                  <a:pt x="27" y="570"/>
                </a:lnTo>
                <a:lnTo>
                  <a:pt x="46" y="539"/>
                </a:lnTo>
                <a:lnTo>
                  <a:pt x="69" y="510"/>
                </a:lnTo>
                <a:lnTo>
                  <a:pt x="97" y="487"/>
                </a:lnTo>
                <a:lnTo>
                  <a:pt x="128" y="468"/>
                </a:lnTo>
                <a:lnTo>
                  <a:pt x="162" y="453"/>
                </a:lnTo>
                <a:lnTo>
                  <a:pt x="200" y="443"/>
                </a:lnTo>
                <a:lnTo>
                  <a:pt x="238" y="440"/>
                </a:lnTo>
                <a:close/>
                <a:moveTo>
                  <a:pt x="2307" y="0"/>
                </a:moveTo>
                <a:lnTo>
                  <a:pt x="2333" y="3"/>
                </a:lnTo>
                <a:lnTo>
                  <a:pt x="2356" y="12"/>
                </a:lnTo>
                <a:lnTo>
                  <a:pt x="2377" y="25"/>
                </a:lnTo>
                <a:lnTo>
                  <a:pt x="2393" y="42"/>
                </a:lnTo>
                <a:lnTo>
                  <a:pt x="2407" y="62"/>
                </a:lnTo>
                <a:lnTo>
                  <a:pt x="2414" y="85"/>
                </a:lnTo>
                <a:lnTo>
                  <a:pt x="2418" y="110"/>
                </a:lnTo>
                <a:lnTo>
                  <a:pt x="2418" y="550"/>
                </a:lnTo>
                <a:lnTo>
                  <a:pt x="2414" y="576"/>
                </a:lnTo>
                <a:lnTo>
                  <a:pt x="2407" y="598"/>
                </a:lnTo>
                <a:lnTo>
                  <a:pt x="2393" y="618"/>
                </a:lnTo>
                <a:lnTo>
                  <a:pt x="2377" y="635"/>
                </a:lnTo>
                <a:lnTo>
                  <a:pt x="2356" y="648"/>
                </a:lnTo>
                <a:lnTo>
                  <a:pt x="2333" y="657"/>
                </a:lnTo>
                <a:lnTo>
                  <a:pt x="2307" y="660"/>
                </a:lnTo>
                <a:lnTo>
                  <a:pt x="2283" y="657"/>
                </a:lnTo>
                <a:lnTo>
                  <a:pt x="2259" y="648"/>
                </a:lnTo>
                <a:lnTo>
                  <a:pt x="2239" y="635"/>
                </a:lnTo>
                <a:lnTo>
                  <a:pt x="2222" y="618"/>
                </a:lnTo>
                <a:lnTo>
                  <a:pt x="2209" y="598"/>
                </a:lnTo>
                <a:lnTo>
                  <a:pt x="2201" y="576"/>
                </a:lnTo>
                <a:lnTo>
                  <a:pt x="2197" y="550"/>
                </a:lnTo>
                <a:lnTo>
                  <a:pt x="2197" y="110"/>
                </a:lnTo>
                <a:lnTo>
                  <a:pt x="2201" y="85"/>
                </a:lnTo>
                <a:lnTo>
                  <a:pt x="2209" y="62"/>
                </a:lnTo>
                <a:lnTo>
                  <a:pt x="2222" y="42"/>
                </a:lnTo>
                <a:lnTo>
                  <a:pt x="2239" y="25"/>
                </a:lnTo>
                <a:lnTo>
                  <a:pt x="2259" y="12"/>
                </a:lnTo>
                <a:lnTo>
                  <a:pt x="2283" y="3"/>
                </a:lnTo>
                <a:lnTo>
                  <a:pt x="2307" y="0"/>
                </a:lnTo>
                <a:close/>
                <a:moveTo>
                  <a:pt x="550" y="0"/>
                </a:moveTo>
                <a:lnTo>
                  <a:pt x="574" y="3"/>
                </a:lnTo>
                <a:lnTo>
                  <a:pt x="598" y="12"/>
                </a:lnTo>
                <a:lnTo>
                  <a:pt x="618" y="25"/>
                </a:lnTo>
                <a:lnTo>
                  <a:pt x="635" y="42"/>
                </a:lnTo>
                <a:lnTo>
                  <a:pt x="648" y="62"/>
                </a:lnTo>
                <a:lnTo>
                  <a:pt x="656" y="85"/>
                </a:lnTo>
                <a:lnTo>
                  <a:pt x="660" y="110"/>
                </a:lnTo>
                <a:lnTo>
                  <a:pt x="660" y="550"/>
                </a:lnTo>
                <a:lnTo>
                  <a:pt x="656" y="576"/>
                </a:lnTo>
                <a:lnTo>
                  <a:pt x="648" y="598"/>
                </a:lnTo>
                <a:lnTo>
                  <a:pt x="635" y="618"/>
                </a:lnTo>
                <a:lnTo>
                  <a:pt x="618" y="635"/>
                </a:lnTo>
                <a:lnTo>
                  <a:pt x="598" y="648"/>
                </a:lnTo>
                <a:lnTo>
                  <a:pt x="574" y="657"/>
                </a:lnTo>
                <a:lnTo>
                  <a:pt x="550" y="660"/>
                </a:lnTo>
                <a:lnTo>
                  <a:pt x="524" y="657"/>
                </a:lnTo>
                <a:lnTo>
                  <a:pt x="501" y="648"/>
                </a:lnTo>
                <a:lnTo>
                  <a:pt x="481" y="635"/>
                </a:lnTo>
                <a:lnTo>
                  <a:pt x="464" y="618"/>
                </a:lnTo>
                <a:lnTo>
                  <a:pt x="451" y="598"/>
                </a:lnTo>
                <a:lnTo>
                  <a:pt x="443" y="576"/>
                </a:lnTo>
                <a:lnTo>
                  <a:pt x="439" y="550"/>
                </a:lnTo>
                <a:lnTo>
                  <a:pt x="439" y="110"/>
                </a:lnTo>
                <a:lnTo>
                  <a:pt x="443" y="85"/>
                </a:lnTo>
                <a:lnTo>
                  <a:pt x="451" y="62"/>
                </a:lnTo>
                <a:lnTo>
                  <a:pt x="464" y="42"/>
                </a:lnTo>
                <a:lnTo>
                  <a:pt x="481" y="25"/>
                </a:lnTo>
                <a:lnTo>
                  <a:pt x="501" y="12"/>
                </a:lnTo>
                <a:lnTo>
                  <a:pt x="524" y="3"/>
                </a:lnTo>
                <a:lnTo>
                  <a:pt x="550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rtl="0"/>
            <a:endParaRPr lang="en-US" kern="120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3" name="Group 45"/>
          <p:cNvGrpSpPr/>
          <p:nvPr/>
        </p:nvGrpSpPr>
        <p:grpSpPr>
          <a:xfrm>
            <a:off x="4345144" y="3743634"/>
            <a:ext cx="434824" cy="476317"/>
            <a:chOff x="1370013" y="2038351"/>
            <a:chExt cx="481013" cy="395288"/>
          </a:xfrm>
          <a:solidFill>
            <a:schemeClr val="bg1"/>
          </a:solidFill>
        </p:grpSpPr>
        <p:sp>
          <p:nvSpPr>
            <p:cNvPr id="44" name="Freeform 11"/>
            <p:cNvSpPr>
              <a:spLocks/>
            </p:cNvSpPr>
            <p:nvPr/>
          </p:nvSpPr>
          <p:spPr bwMode="auto">
            <a:xfrm>
              <a:off x="1370013" y="2066926"/>
              <a:ext cx="419100" cy="366713"/>
            </a:xfrm>
            <a:custGeom>
              <a:avLst/>
              <a:gdLst>
                <a:gd name="T0" fmla="*/ 2249 w 2905"/>
                <a:gd name="T1" fmla="*/ 239 h 2540"/>
                <a:gd name="T2" fmla="*/ 2885 w 2905"/>
                <a:gd name="T3" fmla="*/ 968 h 2540"/>
                <a:gd name="T4" fmla="*/ 2609 w 2905"/>
                <a:gd name="T5" fmla="*/ 1645 h 2540"/>
                <a:gd name="T6" fmla="*/ 2513 w 2905"/>
                <a:gd name="T7" fmla="*/ 1837 h 2540"/>
                <a:gd name="T8" fmla="*/ 2362 w 2905"/>
                <a:gd name="T9" fmla="*/ 1977 h 2540"/>
                <a:gd name="T10" fmla="*/ 2169 w 2905"/>
                <a:gd name="T11" fmla="*/ 2102 h 2540"/>
                <a:gd name="T12" fmla="*/ 2044 w 2905"/>
                <a:gd name="T13" fmla="*/ 2294 h 2540"/>
                <a:gd name="T14" fmla="*/ 1903 w 2905"/>
                <a:gd name="T15" fmla="*/ 2444 h 2540"/>
                <a:gd name="T16" fmla="*/ 1710 w 2905"/>
                <a:gd name="T17" fmla="*/ 2540 h 2540"/>
                <a:gd name="T18" fmla="*/ 1191 w 2905"/>
                <a:gd name="T19" fmla="*/ 2359 h 2540"/>
                <a:gd name="T20" fmla="*/ 1027 w 2905"/>
                <a:gd name="T21" fmla="*/ 2380 h 2540"/>
                <a:gd name="T22" fmla="*/ 934 w 2905"/>
                <a:gd name="T23" fmla="*/ 2229 h 2540"/>
                <a:gd name="T24" fmla="*/ 907 w 2905"/>
                <a:gd name="T25" fmla="*/ 2175 h 2540"/>
                <a:gd name="T26" fmla="*/ 745 w 2905"/>
                <a:gd name="T27" fmla="*/ 2107 h 2540"/>
                <a:gd name="T28" fmla="*/ 735 w 2905"/>
                <a:gd name="T29" fmla="*/ 1941 h 2540"/>
                <a:gd name="T30" fmla="*/ 612 w 2905"/>
                <a:gd name="T31" fmla="*/ 1952 h 2540"/>
                <a:gd name="T32" fmla="*/ 495 w 2905"/>
                <a:gd name="T33" fmla="*/ 1816 h 2540"/>
                <a:gd name="T34" fmla="*/ 490 w 2905"/>
                <a:gd name="T35" fmla="*/ 1730 h 2540"/>
                <a:gd name="T36" fmla="*/ 323 w 2905"/>
                <a:gd name="T37" fmla="*/ 1690 h 2540"/>
                <a:gd name="T38" fmla="*/ 284 w 2905"/>
                <a:gd name="T39" fmla="*/ 1525 h 2540"/>
                <a:gd name="T40" fmla="*/ 0 w 2905"/>
                <a:gd name="T41" fmla="*/ 904 h 2540"/>
                <a:gd name="T42" fmla="*/ 87 w 2905"/>
                <a:gd name="T43" fmla="*/ 837 h 2540"/>
                <a:gd name="T44" fmla="*/ 629 w 2905"/>
                <a:gd name="T45" fmla="*/ 1240 h 2540"/>
                <a:gd name="T46" fmla="*/ 771 w 2905"/>
                <a:gd name="T47" fmla="*/ 1357 h 2540"/>
                <a:gd name="T48" fmla="*/ 760 w 2905"/>
                <a:gd name="T49" fmla="*/ 1479 h 2540"/>
                <a:gd name="T50" fmla="*/ 927 w 2905"/>
                <a:gd name="T51" fmla="*/ 1489 h 2540"/>
                <a:gd name="T52" fmla="*/ 996 w 2905"/>
                <a:gd name="T53" fmla="*/ 1649 h 2540"/>
                <a:gd name="T54" fmla="*/ 1050 w 2905"/>
                <a:gd name="T55" fmla="*/ 1676 h 2540"/>
                <a:gd name="T56" fmla="*/ 1201 w 2905"/>
                <a:gd name="T57" fmla="*/ 1769 h 2540"/>
                <a:gd name="T58" fmla="*/ 1181 w 2905"/>
                <a:gd name="T59" fmla="*/ 1932 h 2540"/>
                <a:gd name="T60" fmla="*/ 1344 w 2905"/>
                <a:gd name="T61" fmla="*/ 1912 h 2540"/>
                <a:gd name="T62" fmla="*/ 1438 w 2905"/>
                <a:gd name="T63" fmla="*/ 2062 h 2540"/>
                <a:gd name="T64" fmla="*/ 1716 w 2905"/>
                <a:gd name="T65" fmla="*/ 2402 h 2540"/>
                <a:gd name="T66" fmla="*/ 1809 w 2905"/>
                <a:gd name="T67" fmla="*/ 2325 h 2540"/>
                <a:gd name="T68" fmla="*/ 1567 w 2905"/>
                <a:gd name="T69" fmla="*/ 2025 h 2540"/>
                <a:gd name="T70" fmla="*/ 1633 w 2905"/>
                <a:gd name="T71" fmla="*/ 1939 h 2540"/>
                <a:gd name="T72" fmla="*/ 1936 w 2905"/>
                <a:gd name="T73" fmla="*/ 2183 h 2540"/>
                <a:gd name="T74" fmla="*/ 2029 w 2905"/>
                <a:gd name="T75" fmla="*/ 2106 h 2540"/>
                <a:gd name="T76" fmla="*/ 1786 w 2905"/>
                <a:gd name="T77" fmla="*/ 1806 h 2540"/>
                <a:gd name="T78" fmla="*/ 1853 w 2905"/>
                <a:gd name="T79" fmla="*/ 1720 h 2540"/>
                <a:gd name="T80" fmla="*/ 2156 w 2905"/>
                <a:gd name="T81" fmla="*/ 1965 h 2540"/>
                <a:gd name="T82" fmla="*/ 2249 w 2905"/>
                <a:gd name="T83" fmla="*/ 1887 h 2540"/>
                <a:gd name="T84" fmla="*/ 2006 w 2905"/>
                <a:gd name="T85" fmla="*/ 1587 h 2540"/>
                <a:gd name="T86" fmla="*/ 2074 w 2905"/>
                <a:gd name="T87" fmla="*/ 1501 h 2540"/>
                <a:gd name="T88" fmla="*/ 2377 w 2905"/>
                <a:gd name="T89" fmla="*/ 1746 h 2540"/>
                <a:gd name="T90" fmla="*/ 2469 w 2905"/>
                <a:gd name="T91" fmla="*/ 1669 h 2540"/>
                <a:gd name="T92" fmla="*/ 2438 w 2905"/>
                <a:gd name="T93" fmla="*/ 1591 h 2540"/>
                <a:gd name="T94" fmla="*/ 2295 w 2905"/>
                <a:gd name="T95" fmla="*/ 1449 h 2540"/>
                <a:gd name="T96" fmla="*/ 2062 w 2905"/>
                <a:gd name="T97" fmla="*/ 1218 h 2540"/>
                <a:gd name="T98" fmla="*/ 1813 w 2905"/>
                <a:gd name="T99" fmla="*/ 970 h 2540"/>
                <a:gd name="T100" fmla="*/ 1616 w 2905"/>
                <a:gd name="T101" fmla="*/ 775 h 2540"/>
                <a:gd name="T102" fmla="*/ 1537 w 2905"/>
                <a:gd name="T103" fmla="*/ 706 h 2540"/>
                <a:gd name="T104" fmla="*/ 1428 w 2905"/>
                <a:gd name="T105" fmla="*/ 754 h 2540"/>
                <a:gd name="T106" fmla="*/ 1226 w 2905"/>
                <a:gd name="T107" fmla="*/ 1069 h 2540"/>
                <a:gd name="T108" fmla="*/ 976 w 2905"/>
                <a:gd name="T109" fmla="*/ 1147 h 2540"/>
                <a:gd name="T110" fmla="*/ 796 w 2905"/>
                <a:gd name="T111" fmla="*/ 1004 h 2540"/>
                <a:gd name="T112" fmla="*/ 1064 w 2905"/>
                <a:gd name="T113" fmla="*/ 203 h 2540"/>
                <a:gd name="T114" fmla="*/ 1158 w 2905"/>
                <a:gd name="T115" fmla="*/ 94 h 2540"/>
                <a:gd name="T116" fmla="*/ 1338 w 2905"/>
                <a:gd name="T117" fmla="*/ 10 h 2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905" h="2540">
                  <a:moveTo>
                    <a:pt x="1451" y="0"/>
                  </a:moveTo>
                  <a:lnTo>
                    <a:pt x="1493" y="3"/>
                  </a:lnTo>
                  <a:lnTo>
                    <a:pt x="1538" y="11"/>
                  </a:lnTo>
                  <a:lnTo>
                    <a:pt x="1585" y="23"/>
                  </a:lnTo>
                  <a:lnTo>
                    <a:pt x="2221" y="222"/>
                  </a:lnTo>
                  <a:lnTo>
                    <a:pt x="2236" y="229"/>
                  </a:lnTo>
                  <a:lnTo>
                    <a:pt x="2249" y="239"/>
                  </a:lnTo>
                  <a:lnTo>
                    <a:pt x="2885" y="870"/>
                  </a:lnTo>
                  <a:lnTo>
                    <a:pt x="2896" y="886"/>
                  </a:lnTo>
                  <a:lnTo>
                    <a:pt x="2903" y="902"/>
                  </a:lnTo>
                  <a:lnTo>
                    <a:pt x="2905" y="919"/>
                  </a:lnTo>
                  <a:lnTo>
                    <a:pt x="2903" y="936"/>
                  </a:lnTo>
                  <a:lnTo>
                    <a:pt x="2896" y="954"/>
                  </a:lnTo>
                  <a:lnTo>
                    <a:pt x="2885" y="968"/>
                  </a:lnTo>
                  <a:lnTo>
                    <a:pt x="2445" y="1405"/>
                  </a:lnTo>
                  <a:lnTo>
                    <a:pt x="2552" y="1511"/>
                  </a:lnTo>
                  <a:lnTo>
                    <a:pt x="2572" y="1534"/>
                  </a:lnTo>
                  <a:lnTo>
                    <a:pt x="2588" y="1560"/>
                  </a:lnTo>
                  <a:lnTo>
                    <a:pt x="2599" y="1587"/>
                  </a:lnTo>
                  <a:lnTo>
                    <a:pt x="2606" y="1615"/>
                  </a:lnTo>
                  <a:lnTo>
                    <a:pt x="2609" y="1645"/>
                  </a:lnTo>
                  <a:lnTo>
                    <a:pt x="2608" y="1675"/>
                  </a:lnTo>
                  <a:lnTo>
                    <a:pt x="2603" y="1705"/>
                  </a:lnTo>
                  <a:lnTo>
                    <a:pt x="2594" y="1734"/>
                  </a:lnTo>
                  <a:lnTo>
                    <a:pt x="2580" y="1762"/>
                  </a:lnTo>
                  <a:lnTo>
                    <a:pt x="2562" y="1790"/>
                  </a:lnTo>
                  <a:lnTo>
                    <a:pt x="2540" y="1815"/>
                  </a:lnTo>
                  <a:lnTo>
                    <a:pt x="2513" y="1837"/>
                  </a:lnTo>
                  <a:lnTo>
                    <a:pt x="2484" y="1857"/>
                  </a:lnTo>
                  <a:lnTo>
                    <a:pt x="2453" y="1870"/>
                  </a:lnTo>
                  <a:lnTo>
                    <a:pt x="2421" y="1879"/>
                  </a:lnTo>
                  <a:lnTo>
                    <a:pt x="2389" y="1883"/>
                  </a:lnTo>
                  <a:lnTo>
                    <a:pt x="2385" y="1915"/>
                  </a:lnTo>
                  <a:lnTo>
                    <a:pt x="2376" y="1947"/>
                  </a:lnTo>
                  <a:lnTo>
                    <a:pt x="2362" y="1977"/>
                  </a:lnTo>
                  <a:lnTo>
                    <a:pt x="2343" y="2007"/>
                  </a:lnTo>
                  <a:lnTo>
                    <a:pt x="2319" y="2033"/>
                  </a:lnTo>
                  <a:lnTo>
                    <a:pt x="2293" y="2056"/>
                  </a:lnTo>
                  <a:lnTo>
                    <a:pt x="2263" y="2075"/>
                  </a:lnTo>
                  <a:lnTo>
                    <a:pt x="2233" y="2089"/>
                  </a:lnTo>
                  <a:lnTo>
                    <a:pt x="2201" y="2098"/>
                  </a:lnTo>
                  <a:lnTo>
                    <a:pt x="2169" y="2102"/>
                  </a:lnTo>
                  <a:lnTo>
                    <a:pt x="2164" y="2134"/>
                  </a:lnTo>
                  <a:lnTo>
                    <a:pt x="2155" y="2166"/>
                  </a:lnTo>
                  <a:lnTo>
                    <a:pt x="2142" y="2196"/>
                  </a:lnTo>
                  <a:lnTo>
                    <a:pt x="2123" y="2226"/>
                  </a:lnTo>
                  <a:lnTo>
                    <a:pt x="2100" y="2252"/>
                  </a:lnTo>
                  <a:lnTo>
                    <a:pt x="2073" y="2275"/>
                  </a:lnTo>
                  <a:lnTo>
                    <a:pt x="2044" y="2294"/>
                  </a:lnTo>
                  <a:lnTo>
                    <a:pt x="2012" y="2308"/>
                  </a:lnTo>
                  <a:lnTo>
                    <a:pt x="1981" y="2316"/>
                  </a:lnTo>
                  <a:lnTo>
                    <a:pt x="1948" y="2321"/>
                  </a:lnTo>
                  <a:lnTo>
                    <a:pt x="1944" y="2352"/>
                  </a:lnTo>
                  <a:lnTo>
                    <a:pt x="1935" y="2385"/>
                  </a:lnTo>
                  <a:lnTo>
                    <a:pt x="1922" y="2415"/>
                  </a:lnTo>
                  <a:lnTo>
                    <a:pt x="1903" y="2444"/>
                  </a:lnTo>
                  <a:lnTo>
                    <a:pt x="1880" y="2471"/>
                  </a:lnTo>
                  <a:lnTo>
                    <a:pt x="1854" y="2492"/>
                  </a:lnTo>
                  <a:lnTo>
                    <a:pt x="1828" y="2510"/>
                  </a:lnTo>
                  <a:lnTo>
                    <a:pt x="1799" y="2524"/>
                  </a:lnTo>
                  <a:lnTo>
                    <a:pt x="1770" y="2533"/>
                  </a:lnTo>
                  <a:lnTo>
                    <a:pt x="1739" y="2539"/>
                  </a:lnTo>
                  <a:lnTo>
                    <a:pt x="1710" y="2540"/>
                  </a:lnTo>
                  <a:lnTo>
                    <a:pt x="1680" y="2537"/>
                  </a:lnTo>
                  <a:lnTo>
                    <a:pt x="1650" y="2530"/>
                  </a:lnTo>
                  <a:lnTo>
                    <a:pt x="1623" y="2519"/>
                  </a:lnTo>
                  <a:lnTo>
                    <a:pt x="1597" y="2503"/>
                  </a:lnTo>
                  <a:lnTo>
                    <a:pt x="1574" y="2483"/>
                  </a:lnTo>
                  <a:lnTo>
                    <a:pt x="1320" y="2231"/>
                  </a:lnTo>
                  <a:lnTo>
                    <a:pt x="1191" y="2359"/>
                  </a:lnTo>
                  <a:lnTo>
                    <a:pt x="1172" y="2375"/>
                  </a:lnTo>
                  <a:lnTo>
                    <a:pt x="1150" y="2387"/>
                  </a:lnTo>
                  <a:lnTo>
                    <a:pt x="1127" y="2394"/>
                  </a:lnTo>
                  <a:lnTo>
                    <a:pt x="1102" y="2396"/>
                  </a:lnTo>
                  <a:lnTo>
                    <a:pt x="1077" y="2395"/>
                  </a:lnTo>
                  <a:lnTo>
                    <a:pt x="1052" y="2389"/>
                  </a:lnTo>
                  <a:lnTo>
                    <a:pt x="1027" y="2380"/>
                  </a:lnTo>
                  <a:lnTo>
                    <a:pt x="1005" y="2365"/>
                  </a:lnTo>
                  <a:lnTo>
                    <a:pt x="983" y="2347"/>
                  </a:lnTo>
                  <a:lnTo>
                    <a:pt x="965" y="2326"/>
                  </a:lnTo>
                  <a:lnTo>
                    <a:pt x="951" y="2303"/>
                  </a:lnTo>
                  <a:lnTo>
                    <a:pt x="941" y="2278"/>
                  </a:lnTo>
                  <a:lnTo>
                    <a:pt x="935" y="2254"/>
                  </a:lnTo>
                  <a:lnTo>
                    <a:pt x="934" y="2229"/>
                  </a:lnTo>
                  <a:lnTo>
                    <a:pt x="936" y="2204"/>
                  </a:lnTo>
                  <a:lnTo>
                    <a:pt x="944" y="2181"/>
                  </a:lnTo>
                  <a:lnTo>
                    <a:pt x="955" y="2160"/>
                  </a:lnTo>
                  <a:lnTo>
                    <a:pt x="971" y="2140"/>
                  </a:lnTo>
                  <a:lnTo>
                    <a:pt x="952" y="2157"/>
                  </a:lnTo>
                  <a:lnTo>
                    <a:pt x="930" y="2168"/>
                  </a:lnTo>
                  <a:lnTo>
                    <a:pt x="907" y="2175"/>
                  </a:lnTo>
                  <a:lnTo>
                    <a:pt x="882" y="2178"/>
                  </a:lnTo>
                  <a:lnTo>
                    <a:pt x="857" y="2176"/>
                  </a:lnTo>
                  <a:lnTo>
                    <a:pt x="832" y="2170"/>
                  </a:lnTo>
                  <a:lnTo>
                    <a:pt x="808" y="2161"/>
                  </a:lnTo>
                  <a:lnTo>
                    <a:pt x="784" y="2147"/>
                  </a:lnTo>
                  <a:lnTo>
                    <a:pt x="763" y="2128"/>
                  </a:lnTo>
                  <a:lnTo>
                    <a:pt x="745" y="2107"/>
                  </a:lnTo>
                  <a:lnTo>
                    <a:pt x="730" y="2084"/>
                  </a:lnTo>
                  <a:lnTo>
                    <a:pt x="721" y="2060"/>
                  </a:lnTo>
                  <a:lnTo>
                    <a:pt x="715" y="2035"/>
                  </a:lnTo>
                  <a:lnTo>
                    <a:pt x="714" y="2011"/>
                  </a:lnTo>
                  <a:lnTo>
                    <a:pt x="716" y="1986"/>
                  </a:lnTo>
                  <a:lnTo>
                    <a:pt x="723" y="1963"/>
                  </a:lnTo>
                  <a:lnTo>
                    <a:pt x="735" y="1941"/>
                  </a:lnTo>
                  <a:lnTo>
                    <a:pt x="751" y="1922"/>
                  </a:lnTo>
                  <a:lnTo>
                    <a:pt x="731" y="1938"/>
                  </a:lnTo>
                  <a:lnTo>
                    <a:pt x="710" y="1949"/>
                  </a:lnTo>
                  <a:lnTo>
                    <a:pt x="686" y="1956"/>
                  </a:lnTo>
                  <a:lnTo>
                    <a:pt x="662" y="1959"/>
                  </a:lnTo>
                  <a:lnTo>
                    <a:pt x="636" y="1957"/>
                  </a:lnTo>
                  <a:lnTo>
                    <a:pt x="612" y="1952"/>
                  </a:lnTo>
                  <a:lnTo>
                    <a:pt x="588" y="1942"/>
                  </a:lnTo>
                  <a:lnTo>
                    <a:pt x="564" y="1928"/>
                  </a:lnTo>
                  <a:lnTo>
                    <a:pt x="543" y="1909"/>
                  </a:lnTo>
                  <a:lnTo>
                    <a:pt x="524" y="1888"/>
                  </a:lnTo>
                  <a:lnTo>
                    <a:pt x="511" y="1866"/>
                  </a:lnTo>
                  <a:lnTo>
                    <a:pt x="501" y="1841"/>
                  </a:lnTo>
                  <a:lnTo>
                    <a:pt x="495" y="1816"/>
                  </a:lnTo>
                  <a:lnTo>
                    <a:pt x="494" y="1792"/>
                  </a:lnTo>
                  <a:lnTo>
                    <a:pt x="497" y="1767"/>
                  </a:lnTo>
                  <a:lnTo>
                    <a:pt x="504" y="1744"/>
                  </a:lnTo>
                  <a:lnTo>
                    <a:pt x="515" y="1722"/>
                  </a:lnTo>
                  <a:lnTo>
                    <a:pt x="530" y="1703"/>
                  </a:lnTo>
                  <a:lnTo>
                    <a:pt x="511" y="1719"/>
                  </a:lnTo>
                  <a:lnTo>
                    <a:pt x="490" y="1730"/>
                  </a:lnTo>
                  <a:lnTo>
                    <a:pt x="466" y="1737"/>
                  </a:lnTo>
                  <a:lnTo>
                    <a:pt x="442" y="1740"/>
                  </a:lnTo>
                  <a:lnTo>
                    <a:pt x="417" y="1738"/>
                  </a:lnTo>
                  <a:lnTo>
                    <a:pt x="392" y="1733"/>
                  </a:lnTo>
                  <a:lnTo>
                    <a:pt x="367" y="1723"/>
                  </a:lnTo>
                  <a:lnTo>
                    <a:pt x="344" y="1709"/>
                  </a:lnTo>
                  <a:lnTo>
                    <a:pt x="323" y="1690"/>
                  </a:lnTo>
                  <a:lnTo>
                    <a:pt x="305" y="1670"/>
                  </a:lnTo>
                  <a:lnTo>
                    <a:pt x="291" y="1647"/>
                  </a:lnTo>
                  <a:lnTo>
                    <a:pt x="281" y="1622"/>
                  </a:lnTo>
                  <a:lnTo>
                    <a:pt x="275" y="1597"/>
                  </a:lnTo>
                  <a:lnTo>
                    <a:pt x="273" y="1573"/>
                  </a:lnTo>
                  <a:lnTo>
                    <a:pt x="276" y="1549"/>
                  </a:lnTo>
                  <a:lnTo>
                    <a:pt x="284" y="1525"/>
                  </a:lnTo>
                  <a:lnTo>
                    <a:pt x="295" y="1504"/>
                  </a:lnTo>
                  <a:lnTo>
                    <a:pt x="311" y="1485"/>
                  </a:lnTo>
                  <a:lnTo>
                    <a:pt x="432" y="1363"/>
                  </a:lnTo>
                  <a:lnTo>
                    <a:pt x="20" y="952"/>
                  </a:lnTo>
                  <a:lnTo>
                    <a:pt x="9" y="938"/>
                  </a:lnTo>
                  <a:lnTo>
                    <a:pt x="2" y="921"/>
                  </a:lnTo>
                  <a:lnTo>
                    <a:pt x="0" y="904"/>
                  </a:lnTo>
                  <a:lnTo>
                    <a:pt x="2" y="887"/>
                  </a:lnTo>
                  <a:lnTo>
                    <a:pt x="9" y="870"/>
                  </a:lnTo>
                  <a:lnTo>
                    <a:pt x="20" y="855"/>
                  </a:lnTo>
                  <a:lnTo>
                    <a:pt x="35" y="844"/>
                  </a:lnTo>
                  <a:lnTo>
                    <a:pt x="51" y="837"/>
                  </a:lnTo>
                  <a:lnTo>
                    <a:pt x="69" y="835"/>
                  </a:lnTo>
                  <a:lnTo>
                    <a:pt x="87" y="837"/>
                  </a:lnTo>
                  <a:lnTo>
                    <a:pt x="103" y="844"/>
                  </a:lnTo>
                  <a:lnTo>
                    <a:pt x="118" y="855"/>
                  </a:lnTo>
                  <a:lnTo>
                    <a:pt x="531" y="1267"/>
                  </a:lnTo>
                  <a:lnTo>
                    <a:pt x="554" y="1253"/>
                  </a:lnTo>
                  <a:lnTo>
                    <a:pt x="577" y="1243"/>
                  </a:lnTo>
                  <a:lnTo>
                    <a:pt x="603" y="1239"/>
                  </a:lnTo>
                  <a:lnTo>
                    <a:pt x="629" y="1240"/>
                  </a:lnTo>
                  <a:lnTo>
                    <a:pt x="656" y="1245"/>
                  </a:lnTo>
                  <a:lnTo>
                    <a:pt x="681" y="1255"/>
                  </a:lnTo>
                  <a:lnTo>
                    <a:pt x="706" y="1269"/>
                  </a:lnTo>
                  <a:lnTo>
                    <a:pt x="728" y="1288"/>
                  </a:lnTo>
                  <a:lnTo>
                    <a:pt x="747" y="1309"/>
                  </a:lnTo>
                  <a:lnTo>
                    <a:pt x="761" y="1333"/>
                  </a:lnTo>
                  <a:lnTo>
                    <a:pt x="771" y="1357"/>
                  </a:lnTo>
                  <a:lnTo>
                    <a:pt x="776" y="1381"/>
                  </a:lnTo>
                  <a:lnTo>
                    <a:pt x="778" y="1407"/>
                  </a:lnTo>
                  <a:lnTo>
                    <a:pt x="775" y="1431"/>
                  </a:lnTo>
                  <a:lnTo>
                    <a:pt x="768" y="1454"/>
                  </a:lnTo>
                  <a:lnTo>
                    <a:pt x="757" y="1476"/>
                  </a:lnTo>
                  <a:lnTo>
                    <a:pt x="741" y="1495"/>
                  </a:lnTo>
                  <a:lnTo>
                    <a:pt x="760" y="1479"/>
                  </a:lnTo>
                  <a:lnTo>
                    <a:pt x="781" y="1467"/>
                  </a:lnTo>
                  <a:lnTo>
                    <a:pt x="805" y="1460"/>
                  </a:lnTo>
                  <a:lnTo>
                    <a:pt x="829" y="1457"/>
                  </a:lnTo>
                  <a:lnTo>
                    <a:pt x="855" y="1459"/>
                  </a:lnTo>
                  <a:lnTo>
                    <a:pt x="879" y="1464"/>
                  </a:lnTo>
                  <a:lnTo>
                    <a:pt x="904" y="1475"/>
                  </a:lnTo>
                  <a:lnTo>
                    <a:pt x="927" y="1489"/>
                  </a:lnTo>
                  <a:lnTo>
                    <a:pt x="949" y="1507"/>
                  </a:lnTo>
                  <a:lnTo>
                    <a:pt x="967" y="1528"/>
                  </a:lnTo>
                  <a:lnTo>
                    <a:pt x="981" y="1551"/>
                  </a:lnTo>
                  <a:lnTo>
                    <a:pt x="990" y="1575"/>
                  </a:lnTo>
                  <a:lnTo>
                    <a:pt x="997" y="1600"/>
                  </a:lnTo>
                  <a:lnTo>
                    <a:pt x="998" y="1625"/>
                  </a:lnTo>
                  <a:lnTo>
                    <a:pt x="996" y="1649"/>
                  </a:lnTo>
                  <a:lnTo>
                    <a:pt x="988" y="1672"/>
                  </a:lnTo>
                  <a:lnTo>
                    <a:pt x="977" y="1694"/>
                  </a:lnTo>
                  <a:lnTo>
                    <a:pt x="961" y="1714"/>
                  </a:lnTo>
                  <a:lnTo>
                    <a:pt x="980" y="1698"/>
                  </a:lnTo>
                  <a:lnTo>
                    <a:pt x="1002" y="1686"/>
                  </a:lnTo>
                  <a:lnTo>
                    <a:pt x="1025" y="1679"/>
                  </a:lnTo>
                  <a:lnTo>
                    <a:pt x="1050" y="1676"/>
                  </a:lnTo>
                  <a:lnTo>
                    <a:pt x="1075" y="1678"/>
                  </a:lnTo>
                  <a:lnTo>
                    <a:pt x="1100" y="1683"/>
                  </a:lnTo>
                  <a:lnTo>
                    <a:pt x="1124" y="1693"/>
                  </a:lnTo>
                  <a:lnTo>
                    <a:pt x="1148" y="1708"/>
                  </a:lnTo>
                  <a:lnTo>
                    <a:pt x="1169" y="1725"/>
                  </a:lnTo>
                  <a:lnTo>
                    <a:pt x="1187" y="1746"/>
                  </a:lnTo>
                  <a:lnTo>
                    <a:pt x="1201" y="1769"/>
                  </a:lnTo>
                  <a:lnTo>
                    <a:pt x="1211" y="1794"/>
                  </a:lnTo>
                  <a:lnTo>
                    <a:pt x="1217" y="1818"/>
                  </a:lnTo>
                  <a:lnTo>
                    <a:pt x="1218" y="1843"/>
                  </a:lnTo>
                  <a:lnTo>
                    <a:pt x="1215" y="1868"/>
                  </a:lnTo>
                  <a:lnTo>
                    <a:pt x="1208" y="1891"/>
                  </a:lnTo>
                  <a:lnTo>
                    <a:pt x="1196" y="1912"/>
                  </a:lnTo>
                  <a:lnTo>
                    <a:pt x="1181" y="1932"/>
                  </a:lnTo>
                  <a:lnTo>
                    <a:pt x="1201" y="1916"/>
                  </a:lnTo>
                  <a:lnTo>
                    <a:pt x="1222" y="1905"/>
                  </a:lnTo>
                  <a:lnTo>
                    <a:pt x="1245" y="1898"/>
                  </a:lnTo>
                  <a:lnTo>
                    <a:pt x="1270" y="1895"/>
                  </a:lnTo>
                  <a:lnTo>
                    <a:pt x="1294" y="1896"/>
                  </a:lnTo>
                  <a:lnTo>
                    <a:pt x="1320" y="1902"/>
                  </a:lnTo>
                  <a:lnTo>
                    <a:pt x="1344" y="1912"/>
                  </a:lnTo>
                  <a:lnTo>
                    <a:pt x="1367" y="1926"/>
                  </a:lnTo>
                  <a:lnTo>
                    <a:pt x="1388" y="1944"/>
                  </a:lnTo>
                  <a:lnTo>
                    <a:pt x="1407" y="1965"/>
                  </a:lnTo>
                  <a:lnTo>
                    <a:pt x="1421" y="1988"/>
                  </a:lnTo>
                  <a:lnTo>
                    <a:pt x="1431" y="2013"/>
                  </a:lnTo>
                  <a:lnTo>
                    <a:pt x="1436" y="2037"/>
                  </a:lnTo>
                  <a:lnTo>
                    <a:pt x="1438" y="2062"/>
                  </a:lnTo>
                  <a:lnTo>
                    <a:pt x="1435" y="2087"/>
                  </a:lnTo>
                  <a:lnTo>
                    <a:pt x="1428" y="2110"/>
                  </a:lnTo>
                  <a:lnTo>
                    <a:pt x="1416" y="2131"/>
                  </a:lnTo>
                  <a:lnTo>
                    <a:pt x="1672" y="2386"/>
                  </a:lnTo>
                  <a:lnTo>
                    <a:pt x="1685" y="2395"/>
                  </a:lnTo>
                  <a:lnTo>
                    <a:pt x="1699" y="2401"/>
                  </a:lnTo>
                  <a:lnTo>
                    <a:pt x="1716" y="2402"/>
                  </a:lnTo>
                  <a:lnTo>
                    <a:pt x="1733" y="2400"/>
                  </a:lnTo>
                  <a:lnTo>
                    <a:pt x="1750" y="2395"/>
                  </a:lnTo>
                  <a:lnTo>
                    <a:pt x="1767" y="2386"/>
                  </a:lnTo>
                  <a:lnTo>
                    <a:pt x="1782" y="2374"/>
                  </a:lnTo>
                  <a:lnTo>
                    <a:pt x="1794" y="2358"/>
                  </a:lnTo>
                  <a:lnTo>
                    <a:pt x="1803" y="2342"/>
                  </a:lnTo>
                  <a:lnTo>
                    <a:pt x="1809" y="2325"/>
                  </a:lnTo>
                  <a:lnTo>
                    <a:pt x="1811" y="2308"/>
                  </a:lnTo>
                  <a:lnTo>
                    <a:pt x="1809" y="2291"/>
                  </a:lnTo>
                  <a:lnTo>
                    <a:pt x="1803" y="2276"/>
                  </a:lnTo>
                  <a:lnTo>
                    <a:pt x="1794" y="2264"/>
                  </a:lnTo>
                  <a:lnTo>
                    <a:pt x="1584" y="2055"/>
                  </a:lnTo>
                  <a:lnTo>
                    <a:pt x="1573" y="2041"/>
                  </a:lnTo>
                  <a:lnTo>
                    <a:pt x="1567" y="2025"/>
                  </a:lnTo>
                  <a:lnTo>
                    <a:pt x="1564" y="2007"/>
                  </a:lnTo>
                  <a:lnTo>
                    <a:pt x="1567" y="1989"/>
                  </a:lnTo>
                  <a:lnTo>
                    <a:pt x="1573" y="1973"/>
                  </a:lnTo>
                  <a:lnTo>
                    <a:pt x="1584" y="1958"/>
                  </a:lnTo>
                  <a:lnTo>
                    <a:pt x="1599" y="1947"/>
                  </a:lnTo>
                  <a:lnTo>
                    <a:pt x="1616" y="1941"/>
                  </a:lnTo>
                  <a:lnTo>
                    <a:pt x="1633" y="1939"/>
                  </a:lnTo>
                  <a:lnTo>
                    <a:pt x="1650" y="1941"/>
                  </a:lnTo>
                  <a:lnTo>
                    <a:pt x="1668" y="1947"/>
                  </a:lnTo>
                  <a:lnTo>
                    <a:pt x="1682" y="1958"/>
                  </a:lnTo>
                  <a:lnTo>
                    <a:pt x="1892" y="2167"/>
                  </a:lnTo>
                  <a:lnTo>
                    <a:pt x="1904" y="2176"/>
                  </a:lnTo>
                  <a:lnTo>
                    <a:pt x="1920" y="2182"/>
                  </a:lnTo>
                  <a:lnTo>
                    <a:pt x="1936" y="2183"/>
                  </a:lnTo>
                  <a:lnTo>
                    <a:pt x="1953" y="2182"/>
                  </a:lnTo>
                  <a:lnTo>
                    <a:pt x="1971" y="2176"/>
                  </a:lnTo>
                  <a:lnTo>
                    <a:pt x="1987" y="2167"/>
                  </a:lnTo>
                  <a:lnTo>
                    <a:pt x="2002" y="2155"/>
                  </a:lnTo>
                  <a:lnTo>
                    <a:pt x="2015" y="2139"/>
                  </a:lnTo>
                  <a:lnTo>
                    <a:pt x="2024" y="2123"/>
                  </a:lnTo>
                  <a:lnTo>
                    <a:pt x="2029" y="2106"/>
                  </a:lnTo>
                  <a:lnTo>
                    <a:pt x="2031" y="2089"/>
                  </a:lnTo>
                  <a:lnTo>
                    <a:pt x="2029" y="2073"/>
                  </a:lnTo>
                  <a:lnTo>
                    <a:pt x="2024" y="2058"/>
                  </a:lnTo>
                  <a:lnTo>
                    <a:pt x="2015" y="2045"/>
                  </a:lnTo>
                  <a:lnTo>
                    <a:pt x="1804" y="1837"/>
                  </a:lnTo>
                  <a:lnTo>
                    <a:pt x="1793" y="1822"/>
                  </a:lnTo>
                  <a:lnTo>
                    <a:pt x="1786" y="1806"/>
                  </a:lnTo>
                  <a:lnTo>
                    <a:pt x="1784" y="1788"/>
                  </a:lnTo>
                  <a:lnTo>
                    <a:pt x="1786" y="1770"/>
                  </a:lnTo>
                  <a:lnTo>
                    <a:pt x="1793" y="1754"/>
                  </a:lnTo>
                  <a:lnTo>
                    <a:pt x="1804" y="1740"/>
                  </a:lnTo>
                  <a:lnTo>
                    <a:pt x="1820" y="1729"/>
                  </a:lnTo>
                  <a:lnTo>
                    <a:pt x="1836" y="1722"/>
                  </a:lnTo>
                  <a:lnTo>
                    <a:pt x="1853" y="1720"/>
                  </a:lnTo>
                  <a:lnTo>
                    <a:pt x="1871" y="1722"/>
                  </a:lnTo>
                  <a:lnTo>
                    <a:pt x="1887" y="1729"/>
                  </a:lnTo>
                  <a:lnTo>
                    <a:pt x="1902" y="1740"/>
                  </a:lnTo>
                  <a:lnTo>
                    <a:pt x="2112" y="1948"/>
                  </a:lnTo>
                  <a:lnTo>
                    <a:pt x="2125" y="1957"/>
                  </a:lnTo>
                  <a:lnTo>
                    <a:pt x="2140" y="1963"/>
                  </a:lnTo>
                  <a:lnTo>
                    <a:pt x="2156" y="1965"/>
                  </a:lnTo>
                  <a:lnTo>
                    <a:pt x="2174" y="1963"/>
                  </a:lnTo>
                  <a:lnTo>
                    <a:pt x="2190" y="1957"/>
                  </a:lnTo>
                  <a:lnTo>
                    <a:pt x="2207" y="1949"/>
                  </a:lnTo>
                  <a:lnTo>
                    <a:pt x="2223" y="1936"/>
                  </a:lnTo>
                  <a:lnTo>
                    <a:pt x="2235" y="1920"/>
                  </a:lnTo>
                  <a:lnTo>
                    <a:pt x="2244" y="1904"/>
                  </a:lnTo>
                  <a:lnTo>
                    <a:pt x="2249" y="1887"/>
                  </a:lnTo>
                  <a:lnTo>
                    <a:pt x="2251" y="1871"/>
                  </a:lnTo>
                  <a:lnTo>
                    <a:pt x="2249" y="1855"/>
                  </a:lnTo>
                  <a:lnTo>
                    <a:pt x="2244" y="1839"/>
                  </a:lnTo>
                  <a:lnTo>
                    <a:pt x="2234" y="1826"/>
                  </a:lnTo>
                  <a:lnTo>
                    <a:pt x="2025" y="1618"/>
                  </a:lnTo>
                  <a:lnTo>
                    <a:pt x="2013" y="1603"/>
                  </a:lnTo>
                  <a:lnTo>
                    <a:pt x="2006" y="1587"/>
                  </a:lnTo>
                  <a:lnTo>
                    <a:pt x="2004" y="1570"/>
                  </a:lnTo>
                  <a:lnTo>
                    <a:pt x="2006" y="1553"/>
                  </a:lnTo>
                  <a:lnTo>
                    <a:pt x="2013" y="1535"/>
                  </a:lnTo>
                  <a:lnTo>
                    <a:pt x="2025" y="1521"/>
                  </a:lnTo>
                  <a:lnTo>
                    <a:pt x="2039" y="1510"/>
                  </a:lnTo>
                  <a:lnTo>
                    <a:pt x="2055" y="1503"/>
                  </a:lnTo>
                  <a:lnTo>
                    <a:pt x="2074" y="1501"/>
                  </a:lnTo>
                  <a:lnTo>
                    <a:pt x="2091" y="1503"/>
                  </a:lnTo>
                  <a:lnTo>
                    <a:pt x="2107" y="1510"/>
                  </a:lnTo>
                  <a:lnTo>
                    <a:pt x="2122" y="1521"/>
                  </a:lnTo>
                  <a:lnTo>
                    <a:pt x="2332" y="1729"/>
                  </a:lnTo>
                  <a:lnTo>
                    <a:pt x="2345" y="1739"/>
                  </a:lnTo>
                  <a:lnTo>
                    <a:pt x="2359" y="1744"/>
                  </a:lnTo>
                  <a:lnTo>
                    <a:pt x="2377" y="1746"/>
                  </a:lnTo>
                  <a:lnTo>
                    <a:pt x="2393" y="1744"/>
                  </a:lnTo>
                  <a:lnTo>
                    <a:pt x="2410" y="1739"/>
                  </a:lnTo>
                  <a:lnTo>
                    <a:pt x="2427" y="1730"/>
                  </a:lnTo>
                  <a:lnTo>
                    <a:pt x="2442" y="1718"/>
                  </a:lnTo>
                  <a:lnTo>
                    <a:pt x="2455" y="1703"/>
                  </a:lnTo>
                  <a:lnTo>
                    <a:pt x="2463" y="1685"/>
                  </a:lnTo>
                  <a:lnTo>
                    <a:pt x="2469" y="1669"/>
                  </a:lnTo>
                  <a:lnTo>
                    <a:pt x="2471" y="1652"/>
                  </a:lnTo>
                  <a:lnTo>
                    <a:pt x="2469" y="1636"/>
                  </a:lnTo>
                  <a:lnTo>
                    <a:pt x="2463" y="1620"/>
                  </a:lnTo>
                  <a:lnTo>
                    <a:pt x="2454" y="1608"/>
                  </a:lnTo>
                  <a:lnTo>
                    <a:pt x="2452" y="1606"/>
                  </a:lnTo>
                  <a:lnTo>
                    <a:pt x="2447" y="1600"/>
                  </a:lnTo>
                  <a:lnTo>
                    <a:pt x="2438" y="1591"/>
                  </a:lnTo>
                  <a:lnTo>
                    <a:pt x="2426" y="1579"/>
                  </a:lnTo>
                  <a:lnTo>
                    <a:pt x="2410" y="1564"/>
                  </a:lnTo>
                  <a:lnTo>
                    <a:pt x="2392" y="1545"/>
                  </a:lnTo>
                  <a:lnTo>
                    <a:pt x="2372" y="1525"/>
                  </a:lnTo>
                  <a:lnTo>
                    <a:pt x="2348" y="1502"/>
                  </a:lnTo>
                  <a:lnTo>
                    <a:pt x="2323" y="1477"/>
                  </a:lnTo>
                  <a:lnTo>
                    <a:pt x="2295" y="1449"/>
                  </a:lnTo>
                  <a:lnTo>
                    <a:pt x="2265" y="1420"/>
                  </a:lnTo>
                  <a:lnTo>
                    <a:pt x="2235" y="1389"/>
                  </a:lnTo>
                  <a:lnTo>
                    <a:pt x="2202" y="1357"/>
                  </a:lnTo>
                  <a:lnTo>
                    <a:pt x="2169" y="1323"/>
                  </a:lnTo>
                  <a:lnTo>
                    <a:pt x="2134" y="1289"/>
                  </a:lnTo>
                  <a:lnTo>
                    <a:pt x="2099" y="1254"/>
                  </a:lnTo>
                  <a:lnTo>
                    <a:pt x="2062" y="1218"/>
                  </a:lnTo>
                  <a:lnTo>
                    <a:pt x="2027" y="1182"/>
                  </a:lnTo>
                  <a:lnTo>
                    <a:pt x="1990" y="1146"/>
                  </a:lnTo>
                  <a:lnTo>
                    <a:pt x="1954" y="1110"/>
                  </a:lnTo>
                  <a:lnTo>
                    <a:pt x="1918" y="1074"/>
                  </a:lnTo>
                  <a:lnTo>
                    <a:pt x="1882" y="1039"/>
                  </a:lnTo>
                  <a:lnTo>
                    <a:pt x="1847" y="1003"/>
                  </a:lnTo>
                  <a:lnTo>
                    <a:pt x="1813" y="970"/>
                  </a:lnTo>
                  <a:lnTo>
                    <a:pt x="1780" y="937"/>
                  </a:lnTo>
                  <a:lnTo>
                    <a:pt x="1748" y="906"/>
                  </a:lnTo>
                  <a:lnTo>
                    <a:pt x="1718" y="875"/>
                  </a:lnTo>
                  <a:lnTo>
                    <a:pt x="1689" y="847"/>
                  </a:lnTo>
                  <a:lnTo>
                    <a:pt x="1663" y="821"/>
                  </a:lnTo>
                  <a:lnTo>
                    <a:pt x="1638" y="797"/>
                  </a:lnTo>
                  <a:lnTo>
                    <a:pt x="1616" y="775"/>
                  </a:lnTo>
                  <a:lnTo>
                    <a:pt x="1596" y="756"/>
                  </a:lnTo>
                  <a:lnTo>
                    <a:pt x="1579" y="740"/>
                  </a:lnTo>
                  <a:lnTo>
                    <a:pt x="1565" y="725"/>
                  </a:lnTo>
                  <a:lnTo>
                    <a:pt x="1560" y="721"/>
                  </a:lnTo>
                  <a:lnTo>
                    <a:pt x="1553" y="715"/>
                  </a:lnTo>
                  <a:lnTo>
                    <a:pt x="1546" y="711"/>
                  </a:lnTo>
                  <a:lnTo>
                    <a:pt x="1537" y="706"/>
                  </a:lnTo>
                  <a:lnTo>
                    <a:pt x="1527" y="704"/>
                  </a:lnTo>
                  <a:lnTo>
                    <a:pt x="1515" y="703"/>
                  </a:lnTo>
                  <a:lnTo>
                    <a:pt x="1501" y="705"/>
                  </a:lnTo>
                  <a:lnTo>
                    <a:pt x="1485" y="711"/>
                  </a:lnTo>
                  <a:lnTo>
                    <a:pt x="1468" y="720"/>
                  </a:lnTo>
                  <a:lnTo>
                    <a:pt x="1449" y="735"/>
                  </a:lnTo>
                  <a:lnTo>
                    <a:pt x="1428" y="754"/>
                  </a:lnTo>
                  <a:lnTo>
                    <a:pt x="1405" y="779"/>
                  </a:lnTo>
                  <a:lnTo>
                    <a:pt x="1383" y="808"/>
                  </a:lnTo>
                  <a:lnTo>
                    <a:pt x="1366" y="837"/>
                  </a:lnTo>
                  <a:lnTo>
                    <a:pt x="1270" y="1012"/>
                  </a:lnTo>
                  <a:lnTo>
                    <a:pt x="1259" y="1031"/>
                  </a:lnTo>
                  <a:lnTo>
                    <a:pt x="1244" y="1050"/>
                  </a:lnTo>
                  <a:lnTo>
                    <a:pt x="1226" y="1069"/>
                  </a:lnTo>
                  <a:lnTo>
                    <a:pt x="1194" y="1096"/>
                  </a:lnTo>
                  <a:lnTo>
                    <a:pt x="1161" y="1119"/>
                  </a:lnTo>
                  <a:lnTo>
                    <a:pt x="1125" y="1136"/>
                  </a:lnTo>
                  <a:lnTo>
                    <a:pt x="1089" y="1147"/>
                  </a:lnTo>
                  <a:lnTo>
                    <a:pt x="1052" y="1153"/>
                  </a:lnTo>
                  <a:lnTo>
                    <a:pt x="1014" y="1153"/>
                  </a:lnTo>
                  <a:lnTo>
                    <a:pt x="976" y="1147"/>
                  </a:lnTo>
                  <a:lnTo>
                    <a:pt x="944" y="1137"/>
                  </a:lnTo>
                  <a:lnTo>
                    <a:pt x="913" y="1123"/>
                  </a:lnTo>
                  <a:lnTo>
                    <a:pt x="883" y="1106"/>
                  </a:lnTo>
                  <a:lnTo>
                    <a:pt x="858" y="1085"/>
                  </a:lnTo>
                  <a:lnTo>
                    <a:pt x="833" y="1061"/>
                  </a:lnTo>
                  <a:lnTo>
                    <a:pt x="813" y="1034"/>
                  </a:lnTo>
                  <a:lnTo>
                    <a:pt x="796" y="1004"/>
                  </a:lnTo>
                  <a:lnTo>
                    <a:pt x="784" y="980"/>
                  </a:lnTo>
                  <a:lnTo>
                    <a:pt x="777" y="955"/>
                  </a:lnTo>
                  <a:lnTo>
                    <a:pt x="772" y="930"/>
                  </a:lnTo>
                  <a:lnTo>
                    <a:pt x="772" y="908"/>
                  </a:lnTo>
                  <a:lnTo>
                    <a:pt x="774" y="886"/>
                  </a:lnTo>
                  <a:lnTo>
                    <a:pt x="781" y="866"/>
                  </a:lnTo>
                  <a:lnTo>
                    <a:pt x="1064" y="203"/>
                  </a:lnTo>
                  <a:lnTo>
                    <a:pt x="1074" y="185"/>
                  </a:lnTo>
                  <a:lnTo>
                    <a:pt x="1086" y="166"/>
                  </a:lnTo>
                  <a:lnTo>
                    <a:pt x="1102" y="147"/>
                  </a:lnTo>
                  <a:lnTo>
                    <a:pt x="1120" y="126"/>
                  </a:lnTo>
                  <a:lnTo>
                    <a:pt x="1130" y="117"/>
                  </a:lnTo>
                  <a:lnTo>
                    <a:pt x="1142" y="106"/>
                  </a:lnTo>
                  <a:lnTo>
                    <a:pt x="1158" y="94"/>
                  </a:lnTo>
                  <a:lnTo>
                    <a:pt x="1176" y="81"/>
                  </a:lnTo>
                  <a:lnTo>
                    <a:pt x="1196" y="67"/>
                  </a:lnTo>
                  <a:lnTo>
                    <a:pt x="1220" y="53"/>
                  </a:lnTo>
                  <a:lnTo>
                    <a:pt x="1245" y="40"/>
                  </a:lnTo>
                  <a:lnTo>
                    <a:pt x="1274" y="28"/>
                  </a:lnTo>
                  <a:lnTo>
                    <a:pt x="1305" y="18"/>
                  </a:lnTo>
                  <a:lnTo>
                    <a:pt x="1338" y="10"/>
                  </a:lnTo>
                  <a:lnTo>
                    <a:pt x="1373" y="3"/>
                  </a:lnTo>
                  <a:lnTo>
                    <a:pt x="1412" y="0"/>
                  </a:lnTo>
                  <a:lnTo>
                    <a:pt x="145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rtl="0"/>
              <a:endParaRPr lang="en-US" kern="12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5" name="Freeform 12"/>
            <p:cNvSpPr>
              <a:spLocks noEditPoints="1"/>
            </p:cNvSpPr>
            <p:nvPr/>
          </p:nvSpPr>
          <p:spPr bwMode="auto">
            <a:xfrm>
              <a:off x="1701801" y="2038351"/>
              <a:ext cx="149225" cy="147638"/>
            </a:xfrm>
            <a:custGeom>
              <a:avLst/>
              <a:gdLst>
                <a:gd name="T0" fmla="*/ 671 w 1031"/>
                <a:gd name="T1" fmla="*/ 657 h 1025"/>
                <a:gd name="T2" fmla="*/ 626 w 1031"/>
                <a:gd name="T3" fmla="*/ 679 h 1025"/>
                <a:gd name="T4" fmla="*/ 595 w 1031"/>
                <a:gd name="T5" fmla="*/ 718 h 1025"/>
                <a:gd name="T6" fmla="*/ 584 w 1031"/>
                <a:gd name="T7" fmla="*/ 766 h 1025"/>
                <a:gd name="T8" fmla="*/ 595 w 1031"/>
                <a:gd name="T9" fmla="*/ 817 h 1025"/>
                <a:gd name="T10" fmla="*/ 626 w 1031"/>
                <a:gd name="T11" fmla="*/ 854 h 1025"/>
                <a:gd name="T12" fmla="*/ 671 w 1031"/>
                <a:gd name="T13" fmla="*/ 877 h 1025"/>
                <a:gd name="T14" fmla="*/ 723 w 1031"/>
                <a:gd name="T15" fmla="*/ 877 h 1025"/>
                <a:gd name="T16" fmla="*/ 768 w 1031"/>
                <a:gd name="T17" fmla="*/ 854 h 1025"/>
                <a:gd name="T18" fmla="*/ 800 w 1031"/>
                <a:gd name="T19" fmla="*/ 816 h 1025"/>
                <a:gd name="T20" fmla="*/ 811 w 1031"/>
                <a:gd name="T21" fmla="*/ 766 h 1025"/>
                <a:gd name="T22" fmla="*/ 800 w 1031"/>
                <a:gd name="T23" fmla="*/ 718 h 1025"/>
                <a:gd name="T24" fmla="*/ 768 w 1031"/>
                <a:gd name="T25" fmla="*/ 679 h 1025"/>
                <a:gd name="T26" fmla="*/ 723 w 1031"/>
                <a:gd name="T27" fmla="*/ 657 h 1025"/>
                <a:gd name="T28" fmla="*/ 345 w 1031"/>
                <a:gd name="T29" fmla="*/ 0 h 1025"/>
                <a:gd name="T30" fmla="*/ 391 w 1031"/>
                <a:gd name="T31" fmla="*/ 12 h 1025"/>
                <a:gd name="T32" fmla="*/ 432 w 1031"/>
                <a:gd name="T33" fmla="*/ 39 h 1025"/>
                <a:gd name="T34" fmla="*/ 1007 w 1031"/>
                <a:gd name="T35" fmla="*/ 615 h 1025"/>
                <a:gd name="T36" fmla="*/ 1027 w 1031"/>
                <a:gd name="T37" fmla="*/ 659 h 1025"/>
                <a:gd name="T38" fmla="*/ 1031 w 1031"/>
                <a:gd name="T39" fmla="*/ 705 h 1025"/>
                <a:gd name="T40" fmla="*/ 1019 w 1031"/>
                <a:gd name="T41" fmla="*/ 751 h 1025"/>
                <a:gd name="T42" fmla="*/ 992 w 1031"/>
                <a:gd name="T43" fmla="*/ 791 h 1025"/>
                <a:gd name="T44" fmla="*/ 776 w 1031"/>
                <a:gd name="T45" fmla="*/ 1001 h 1025"/>
                <a:gd name="T46" fmla="*/ 732 w 1031"/>
                <a:gd name="T47" fmla="*/ 1021 h 1025"/>
                <a:gd name="T48" fmla="*/ 686 w 1031"/>
                <a:gd name="T49" fmla="*/ 1025 h 1025"/>
                <a:gd name="T50" fmla="*/ 640 w 1031"/>
                <a:gd name="T51" fmla="*/ 1013 h 1025"/>
                <a:gd name="T52" fmla="*/ 600 w 1031"/>
                <a:gd name="T53" fmla="*/ 985 h 1025"/>
                <a:gd name="T54" fmla="*/ 24 w 1031"/>
                <a:gd name="T55" fmla="*/ 409 h 1025"/>
                <a:gd name="T56" fmla="*/ 4 w 1031"/>
                <a:gd name="T57" fmla="*/ 367 h 1025"/>
                <a:gd name="T58" fmla="*/ 0 w 1031"/>
                <a:gd name="T59" fmla="*/ 320 h 1025"/>
                <a:gd name="T60" fmla="*/ 11 w 1031"/>
                <a:gd name="T61" fmla="*/ 275 h 1025"/>
                <a:gd name="T62" fmla="*/ 40 w 1031"/>
                <a:gd name="T63" fmla="*/ 234 h 1025"/>
                <a:gd name="T64" fmla="*/ 255 w 1031"/>
                <a:gd name="T65" fmla="*/ 24 h 1025"/>
                <a:gd name="T66" fmla="*/ 298 w 1031"/>
                <a:gd name="T67" fmla="*/ 4 h 1025"/>
                <a:gd name="T68" fmla="*/ 345 w 1031"/>
                <a:gd name="T69" fmla="*/ 0 h 10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31" h="1025">
                  <a:moveTo>
                    <a:pt x="698" y="654"/>
                  </a:moveTo>
                  <a:lnTo>
                    <a:pt x="671" y="657"/>
                  </a:lnTo>
                  <a:lnTo>
                    <a:pt x="648" y="665"/>
                  </a:lnTo>
                  <a:lnTo>
                    <a:pt x="626" y="679"/>
                  </a:lnTo>
                  <a:lnTo>
                    <a:pt x="609" y="696"/>
                  </a:lnTo>
                  <a:lnTo>
                    <a:pt x="595" y="718"/>
                  </a:lnTo>
                  <a:lnTo>
                    <a:pt x="587" y="741"/>
                  </a:lnTo>
                  <a:lnTo>
                    <a:pt x="584" y="766"/>
                  </a:lnTo>
                  <a:lnTo>
                    <a:pt x="587" y="793"/>
                  </a:lnTo>
                  <a:lnTo>
                    <a:pt x="595" y="817"/>
                  </a:lnTo>
                  <a:lnTo>
                    <a:pt x="609" y="837"/>
                  </a:lnTo>
                  <a:lnTo>
                    <a:pt x="626" y="854"/>
                  </a:lnTo>
                  <a:lnTo>
                    <a:pt x="648" y="868"/>
                  </a:lnTo>
                  <a:lnTo>
                    <a:pt x="671" y="877"/>
                  </a:lnTo>
                  <a:lnTo>
                    <a:pt x="698" y="880"/>
                  </a:lnTo>
                  <a:lnTo>
                    <a:pt x="723" y="877"/>
                  </a:lnTo>
                  <a:lnTo>
                    <a:pt x="748" y="868"/>
                  </a:lnTo>
                  <a:lnTo>
                    <a:pt x="768" y="854"/>
                  </a:lnTo>
                  <a:lnTo>
                    <a:pt x="785" y="837"/>
                  </a:lnTo>
                  <a:lnTo>
                    <a:pt x="800" y="816"/>
                  </a:lnTo>
                  <a:lnTo>
                    <a:pt x="808" y="793"/>
                  </a:lnTo>
                  <a:lnTo>
                    <a:pt x="811" y="766"/>
                  </a:lnTo>
                  <a:lnTo>
                    <a:pt x="808" y="741"/>
                  </a:lnTo>
                  <a:lnTo>
                    <a:pt x="800" y="718"/>
                  </a:lnTo>
                  <a:lnTo>
                    <a:pt x="785" y="696"/>
                  </a:lnTo>
                  <a:lnTo>
                    <a:pt x="768" y="679"/>
                  </a:lnTo>
                  <a:lnTo>
                    <a:pt x="748" y="665"/>
                  </a:lnTo>
                  <a:lnTo>
                    <a:pt x="723" y="657"/>
                  </a:lnTo>
                  <a:lnTo>
                    <a:pt x="698" y="654"/>
                  </a:lnTo>
                  <a:close/>
                  <a:moveTo>
                    <a:pt x="345" y="0"/>
                  </a:moveTo>
                  <a:lnTo>
                    <a:pt x="368" y="4"/>
                  </a:lnTo>
                  <a:lnTo>
                    <a:pt x="391" y="12"/>
                  </a:lnTo>
                  <a:lnTo>
                    <a:pt x="412" y="24"/>
                  </a:lnTo>
                  <a:lnTo>
                    <a:pt x="432" y="39"/>
                  </a:lnTo>
                  <a:lnTo>
                    <a:pt x="992" y="596"/>
                  </a:lnTo>
                  <a:lnTo>
                    <a:pt x="1007" y="615"/>
                  </a:lnTo>
                  <a:lnTo>
                    <a:pt x="1019" y="637"/>
                  </a:lnTo>
                  <a:lnTo>
                    <a:pt x="1027" y="659"/>
                  </a:lnTo>
                  <a:lnTo>
                    <a:pt x="1031" y="682"/>
                  </a:lnTo>
                  <a:lnTo>
                    <a:pt x="1031" y="705"/>
                  </a:lnTo>
                  <a:lnTo>
                    <a:pt x="1027" y="729"/>
                  </a:lnTo>
                  <a:lnTo>
                    <a:pt x="1019" y="751"/>
                  </a:lnTo>
                  <a:lnTo>
                    <a:pt x="1007" y="771"/>
                  </a:lnTo>
                  <a:lnTo>
                    <a:pt x="992" y="791"/>
                  </a:lnTo>
                  <a:lnTo>
                    <a:pt x="796" y="985"/>
                  </a:lnTo>
                  <a:lnTo>
                    <a:pt x="776" y="1001"/>
                  </a:lnTo>
                  <a:lnTo>
                    <a:pt x="755" y="1013"/>
                  </a:lnTo>
                  <a:lnTo>
                    <a:pt x="732" y="1021"/>
                  </a:lnTo>
                  <a:lnTo>
                    <a:pt x="709" y="1025"/>
                  </a:lnTo>
                  <a:lnTo>
                    <a:pt x="686" y="1025"/>
                  </a:lnTo>
                  <a:lnTo>
                    <a:pt x="663" y="1021"/>
                  </a:lnTo>
                  <a:lnTo>
                    <a:pt x="640" y="1013"/>
                  </a:lnTo>
                  <a:lnTo>
                    <a:pt x="619" y="1001"/>
                  </a:lnTo>
                  <a:lnTo>
                    <a:pt x="600" y="985"/>
                  </a:lnTo>
                  <a:lnTo>
                    <a:pt x="40" y="429"/>
                  </a:lnTo>
                  <a:lnTo>
                    <a:pt x="24" y="409"/>
                  </a:lnTo>
                  <a:lnTo>
                    <a:pt x="11" y="389"/>
                  </a:lnTo>
                  <a:lnTo>
                    <a:pt x="4" y="367"/>
                  </a:lnTo>
                  <a:lnTo>
                    <a:pt x="0" y="344"/>
                  </a:lnTo>
                  <a:lnTo>
                    <a:pt x="0" y="320"/>
                  </a:lnTo>
                  <a:lnTo>
                    <a:pt x="4" y="297"/>
                  </a:lnTo>
                  <a:lnTo>
                    <a:pt x="11" y="275"/>
                  </a:lnTo>
                  <a:lnTo>
                    <a:pt x="24" y="253"/>
                  </a:lnTo>
                  <a:lnTo>
                    <a:pt x="40" y="234"/>
                  </a:lnTo>
                  <a:lnTo>
                    <a:pt x="236" y="39"/>
                  </a:lnTo>
                  <a:lnTo>
                    <a:pt x="255" y="24"/>
                  </a:lnTo>
                  <a:lnTo>
                    <a:pt x="275" y="12"/>
                  </a:lnTo>
                  <a:lnTo>
                    <a:pt x="298" y="4"/>
                  </a:lnTo>
                  <a:lnTo>
                    <a:pt x="321" y="0"/>
                  </a:lnTo>
                  <a:lnTo>
                    <a:pt x="34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rtl="0"/>
              <a:endParaRPr lang="en-US" kern="12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5" name="Group 65"/>
          <p:cNvGrpSpPr/>
          <p:nvPr/>
        </p:nvGrpSpPr>
        <p:grpSpPr>
          <a:xfrm>
            <a:off x="4382129" y="2159988"/>
            <a:ext cx="360854" cy="477838"/>
            <a:chOff x="1835150" y="2667001"/>
            <a:chExt cx="481013" cy="477838"/>
          </a:xfrm>
          <a:solidFill>
            <a:schemeClr val="bg1"/>
          </a:solidFill>
        </p:grpSpPr>
        <p:sp>
          <p:nvSpPr>
            <p:cNvPr id="50" name="Freeform 17"/>
            <p:cNvSpPr>
              <a:spLocks/>
            </p:cNvSpPr>
            <p:nvPr/>
          </p:nvSpPr>
          <p:spPr bwMode="auto">
            <a:xfrm>
              <a:off x="2192338" y="2776538"/>
              <a:ext cx="123825" cy="42863"/>
            </a:xfrm>
            <a:custGeom>
              <a:avLst/>
              <a:gdLst>
                <a:gd name="T0" fmla="*/ 0 w 860"/>
                <a:gd name="T1" fmla="*/ 0 h 300"/>
                <a:gd name="T2" fmla="*/ 709 w 860"/>
                <a:gd name="T3" fmla="*/ 0 h 300"/>
                <a:gd name="T4" fmla="*/ 739 w 860"/>
                <a:gd name="T5" fmla="*/ 3 h 300"/>
                <a:gd name="T6" fmla="*/ 768 w 860"/>
                <a:gd name="T7" fmla="*/ 11 h 300"/>
                <a:gd name="T8" fmla="*/ 793 w 860"/>
                <a:gd name="T9" fmla="*/ 26 h 300"/>
                <a:gd name="T10" fmla="*/ 816 w 860"/>
                <a:gd name="T11" fmla="*/ 43 h 300"/>
                <a:gd name="T12" fmla="*/ 834 w 860"/>
                <a:gd name="T13" fmla="*/ 66 h 300"/>
                <a:gd name="T14" fmla="*/ 849 w 860"/>
                <a:gd name="T15" fmla="*/ 91 h 300"/>
                <a:gd name="T16" fmla="*/ 857 w 860"/>
                <a:gd name="T17" fmla="*/ 119 h 300"/>
                <a:gd name="T18" fmla="*/ 860 w 860"/>
                <a:gd name="T19" fmla="*/ 149 h 300"/>
                <a:gd name="T20" fmla="*/ 857 w 860"/>
                <a:gd name="T21" fmla="*/ 180 h 300"/>
                <a:gd name="T22" fmla="*/ 849 w 860"/>
                <a:gd name="T23" fmla="*/ 209 h 300"/>
                <a:gd name="T24" fmla="*/ 834 w 860"/>
                <a:gd name="T25" fmla="*/ 234 h 300"/>
                <a:gd name="T26" fmla="*/ 816 w 860"/>
                <a:gd name="T27" fmla="*/ 256 h 300"/>
                <a:gd name="T28" fmla="*/ 793 w 860"/>
                <a:gd name="T29" fmla="*/ 274 h 300"/>
                <a:gd name="T30" fmla="*/ 768 w 860"/>
                <a:gd name="T31" fmla="*/ 289 h 300"/>
                <a:gd name="T32" fmla="*/ 739 w 860"/>
                <a:gd name="T33" fmla="*/ 297 h 300"/>
                <a:gd name="T34" fmla="*/ 709 w 860"/>
                <a:gd name="T35" fmla="*/ 300 h 300"/>
                <a:gd name="T36" fmla="*/ 246 w 860"/>
                <a:gd name="T37" fmla="*/ 300 h 300"/>
                <a:gd name="T38" fmla="*/ 205 w 860"/>
                <a:gd name="T39" fmla="*/ 234 h 300"/>
                <a:gd name="T40" fmla="*/ 159 w 860"/>
                <a:gd name="T41" fmla="*/ 170 h 300"/>
                <a:gd name="T42" fmla="*/ 110 w 860"/>
                <a:gd name="T43" fmla="*/ 110 h 300"/>
                <a:gd name="T44" fmla="*/ 57 w 860"/>
                <a:gd name="T45" fmla="*/ 53 h 300"/>
                <a:gd name="T46" fmla="*/ 0 w 860"/>
                <a:gd name="T47" fmla="*/ 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60" h="300">
                  <a:moveTo>
                    <a:pt x="0" y="0"/>
                  </a:moveTo>
                  <a:lnTo>
                    <a:pt x="709" y="0"/>
                  </a:lnTo>
                  <a:lnTo>
                    <a:pt x="739" y="3"/>
                  </a:lnTo>
                  <a:lnTo>
                    <a:pt x="768" y="11"/>
                  </a:lnTo>
                  <a:lnTo>
                    <a:pt x="793" y="26"/>
                  </a:lnTo>
                  <a:lnTo>
                    <a:pt x="816" y="43"/>
                  </a:lnTo>
                  <a:lnTo>
                    <a:pt x="834" y="66"/>
                  </a:lnTo>
                  <a:lnTo>
                    <a:pt x="849" y="91"/>
                  </a:lnTo>
                  <a:lnTo>
                    <a:pt x="857" y="119"/>
                  </a:lnTo>
                  <a:lnTo>
                    <a:pt x="860" y="149"/>
                  </a:lnTo>
                  <a:lnTo>
                    <a:pt x="857" y="180"/>
                  </a:lnTo>
                  <a:lnTo>
                    <a:pt x="849" y="209"/>
                  </a:lnTo>
                  <a:lnTo>
                    <a:pt x="834" y="234"/>
                  </a:lnTo>
                  <a:lnTo>
                    <a:pt x="816" y="256"/>
                  </a:lnTo>
                  <a:lnTo>
                    <a:pt x="793" y="274"/>
                  </a:lnTo>
                  <a:lnTo>
                    <a:pt x="768" y="289"/>
                  </a:lnTo>
                  <a:lnTo>
                    <a:pt x="739" y="297"/>
                  </a:lnTo>
                  <a:lnTo>
                    <a:pt x="709" y="300"/>
                  </a:lnTo>
                  <a:lnTo>
                    <a:pt x="246" y="300"/>
                  </a:lnTo>
                  <a:lnTo>
                    <a:pt x="205" y="234"/>
                  </a:lnTo>
                  <a:lnTo>
                    <a:pt x="159" y="170"/>
                  </a:lnTo>
                  <a:lnTo>
                    <a:pt x="110" y="110"/>
                  </a:lnTo>
                  <a:lnTo>
                    <a:pt x="57" y="53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rtl="0"/>
              <a:endParaRPr lang="en-US" kern="12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1" name="Freeform 18"/>
            <p:cNvSpPr>
              <a:spLocks/>
            </p:cNvSpPr>
            <p:nvPr/>
          </p:nvSpPr>
          <p:spPr bwMode="auto">
            <a:xfrm>
              <a:off x="2233613" y="2832101"/>
              <a:ext cx="82550" cy="42863"/>
            </a:xfrm>
            <a:custGeom>
              <a:avLst/>
              <a:gdLst>
                <a:gd name="T0" fmla="*/ 0 w 573"/>
                <a:gd name="T1" fmla="*/ 0 h 301"/>
                <a:gd name="T2" fmla="*/ 422 w 573"/>
                <a:gd name="T3" fmla="*/ 0 h 301"/>
                <a:gd name="T4" fmla="*/ 452 w 573"/>
                <a:gd name="T5" fmla="*/ 3 h 301"/>
                <a:gd name="T6" fmla="*/ 481 w 573"/>
                <a:gd name="T7" fmla="*/ 12 h 301"/>
                <a:gd name="T8" fmla="*/ 506 w 573"/>
                <a:gd name="T9" fmla="*/ 25 h 301"/>
                <a:gd name="T10" fmla="*/ 529 w 573"/>
                <a:gd name="T11" fmla="*/ 44 h 301"/>
                <a:gd name="T12" fmla="*/ 547 w 573"/>
                <a:gd name="T13" fmla="*/ 66 h 301"/>
                <a:gd name="T14" fmla="*/ 562 w 573"/>
                <a:gd name="T15" fmla="*/ 92 h 301"/>
                <a:gd name="T16" fmla="*/ 570 w 573"/>
                <a:gd name="T17" fmla="*/ 120 h 301"/>
                <a:gd name="T18" fmla="*/ 573 w 573"/>
                <a:gd name="T19" fmla="*/ 150 h 301"/>
                <a:gd name="T20" fmla="*/ 570 w 573"/>
                <a:gd name="T21" fmla="*/ 180 h 301"/>
                <a:gd name="T22" fmla="*/ 562 w 573"/>
                <a:gd name="T23" fmla="*/ 208 h 301"/>
                <a:gd name="T24" fmla="*/ 547 w 573"/>
                <a:gd name="T25" fmla="*/ 234 h 301"/>
                <a:gd name="T26" fmla="*/ 529 w 573"/>
                <a:gd name="T27" fmla="*/ 256 h 301"/>
                <a:gd name="T28" fmla="*/ 506 w 573"/>
                <a:gd name="T29" fmla="*/ 275 h 301"/>
                <a:gd name="T30" fmla="*/ 481 w 573"/>
                <a:gd name="T31" fmla="*/ 288 h 301"/>
                <a:gd name="T32" fmla="*/ 452 w 573"/>
                <a:gd name="T33" fmla="*/ 298 h 301"/>
                <a:gd name="T34" fmla="*/ 422 w 573"/>
                <a:gd name="T35" fmla="*/ 301 h 301"/>
                <a:gd name="T36" fmla="*/ 98 w 573"/>
                <a:gd name="T37" fmla="*/ 301 h 301"/>
                <a:gd name="T38" fmla="*/ 81 w 573"/>
                <a:gd name="T39" fmla="*/ 222 h 301"/>
                <a:gd name="T40" fmla="*/ 59 w 573"/>
                <a:gd name="T41" fmla="*/ 146 h 301"/>
                <a:gd name="T42" fmla="*/ 32 w 573"/>
                <a:gd name="T43" fmla="*/ 72 h 301"/>
                <a:gd name="T44" fmla="*/ 0 w 573"/>
                <a:gd name="T45" fmla="*/ 0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73" h="301">
                  <a:moveTo>
                    <a:pt x="0" y="0"/>
                  </a:moveTo>
                  <a:lnTo>
                    <a:pt x="422" y="0"/>
                  </a:lnTo>
                  <a:lnTo>
                    <a:pt x="452" y="3"/>
                  </a:lnTo>
                  <a:lnTo>
                    <a:pt x="481" y="12"/>
                  </a:lnTo>
                  <a:lnTo>
                    <a:pt x="506" y="25"/>
                  </a:lnTo>
                  <a:lnTo>
                    <a:pt x="529" y="44"/>
                  </a:lnTo>
                  <a:lnTo>
                    <a:pt x="547" y="66"/>
                  </a:lnTo>
                  <a:lnTo>
                    <a:pt x="562" y="92"/>
                  </a:lnTo>
                  <a:lnTo>
                    <a:pt x="570" y="120"/>
                  </a:lnTo>
                  <a:lnTo>
                    <a:pt x="573" y="150"/>
                  </a:lnTo>
                  <a:lnTo>
                    <a:pt x="570" y="180"/>
                  </a:lnTo>
                  <a:lnTo>
                    <a:pt x="562" y="208"/>
                  </a:lnTo>
                  <a:lnTo>
                    <a:pt x="547" y="234"/>
                  </a:lnTo>
                  <a:lnTo>
                    <a:pt x="529" y="256"/>
                  </a:lnTo>
                  <a:lnTo>
                    <a:pt x="506" y="275"/>
                  </a:lnTo>
                  <a:lnTo>
                    <a:pt x="481" y="288"/>
                  </a:lnTo>
                  <a:lnTo>
                    <a:pt x="452" y="298"/>
                  </a:lnTo>
                  <a:lnTo>
                    <a:pt x="422" y="301"/>
                  </a:lnTo>
                  <a:lnTo>
                    <a:pt x="98" y="301"/>
                  </a:lnTo>
                  <a:lnTo>
                    <a:pt x="81" y="222"/>
                  </a:lnTo>
                  <a:lnTo>
                    <a:pt x="59" y="146"/>
                  </a:lnTo>
                  <a:lnTo>
                    <a:pt x="32" y="7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rtl="0"/>
              <a:endParaRPr lang="en-US" kern="12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2" name="Freeform 19"/>
            <p:cNvSpPr>
              <a:spLocks/>
            </p:cNvSpPr>
            <p:nvPr/>
          </p:nvSpPr>
          <p:spPr bwMode="auto">
            <a:xfrm>
              <a:off x="2111375" y="2722563"/>
              <a:ext cx="204788" cy="42863"/>
            </a:xfrm>
            <a:custGeom>
              <a:avLst/>
              <a:gdLst>
                <a:gd name="T0" fmla="*/ 142 w 1414"/>
                <a:gd name="T1" fmla="*/ 0 h 302"/>
                <a:gd name="T2" fmla="*/ 1263 w 1414"/>
                <a:gd name="T3" fmla="*/ 0 h 302"/>
                <a:gd name="T4" fmla="*/ 1293 w 1414"/>
                <a:gd name="T5" fmla="*/ 3 h 302"/>
                <a:gd name="T6" fmla="*/ 1322 w 1414"/>
                <a:gd name="T7" fmla="*/ 12 h 302"/>
                <a:gd name="T8" fmla="*/ 1347 w 1414"/>
                <a:gd name="T9" fmla="*/ 26 h 302"/>
                <a:gd name="T10" fmla="*/ 1370 w 1414"/>
                <a:gd name="T11" fmla="*/ 45 h 302"/>
                <a:gd name="T12" fmla="*/ 1388 w 1414"/>
                <a:gd name="T13" fmla="*/ 66 h 302"/>
                <a:gd name="T14" fmla="*/ 1403 w 1414"/>
                <a:gd name="T15" fmla="*/ 92 h 302"/>
                <a:gd name="T16" fmla="*/ 1411 w 1414"/>
                <a:gd name="T17" fmla="*/ 121 h 302"/>
                <a:gd name="T18" fmla="*/ 1414 w 1414"/>
                <a:gd name="T19" fmla="*/ 151 h 302"/>
                <a:gd name="T20" fmla="*/ 1411 w 1414"/>
                <a:gd name="T21" fmla="*/ 181 h 302"/>
                <a:gd name="T22" fmla="*/ 1403 w 1414"/>
                <a:gd name="T23" fmla="*/ 209 h 302"/>
                <a:gd name="T24" fmla="*/ 1388 w 1414"/>
                <a:gd name="T25" fmla="*/ 235 h 302"/>
                <a:gd name="T26" fmla="*/ 1370 w 1414"/>
                <a:gd name="T27" fmla="*/ 257 h 302"/>
                <a:gd name="T28" fmla="*/ 1347 w 1414"/>
                <a:gd name="T29" fmla="*/ 276 h 302"/>
                <a:gd name="T30" fmla="*/ 1322 w 1414"/>
                <a:gd name="T31" fmla="*/ 289 h 302"/>
                <a:gd name="T32" fmla="*/ 1293 w 1414"/>
                <a:gd name="T33" fmla="*/ 298 h 302"/>
                <a:gd name="T34" fmla="*/ 1263 w 1414"/>
                <a:gd name="T35" fmla="*/ 302 h 302"/>
                <a:gd name="T36" fmla="*/ 456 w 1414"/>
                <a:gd name="T37" fmla="*/ 302 h 302"/>
                <a:gd name="T38" fmla="*/ 387 w 1414"/>
                <a:gd name="T39" fmla="*/ 255 h 302"/>
                <a:gd name="T40" fmla="*/ 316 w 1414"/>
                <a:gd name="T41" fmla="*/ 213 h 302"/>
                <a:gd name="T42" fmla="*/ 241 w 1414"/>
                <a:gd name="T43" fmla="*/ 177 h 302"/>
                <a:gd name="T44" fmla="*/ 163 w 1414"/>
                <a:gd name="T45" fmla="*/ 146 h 302"/>
                <a:gd name="T46" fmla="*/ 83 w 1414"/>
                <a:gd name="T47" fmla="*/ 120 h 302"/>
                <a:gd name="T48" fmla="*/ 0 w 1414"/>
                <a:gd name="T49" fmla="*/ 99 h 302"/>
                <a:gd name="T50" fmla="*/ 11 w 1414"/>
                <a:gd name="T51" fmla="*/ 75 h 302"/>
                <a:gd name="T52" fmla="*/ 26 w 1414"/>
                <a:gd name="T53" fmla="*/ 54 h 302"/>
                <a:gd name="T54" fmla="*/ 44 w 1414"/>
                <a:gd name="T55" fmla="*/ 36 h 302"/>
                <a:gd name="T56" fmla="*/ 66 w 1414"/>
                <a:gd name="T57" fmla="*/ 21 h 302"/>
                <a:gd name="T58" fmla="*/ 89 w 1414"/>
                <a:gd name="T59" fmla="*/ 10 h 302"/>
                <a:gd name="T60" fmla="*/ 115 w 1414"/>
                <a:gd name="T61" fmla="*/ 3 h 302"/>
                <a:gd name="T62" fmla="*/ 142 w 1414"/>
                <a:gd name="T6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14" h="302">
                  <a:moveTo>
                    <a:pt x="142" y="0"/>
                  </a:moveTo>
                  <a:lnTo>
                    <a:pt x="1263" y="0"/>
                  </a:lnTo>
                  <a:lnTo>
                    <a:pt x="1293" y="3"/>
                  </a:lnTo>
                  <a:lnTo>
                    <a:pt x="1322" y="12"/>
                  </a:lnTo>
                  <a:lnTo>
                    <a:pt x="1347" y="26"/>
                  </a:lnTo>
                  <a:lnTo>
                    <a:pt x="1370" y="45"/>
                  </a:lnTo>
                  <a:lnTo>
                    <a:pt x="1388" y="66"/>
                  </a:lnTo>
                  <a:lnTo>
                    <a:pt x="1403" y="92"/>
                  </a:lnTo>
                  <a:lnTo>
                    <a:pt x="1411" y="121"/>
                  </a:lnTo>
                  <a:lnTo>
                    <a:pt x="1414" y="151"/>
                  </a:lnTo>
                  <a:lnTo>
                    <a:pt x="1411" y="181"/>
                  </a:lnTo>
                  <a:lnTo>
                    <a:pt x="1403" y="209"/>
                  </a:lnTo>
                  <a:lnTo>
                    <a:pt x="1388" y="235"/>
                  </a:lnTo>
                  <a:lnTo>
                    <a:pt x="1370" y="257"/>
                  </a:lnTo>
                  <a:lnTo>
                    <a:pt x="1347" y="276"/>
                  </a:lnTo>
                  <a:lnTo>
                    <a:pt x="1322" y="289"/>
                  </a:lnTo>
                  <a:lnTo>
                    <a:pt x="1293" y="298"/>
                  </a:lnTo>
                  <a:lnTo>
                    <a:pt x="1263" y="302"/>
                  </a:lnTo>
                  <a:lnTo>
                    <a:pt x="456" y="302"/>
                  </a:lnTo>
                  <a:lnTo>
                    <a:pt x="387" y="255"/>
                  </a:lnTo>
                  <a:lnTo>
                    <a:pt x="316" y="213"/>
                  </a:lnTo>
                  <a:lnTo>
                    <a:pt x="241" y="177"/>
                  </a:lnTo>
                  <a:lnTo>
                    <a:pt x="163" y="146"/>
                  </a:lnTo>
                  <a:lnTo>
                    <a:pt x="83" y="120"/>
                  </a:lnTo>
                  <a:lnTo>
                    <a:pt x="0" y="99"/>
                  </a:lnTo>
                  <a:lnTo>
                    <a:pt x="11" y="75"/>
                  </a:lnTo>
                  <a:lnTo>
                    <a:pt x="26" y="54"/>
                  </a:lnTo>
                  <a:lnTo>
                    <a:pt x="44" y="36"/>
                  </a:lnTo>
                  <a:lnTo>
                    <a:pt x="66" y="21"/>
                  </a:lnTo>
                  <a:lnTo>
                    <a:pt x="89" y="10"/>
                  </a:lnTo>
                  <a:lnTo>
                    <a:pt x="115" y="3"/>
                  </a:lnTo>
                  <a:lnTo>
                    <a:pt x="1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rtl="0"/>
              <a:endParaRPr lang="en-US" kern="12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3" name="Freeform 20"/>
            <p:cNvSpPr>
              <a:spLocks/>
            </p:cNvSpPr>
            <p:nvPr/>
          </p:nvSpPr>
          <p:spPr bwMode="auto">
            <a:xfrm>
              <a:off x="2109788" y="2667001"/>
              <a:ext cx="206375" cy="44450"/>
            </a:xfrm>
            <a:custGeom>
              <a:avLst/>
              <a:gdLst>
                <a:gd name="T0" fmla="*/ 151 w 1423"/>
                <a:gd name="T1" fmla="*/ 0 h 301"/>
                <a:gd name="T2" fmla="*/ 1272 w 1423"/>
                <a:gd name="T3" fmla="*/ 0 h 301"/>
                <a:gd name="T4" fmla="*/ 1302 w 1423"/>
                <a:gd name="T5" fmla="*/ 3 h 301"/>
                <a:gd name="T6" fmla="*/ 1331 w 1423"/>
                <a:gd name="T7" fmla="*/ 12 h 301"/>
                <a:gd name="T8" fmla="*/ 1356 w 1423"/>
                <a:gd name="T9" fmla="*/ 26 h 301"/>
                <a:gd name="T10" fmla="*/ 1379 w 1423"/>
                <a:gd name="T11" fmla="*/ 44 h 301"/>
                <a:gd name="T12" fmla="*/ 1397 w 1423"/>
                <a:gd name="T13" fmla="*/ 67 h 301"/>
                <a:gd name="T14" fmla="*/ 1412 w 1423"/>
                <a:gd name="T15" fmla="*/ 92 h 301"/>
                <a:gd name="T16" fmla="*/ 1420 w 1423"/>
                <a:gd name="T17" fmla="*/ 120 h 301"/>
                <a:gd name="T18" fmla="*/ 1423 w 1423"/>
                <a:gd name="T19" fmla="*/ 150 h 301"/>
                <a:gd name="T20" fmla="*/ 1420 w 1423"/>
                <a:gd name="T21" fmla="*/ 180 h 301"/>
                <a:gd name="T22" fmla="*/ 1412 w 1423"/>
                <a:gd name="T23" fmla="*/ 209 h 301"/>
                <a:gd name="T24" fmla="*/ 1397 w 1423"/>
                <a:gd name="T25" fmla="*/ 234 h 301"/>
                <a:gd name="T26" fmla="*/ 1379 w 1423"/>
                <a:gd name="T27" fmla="*/ 257 h 301"/>
                <a:gd name="T28" fmla="*/ 1356 w 1423"/>
                <a:gd name="T29" fmla="*/ 275 h 301"/>
                <a:gd name="T30" fmla="*/ 1331 w 1423"/>
                <a:gd name="T31" fmla="*/ 289 h 301"/>
                <a:gd name="T32" fmla="*/ 1302 w 1423"/>
                <a:gd name="T33" fmla="*/ 298 h 301"/>
                <a:gd name="T34" fmla="*/ 1272 w 1423"/>
                <a:gd name="T35" fmla="*/ 301 h 301"/>
                <a:gd name="T36" fmla="*/ 151 w 1423"/>
                <a:gd name="T37" fmla="*/ 301 h 301"/>
                <a:gd name="T38" fmla="*/ 120 w 1423"/>
                <a:gd name="T39" fmla="*/ 298 h 301"/>
                <a:gd name="T40" fmla="*/ 92 w 1423"/>
                <a:gd name="T41" fmla="*/ 289 h 301"/>
                <a:gd name="T42" fmla="*/ 67 w 1423"/>
                <a:gd name="T43" fmla="*/ 275 h 301"/>
                <a:gd name="T44" fmla="*/ 44 w 1423"/>
                <a:gd name="T45" fmla="*/ 257 h 301"/>
                <a:gd name="T46" fmla="*/ 26 w 1423"/>
                <a:gd name="T47" fmla="*/ 234 h 301"/>
                <a:gd name="T48" fmla="*/ 11 w 1423"/>
                <a:gd name="T49" fmla="*/ 209 h 301"/>
                <a:gd name="T50" fmla="*/ 3 w 1423"/>
                <a:gd name="T51" fmla="*/ 181 h 301"/>
                <a:gd name="T52" fmla="*/ 0 w 1423"/>
                <a:gd name="T53" fmla="*/ 151 h 301"/>
                <a:gd name="T54" fmla="*/ 3 w 1423"/>
                <a:gd name="T55" fmla="*/ 120 h 301"/>
                <a:gd name="T56" fmla="*/ 11 w 1423"/>
                <a:gd name="T57" fmla="*/ 92 h 301"/>
                <a:gd name="T58" fmla="*/ 26 w 1423"/>
                <a:gd name="T59" fmla="*/ 67 h 301"/>
                <a:gd name="T60" fmla="*/ 44 w 1423"/>
                <a:gd name="T61" fmla="*/ 44 h 301"/>
                <a:gd name="T62" fmla="*/ 67 w 1423"/>
                <a:gd name="T63" fmla="*/ 26 h 301"/>
                <a:gd name="T64" fmla="*/ 92 w 1423"/>
                <a:gd name="T65" fmla="*/ 12 h 301"/>
                <a:gd name="T66" fmla="*/ 120 w 1423"/>
                <a:gd name="T67" fmla="*/ 3 h 301"/>
                <a:gd name="T68" fmla="*/ 151 w 1423"/>
                <a:gd name="T69" fmla="*/ 0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23" h="301">
                  <a:moveTo>
                    <a:pt x="151" y="0"/>
                  </a:moveTo>
                  <a:lnTo>
                    <a:pt x="1272" y="0"/>
                  </a:lnTo>
                  <a:lnTo>
                    <a:pt x="1302" y="3"/>
                  </a:lnTo>
                  <a:lnTo>
                    <a:pt x="1331" y="12"/>
                  </a:lnTo>
                  <a:lnTo>
                    <a:pt x="1356" y="26"/>
                  </a:lnTo>
                  <a:lnTo>
                    <a:pt x="1379" y="44"/>
                  </a:lnTo>
                  <a:lnTo>
                    <a:pt x="1397" y="67"/>
                  </a:lnTo>
                  <a:lnTo>
                    <a:pt x="1412" y="92"/>
                  </a:lnTo>
                  <a:lnTo>
                    <a:pt x="1420" y="120"/>
                  </a:lnTo>
                  <a:lnTo>
                    <a:pt x="1423" y="150"/>
                  </a:lnTo>
                  <a:lnTo>
                    <a:pt x="1420" y="180"/>
                  </a:lnTo>
                  <a:lnTo>
                    <a:pt x="1412" y="209"/>
                  </a:lnTo>
                  <a:lnTo>
                    <a:pt x="1397" y="234"/>
                  </a:lnTo>
                  <a:lnTo>
                    <a:pt x="1379" y="257"/>
                  </a:lnTo>
                  <a:lnTo>
                    <a:pt x="1356" y="275"/>
                  </a:lnTo>
                  <a:lnTo>
                    <a:pt x="1331" y="289"/>
                  </a:lnTo>
                  <a:lnTo>
                    <a:pt x="1302" y="298"/>
                  </a:lnTo>
                  <a:lnTo>
                    <a:pt x="1272" y="301"/>
                  </a:lnTo>
                  <a:lnTo>
                    <a:pt x="151" y="301"/>
                  </a:lnTo>
                  <a:lnTo>
                    <a:pt x="120" y="298"/>
                  </a:lnTo>
                  <a:lnTo>
                    <a:pt x="92" y="289"/>
                  </a:lnTo>
                  <a:lnTo>
                    <a:pt x="67" y="275"/>
                  </a:lnTo>
                  <a:lnTo>
                    <a:pt x="44" y="257"/>
                  </a:lnTo>
                  <a:lnTo>
                    <a:pt x="26" y="234"/>
                  </a:lnTo>
                  <a:lnTo>
                    <a:pt x="11" y="209"/>
                  </a:lnTo>
                  <a:lnTo>
                    <a:pt x="3" y="181"/>
                  </a:lnTo>
                  <a:lnTo>
                    <a:pt x="0" y="151"/>
                  </a:lnTo>
                  <a:lnTo>
                    <a:pt x="3" y="120"/>
                  </a:lnTo>
                  <a:lnTo>
                    <a:pt x="11" y="92"/>
                  </a:lnTo>
                  <a:lnTo>
                    <a:pt x="26" y="67"/>
                  </a:lnTo>
                  <a:lnTo>
                    <a:pt x="44" y="44"/>
                  </a:lnTo>
                  <a:lnTo>
                    <a:pt x="67" y="26"/>
                  </a:lnTo>
                  <a:lnTo>
                    <a:pt x="92" y="12"/>
                  </a:lnTo>
                  <a:lnTo>
                    <a:pt x="120" y="3"/>
                  </a:lnTo>
                  <a:lnTo>
                    <a:pt x="15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rtl="0"/>
              <a:endParaRPr lang="en-US" kern="12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4" name="Freeform 21"/>
            <p:cNvSpPr>
              <a:spLocks/>
            </p:cNvSpPr>
            <p:nvPr/>
          </p:nvSpPr>
          <p:spPr bwMode="auto">
            <a:xfrm>
              <a:off x="2247900" y="2886076"/>
              <a:ext cx="68263" cy="42863"/>
            </a:xfrm>
            <a:custGeom>
              <a:avLst/>
              <a:gdLst>
                <a:gd name="T0" fmla="*/ 5 w 467"/>
                <a:gd name="T1" fmla="*/ 0 h 300"/>
                <a:gd name="T2" fmla="*/ 316 w 467"/>
                <a:gd name="T3" fmla="*/ 0 h 300"/>
                <a:gd name="T4" fmla="*/ 346 w 467"/>
                <a:gd name="T5" fmla="*/ 3 h 300"/>
                <a:gd name="T6" fmla="*/ 375 w 467"/>
                <a:gd name="T7" fmla="*/ 11 h 300"/>
                <a:gd name="T8" fmla="*/ 400 w 467"/>
                <a:gd name="T9" fmla="*/ 26 h 300"/>
                <a:gd name="T10" fmla="*/ 423 w 467"/>
                <a:gd name="T11" fmla="*/ 43 h 300"/>
                <a:gd name="T12" fmla="*/ 441 w 467"/>
                <a:gd name="T13" fmla="*/ 66 h 300"/>
                <a:gd name="T14" fmla="*/ 456 w 467"/>
                <a:gd name="T15" fmla="*/ 91 h 300"/>
                <a:gd name="T16" fmla="*/ 464 w 467"/>
                <a:gd name="T17" fmla="*/ 119 h 300"/>
                <a:gd name="T18" fmla="*/ 467 w 467"/>
                <a:gd name="T19" fmla="*/ 150 h 300"/>
                <a:gd name="T20" fmla="*/ 464 w 467"/>
                <a:gd name="T21" fmla="*/ 181 h 300"/>
                <a:gd name="T22" fmla="*/ 456 w 467"/>
                <a:gd name="T23" fmla="*/ 209 h 300"/>
                <a:gd name="T24" fmla="*/ 441 w 467"/>
                <a:gd name="T25" fmla="*/ 235 h 300"/>
                <a:gd name="T26" fmla="*/ 423 w 467"/>
                <a:gd name="T27" fmla="*/ 257 h 300"/>
                <a:gd name="T28" fmla="*/ 400 w 467"/>
                <a:gd name="T29" fmla="*/ 275 h 300"/>
                <a:gd name="T30" fmla="*/ 375 w 467"/>
                <a:gd name="T31" fmla="*/ 289 h 300"/>
                <a:gd name="T32" fmla="*/ 346 w 467"/>
                <a:gd name="T33" fmla="*/ 297 h 300"/>
                <a:gd name="T34" fmla="*/ 316 w 467"/>
                <a:gd name="T35" fmla="*/ 300 h 300"/>
                <a:gd name="T36" fmla="*/ 0 w 467"/>
                <a:gd name="T37" fmla="*/ 300 h 300"/>
                <a:gd name="T38" fmla="*/ 7 w 467"/>
                <a:gd name="T39" fmla="*/ 247 h 300"/>
                <a:gd name="T40" fmla="*/ 11 w 467"/>
                <a:gd name="T41" fmla="*/ 193 h 300"/>
                <a:gd name="T42" fmla="*/ 13 w 467"/>
                <a:gd name="T43" fmla="*/ 138 h 300"/>
                <a:gd name="T44" fmla="*/ 11 w 467"/>
                <a:gd name="T45" fmla="*/ 68 h 300"/>
                <a:gd name="T46" fmla="*/ 5 w 467"/>
                <a:gd name="T47" fmla="*/ 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67" h="300">
                  <a:moveTo>
                    <a:pt x="5" y="0"/>
                  </a:moveTo>
                  <a:lnTo>
                    <a:pt x="316" y="0"/>
                  </a:lnTo>
                  <a:lnTo>
                    <a:pt x="346" y="3"/>
                  </a:lnTo>
                  <a:lnTo>
                    <a:pt x="375" y="11"/>
                  </a:lnTo>
                  <a:lnTo>
                    <a:pt x="400" y="26"/>
                  </a:lnTo>
                  <a:lnTo>
                    <a:pt x="423" y="43"/>
                  </a:lnTo>
                  <a:lnTo>
                    <a:pt x="441" y="66"/>
                  </a:lnTo>
                  <a:lnTo>
                    <a:pt x="456" y="91"/>
                  </a:lnTo>
                  <a:lnTo>
                    <a:pt x="464" y="119"/>
                  </a:lnTo>
                  <a:lnTo>
                    <a:pt x="467" y="150"/>
                  </a:lnTo>
                  <a:lnTo>
                    <a:pt x="464" y="181"/>
                  </a:lnTo>
                  <a:lnTo>
                    <a:pt x="456" y="209"/>
                  </a:lnTo>
                  <a:lnTo>
                    <a:pt x="441" y="235"/>
                  </a:lnTo>
                  <a:lnTo>
                    <a:pt x="423" y="257"/>
                  </a:lnTo>
                  <a:lnTo>
                    <a:pt x="400" y="275"/>
                  </a:lnTo>
                  <a:lnTo>
                    <a:pt x="375" y="289"/>
                  </a:lnTo>
                  <a:lnTo>
                    <a:pt x="346" y="297"/>
                  </a:lnTo>
                  <a:lnTo>
                    <a:pt x="316" y="300"/>
                  </a:lnTo>
                  <a:lnTo>
                    <a:pt x="0" y="300"/>
                  </a:lnTo>
                  <a:lnTo>
                    <a:pt x="7" y="247"/>
                  </a:lnTo>
                  <a:lnTo>
                    <a:pt x="11" y="193"/>
                  </a:lnTo>
                  <a:lnTo>
                    <a:pt x="13" y="138"/>
                  </a:lnTo>
                  <a:lnTo>
                    <a:pt x="11" y="68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rtl="0"/>
              <a:endParaRPr lang="en-US" kern="12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5" name="Freeform 22"/>
            <p:cNvSpPr>
              <a:spLocks/>
            </p:cNvSpPr>
            <p:nvPr/>
          </p:nvSpPr>
          <p:spPr bwMode="auto">
            <a:xfrm>
              <a:off x="2230438" y="2941638"/>
              <a:ext cx="85725" cy="42863"/>
            </a:xfrm>
            <a:custGeom>
              <a:avLst/>
              <a:gdLst>
                <a:gd name="T0" fmla="*/ 108 w 586"/>
                <a:gd name="T1" fmla="*/ 0 h 301"/>
                <a:gd name="T2" fmla="*/ 435 w 586"/>
                <a:gd name="T3" fmla="*/ 0 h 301"/>
                <a:gd name="T4" fmla="*/ 465 w 586"/>
                <a:gd name="T5" fmla="*/ 3 h 301"/>
                <a:gd name="T6" fmla="*/ 494 w 586"/>
                <a:gd name="T7" fmla="*/ 12 h 301"/>
                <a:gd name="T8" fmla="*/ 519 w 586"/>
                <a:gd name="T9" fmla="*/ 25 h 301"/>
                <a:gd name="T10" fmla="*/ 542 w 586"/>
                <a:gd name="T11" fmla="*/ 44 h 301"/>
                <a:gd name="T12" fmla="*/ 560 w 586"/>
                <a:gd name="T13" fmla="*/ 66 h 301"/>
                <a:gd name="T14" fmla="*/ 575 w 586"/>
                <a:gd name="T15" fmla="*/ 92 h 301"/>
                <a:gd name="T16" fmla="*/ 583 w 586"/>
                <a:gd name="T17" fmla="*/ 120 h 301"/>
                <a:gd name="T18" fmla="*/ 586 w 586"/>
                <a:gd name="T19" fmla="*/ 150 h 301"/>
                <a:gd name="T20" fmla="*/ 583 w 586"/>
                <a:gd name="T21" fmla="*/ 180 h 301"/>
                <a:gd name="T22" fmla="*/ 575 w 586"/>
                <a:gd name="T23" fmla="*/ 209 h 301"/>
                <a:gd name="T24" fmla="*/ 560 w 586"/>
                <a:gd name="T25" fmla="*/ 234 h 301"/>
                <a:gd name="T26" fmla="*/ 542 w 586"/>
                <a:gd name="T27" fmla="*/ 257 h 301"/>
                <a:gd name="T28" fmla="*/ 519 w 586"/>
                <a:gd name="T29" fmla="*/ 275 h 301"/>
                <a:gd name="T30" fmla="*/ 494 w 586"/>
                <a:gd name="T31" fmla="*/ 289 h 301"/>
                <a:gd name="T32" fmla="*/ 465 w 586"/>
                <a:gd name="T33" fmla="*/ 298 h 301"/>
                <a:gd name="T34" fmla="*/ 435 w 586"/>
                <a:gd name="T35" fmla="*/ 301 h 301"/>
                <a:gd name="T36" fmla="*/ 0 w 586"/>
                <a:gd name="T37" fmla="*/ 301 h 301"/>
                <a:gd name="T38" fmla="*/ 35 w 586"/>
                <a:gd name="T39" fmla="*/ 229 h 301"/>
                <a:gd name="T40" fmla="*/ 64 w 586"/>
                <a:gd name="T41" fmla="*/ 155 h 301"/>
                <a:gd name="T42" fmla="*/ 88 w 586"/>
                <a:gd name="T43" fmla="*/ 78 h 301"/>
                <a:gd name="T44" fmla="*/ 108 w 586"/>
                <a:gd name="T45" fmla="*/ 0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86" h="301">
                  <a:moveTo>
                    <a:pt x="108" y="0"/>
                  </a:moveTo>
                  <a:lnTo>
                    <a:pt x="435" y="0"/>
                  </a:lnTo>
                  <a:lnTo>
                    <a:pt x="465" y="3"/>
                  </a:lnTo>
                  <a:lnTo>
                    <a:pt x="494" y="12"/>
                  </a:lnTo>
                  <a:lnTo>
                    <a:pt x="519" y="25"/>
                  </a:lnTo>
                  <a:lnTo>
                    <a:pt x="542" y="44"/>
                  </a:lnTo>
                  <a:lnTo>
                    <a:pt x="560" y="66"/>
                  </a:lnTo>
                  <a:lnTo>
                    <a:pt x="575" y="92"/>
                  </a:lnTo>
                  <a:lnTo>
                    <a:pt x="583" y="120"/>
                  </a:lnTo>
                  <a:lnTo>
                    <a:pt x="586" y="150"/>
                  </a:lnTo>
                  <a:lnTo>
                    <a:pt x="583" y="180"/>
                  </a:lnTo>
                  <a:lnTo>
                    <a:pt x="575" y="209"/>
                  </a:lnTo>
                  <a:lnTo>
                    <a:pt x="560" y="234"/>
                  </a:lnTo>
                  <a:lnTo>
                    <a:pt x="542" y="257"/>
                  </a:lnTo>
                  <a:lnTo>
                    <a:pt x="519" y="275"/>
                  </a:lnTo>
                  <a:lnTo>
                    <a:pt x="494" y="289"/>
                  </a:lnTo>
                  <a:lnTo>
                    <a:pt x="465" y="298"/>
                  </a:lnTo>
                  <a:lnTo>
                    <a:pt x="435" y="301"/>
                  </a:lnTo>
                  <a:lnTo>
                    <a:pt x="0" y="301"/>
                  </a:lnTo>
                  <a:lnTo>
                    <a:pt x="35" y="229"/>
                  </a:lnTo>
                  <a:lnTo>
                    <a:pt x="64" y="155"/>
                  </a:lnTo>
                  <a:lnTo>
                    <a:pt x="88" y="78"/>
                  </a:lnTo>
                  <a:lnTo>
                    <a:pt x="10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rtl="0"/>
              <a:endParaRPr lang="en-US" kern="12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6" name="Freeform 23"/>
            <p:cNvSpPr>
              <a:spLocks/>
            </p:cNvSpPr>
            <p:nvPr/>
          </p:nvSpPr>
          <p:spPr bwMode="auto">
            <a:xfrm>
              <a:off x="2187575" y="2995613"/>
              <a:ext cx="128588" cy="42863"/>
            </a:xfrm>
            <a:custGeom>
              <a:avLst/>
              <a:gdLst>
                <a:gd name="T0" fmla="*/ 257 w 887"/>
                <a:gd name="T1" fmla="*/ 0 h 301"/>
                <a:gd name="T2" fmla="*/ 736 w 887"/>
                <a:gd name="T3" fmla="*/ 0 h 301"/>
                <a:gd name="T4" fmla="*/ 766 w 887"/>
                <a:gd name="T5" fmla="*/ 3 h 301"/>
                <a:gd name="T6" fmla="*/ 795 w 887"/>
                <a:gd name="T7" fmla="*/ 12 h 301"/>
                <a:gd name="T8" fmla="*/ 820 w 887"/>
                <a:gd name="T9" fmla="*/ 26 h 301"/>
                <a:gd name="T10" fmla="*/ 843 w 887"/>
                <a:gd name="T11" fmla="*/ 45 h 301"/>
                <a:gd name="T12" fmla="*/ 861 w 887"/>
                <a:gd name="T13" fmla="*/ 66 h 301"/>
                <a:gd name="T14" fmla="*/ 876 w 887"/>
                <a:gd name="T15" fmla="*/ 91 h 301"/>
                <a:gd name="T16" fmla="*/ 884 w 887"/>
                <a:gd name="T17" fmla="*/ 120 h 301"/>
                <a:gd name="T18" fmla="*/ 887 w 887"/>
                <a:gd name="T19" fmla="*/ 151 h 301"/>
                <a:gd name="T20" fmla="*/ 884 w 887"/>
                <a:gd name="T21" fmla="*/ 181 h 301"/>
                <a:gd name="T22" fmla="*/ 876 w 887"/>
                <a:gd name="T23" fmla="*/ 209 h 301"/>
                <a:gd name="T24" fmla="*/ 861 w 887"/>
                <a:gd name="T25" fmla="*/ 235 h 301"/>
                <a:gd name="T26" fmla="*/ 843 w 887"/>
                <a:gd name="T27" fmla="*/ 257 h 301"/>
                <a:gd name="T28" fmla="*/ 820 w 887"/>
                <a:gd name="T29" fmla="*/ 275 h 301"/>
                <a:gd name="T30" fmla="*/ 795 w 887"/>
                <a:gd name="T31" fmla="*/ 289 h 301"/>
                <a:gd name="T32" fmla="*/ 766 w 887"/>
                <a:gd name="T33" fmla="*/ 298 h 301"/>
                <a:gd name="T34" fmla="*/ 736 w 887"/>
                <a:gd name="T35" fmla="*/ 301 h 301"/>
                <a:gd name="T36" fmla="*/ 0 w 887"/>
                <a:gd name="T37" fmla="*/ 301 h 301"/>
                <a:gd name="T38" fmla="*/ 59 w 887"/>
                <a:gd name="T39" fmla="*/ 247 h 301"/>
                <a:gd name="T40" fmla="*/ 115 w 887"/>
                <a:gd name="T41" fmla="*/ 191 h 301"/>
                <a:gd name="T42" fmla="*/ 166 w 887"/>
                <a:gd name="T43" fmla="*/ 131 h 301"/>
                <a:gd name="T44" fmla="*/ 214 w 887"/>
                <a:gd name="T45" fmla="*/ 67 h 301"/>
                <a:gd name="T46" fmla="*/ 257 w 887"/>
                <a:gd name="T47" fmla="*/ 0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87" h="301">
                  <a:moveTo>
                    <a:pt x="257" y="0"/>
                  </a:moveTo>
                  <a:lnTo>
                    <a:pt x="736" y="0"/>
                  </a:lnTo>
                  <a:lnTo>
                    <a:pt x="766" y="3"/>
                  </a:lnTo>
                  <a:lnTo>
                    <a:pt x="795" y="12"/>
                  </a:lnTo>
                  <a:lnTo>
                    <a:pt x="820" y="26"/>
                  </a:lnTo>
                  <a:lnTo>
                    <a:pt x="843" y="45"/>
                  </a:lnTo>
                  <a:lnTo>
                    <a:pt x="861" y="66"/>
                  </a:lnTo>
                  <a:lnTo>
                    <a:pt x="876" y="91"/>
                  </a:lnTo>
                  <a:lnTo>
                    <a:pt x="884" y="120"/>
                  </a:lnTo>
                  <a:lnTo>
                    <a:pt x="887" y="151"/>
                  </a:lnTo>
                  <a:lnTo>
                    <a:pt x="884" y="181"/>
                  </a:lnTo>
                  <a:lnTo>
                    <a:pt x="876" y="209"/>
                  </a:lnTo>
                  <a:lnTo>
                    <a:pt x="861" y="235"/>
                  </a:lnTo>
                  <a:lnTo>
                    <a:pt x="843" y="257"/>
                  </a:lnTo>
                  <a:lnTo>
                    <a:pt x="820" y="275"/>
                  </a:lnTo>
                  <a:lnTo>
                    <a:pt x="795" y="289"/>
                  </a:lnTo>
                  <a:lnTo>
                    <a:pt x="766" y="298"/>
                  </a:lnTo>
                  <a:lnTo>
                    <a:pt x="736" y="301"/>
                  </a:lnTo>
                  <a:lnTo>
                    <a:pt x="0" y="301"/>
                  </a:lnTo>
                  <a:lnTo>
                    <a:pt x="59" y="247"/>
                  </a:lnTo>
                  <a:lnTo>
                    <a:pt x="115" y="191"/>
                  </a:lnTo>
                  <a:lnTo>
                    <a:pt x="166" y="131"/>
                  </a:lnTo>
                  <a:lnTo>
                    <a:pt x="214" y="67"/>
                  </a:lnTo>
                  <a:lnTo>
                    <a:pt x="25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rtl="0"/>
              <a:endParaRPr lang="en-US" kern="12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7" name="Freeform 24"/>
            <p:cNvSpPr>
              <a:spLocks/>
            </p:cNvSpPr>
            <p:nvPr/>
          </p:nvSpPr>
          <p:spPr bwMode="auto">
            <a:xfrm>
              <a:off x="1835150" y="2882901"/>
              <a:ext cx="66675" cy="42863"/>
            </a:xfrm>
            <a:custGeom>
              <a:avLst/>
              <a:gdLst>
                <a:gd name="T0" fmla="*/ 152 w 467"/>
                <a:gd name="T1" fmla="*/ 0 h 300"/>
                <a:gd name="T2" fmla="*/ 467 w 467"/>
                <a:gd name="T3" fmla="*/ 0 h 300"/>
                <a:gd name="T4" fmla="*/ 461 w 467"/>
                <a:gd name="T5" fmla="*/ 54 h 300"/>
                <a:gd name="T6" fmla="*/ 456 w 467"/>
                <a:gd name="T7" fmla="*/ 108 h 300"/>
                <a:gd name="T8" fmla="*/ 454 w 467"/>
                <a:gd name="T9" fmla="*/ 163 h 300"/>
                <a:gd name="T10" fmla="*/ 456 w 467"/>
                <a:gd name="T11" fmla="*/ 232 h 300"/>
                <a:gd name="T12" fmla="*/ 463 w 467"/>
                <a:gd name="T13" fmla="*/ 300 h 300"/>
                <a:gd name="T14" fmla="*/ 152 w 467"/>
                <a:gd name="T15" fmla="*/ 300 h 300"/>
                <a:gd name="T16" fmla="*/ 121 w 467"/>
                <a:gd name="T17" fmla="*/ 297 h 300"/>
                <a:gd name="T18" fmla="*/ 93 w 467"/>
                <a:gd name="T19" fmla="*/ 289 h 300"/>
                <a:gd name="T20" fmla="*/ 67 w 467"/>
                <a:gd name="T21" fmla="*/ 275 h 300"/>
                <a:gd name="T22" fmla="*/ 45 w 467"/>
                <a:gd name="T23" fmla="*/ 257 h 300"/>
                <a:gd name="T24" fmla="*/ 26 w 467"/>
                <a:gd name="T25" fmla="*/ 234 h 300"/>
                <a:gd name="T26" fmla="*/ 13 w 467"/>
                <a:gd name="T27" fmla="*/ 209 h 300"/>
                <a:gd name="T28" fmla="*/ 3 w 467"/>
                <a:gd name="T29" fmla="*/ 181 h 300"/>
                <a:gd name="T30" fmla="*/ 0 w 467"/>
                <a:gd name="T31" fmla="*/ 149 h 300"/>
                <a:gd name="T32" fmla="*/ 3 w 467"/>
                <a:gd name="T33" fmla="*/ 119 h 300"/>
                <a:gd name="T34" fmla="*/ 13 w 467"/>
                <a:gd name="T35" fmla="*/ 91 h 300"/>
                <a:gd name="T36" fmla="*/ 26 w 467"/>
                <a:gd name="T37" fmla="*/ 66 h 300"/>
                <a:gd name="T38" fmla="*/ 45 w 467"/>
                <a:gd name="T39" fmla="*/ 43 h 300"/>
                <a:gd name="T40" fmla="*/ 67 w 467"/>
                <a:gd name="T41" fmla="*/ 26 h 300"/>
                <a:gd name="T42" fmla="*/ 93 w 467"/>
                <a:gd name="T43" fmla="*/ 11 h 300"/>
                <a:gd name="T44" fmla="*/ 121 w 467"/>
                <a:gd name="T45" fmla="*/ 3 h 300"/>
                <a:gd name="T46" fmla="*/ 152 w 467"/>
                <a:gd name="T47" fmla="*/ 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67" h="300">
                  <a:moveTo>
                    <a:pt x="152" y="0"/>
                  </a:moveTo>
                  <a:lnTo>
                    <a:pt x="467" y="0"/>
                  </a:lnTo>
                  <a:lnTo>
                    <a:pt x="461" y="54"/>
                  </a:lnTo>
                  <a:lnTo>
                    <a:pt x="456" y="108"/>
                  </a:lnTo>
                  <a:lnTo>
                    <a:pt x="454" y="163"/>
                  </a:lnTo>
                  <a:lnTo>
                    <a:pt x="456" y="232"/>
                  </a:lnTo>
                  <a:lnTo>
                    <a:pt x="463" y="300"/>
                  </a:lnTo>
                  <a:lnTo>
                    <a:pt x="152" y="300"/>
                  </a:lnTo>
                  <a:lnTo>
                    <a:pt x="121" y="297"/>
                  </a:lnTo>
                  <a:lnTo>
                    <a:pt x="93" y="289"/>
                  </a:lnTo>
                  <a:lnTo>
                    <a:pt x="67" y="275"/>
                  </a:lnTo>
                  <a:lnTo>
                    <a:pt x="45" y="257"/>
                  </a:lnTo>
                  <a:lnTo>
                    <a:pt x="26" y="234"/>
                  </a:lnTo>
                  <a:lnTo>
                    <a:pt x="13" y="209"/>
                  </a:lnTo>
                  <a:lnTo>
                    <a:pt x="3" y="181"/>
                  </a:lnTo>
                  <a:lnTo>
                    <a:pt x="0" y="149"/>
                  </a:lnTo>
                  <a:lnTo>
                    <a:pt x="3" y="119"/>
                  </a:lnTo>
                  <a:lnTo>
                    <a:pt x="13" y="91"/>
                  </a:lnTo>
                  <a:lnTo>
                    <a:pt x="26" y="66"/>
                  </a:lnTo>
                  <a:lnTo>
                    <a:pt x="45" y="43"/>
                  </a:lnTo>
                  <a:lnTo>
                    <a:pt x="67" y="26"/>
                  </a:lnTo>
                  <a:lnTo>
                    <a:pt x="93" y="11"/>
                  </a:lnTo>
                  <a:lnTo>
                    <a:pt x="121" y="3"/>
                  </a:lnTo>
                  <a:lnTo>
                    <a:pt x="15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rtl="0"/>
              <a:endParaRPr lang="en-US" kern="12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8" name="Freeform 25"/>
            <p:cNvSpPr>
              <a:spLocks/>
            </p:cNvSpPr>
            <p:nvPr/>
          </p:nvSpPr>
          <p:spPr bwMode="auto">
            <a:xfrm>
              <a:off x="1835150" y="2936876"/>
              <a:ext cx="82550" cy="44450"/>
            </a:xfrm>
            <a:custGeom>
              <a:avLst/>
              <a:gdLst>
                <a:gd name="T0" fmla="*/ 152 w 574"/>
                <a:gd name="T1" fmla="*/ 0 h 301"/>
                <a:gd name="T2" fmla="*/ 475 w 574"/>
                <a:gd name="T3" fmla="*/ 0 h 301"/>
                <a:gd name="T4" fmla="*/ 492 w 574"/>
                <a:gd name="T5" fmla="*/ 78 h 301"/>
                <a:gd name="T6" fmla="*/ 515 w 574"/>
                <a:gd name="T7" fmla="*/ 154 h 301"/>
                <a:gd name="T8" fmla="*/ 542 w 574"/>
                <a:gd name="T9" fmla="*/ 229 h 301"/>
                <a:gd name="T10" fmla="*/ 574 w 574"/>
                <a:gd name="T11" fmla="*/ 301 h 301"/>
                <a:gd name="T12" fmla="*/ 152 w 574"/>
                <a:gd name="T13" fmla="*/ 301 h 301"/>
                <a:gd name="T14" fmla="*/ 121 w 574"/>
                <a:gd name="T15" fmla="*/ 298 h 301"/>
                <a:gd name="T16" fmla="*/ 93 w 574"/>
                <a:gd name="T17" fmla="*/ 288 h 301"/>
                <a:gd name="T18" fmla="*/ 67 w 574"/>
                <a:gd name="T19" fmla="*/ 275 h 301"/>
                <a:gd name="T20" fmla="*/ 45 w 574"/>
                <a:gd name="T21" fmla="*/ 256 h 301"/>
                <a:gd name="T22" fmla="*/ 26 w 574"/>
                <a:gd name="T23" fmla="*/ 234 h 301"/>
                <a:gd name="T24" fmla="*/ 13 w 574"/>
                <a:gd name="T25" fmla="*/ 208 h 301"/>
                <a:gd name="T26" fmla="*/ 3 w 574"/>
                <a:gd name="T27" fmla="*/ 180 h 301"/>
                <a:gd name="T28" fmla="*/ 0 w 574"/>
                <a:gd name="T29" fmla="*/ 150 h 301"/>
                <a:gd name="T30" fmla="*/ 3 w 574"/>
                <a:gd name="T31" fmla="*/ 120 h 301"/>
                <a:gd name="T32" fmla="*/ 13 w 574"/>
                <a:gd name="T33" fmla="*/ 92 h 301"/>
                <a:gd name="T34" fmla="*/ 26 w 574"/>
                <a:gd name="T35" fmla="*/ 66 h 301"/>
                <a:gd name="T36" fmla="*/ 45 w 574"/>
                <a:gd name="T37" fmla="*/ 44 h 301"/>
                <a:gd name="T38" fmla="*/ 67 w 574"/>
                <a:gd name="T39" fmla="*/ 25 h 301"/>
                <a:gd name="T40" fmla="*/ 93 w 574"/>
                <a:gd name="T41" fmla="*/ 12 h 301"/>
                <a:gd name="T42" fmla="*/ 121 w 574"/>
                <a:gd name="T43" fmla="*/ 3 h 301"/>
                <a:gd name="T44" fmla="*/ 152 w 574"/>
                <a:gd name="T45" fmla="*/ 0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74" h="301">
                  <a:moveTo>
                    <a:pt x="152" y="0"/>
                  </a:moveTo>
                  <a:lnTo>
                    <a:pt x="475" y="0"/>
                  </a:lnTo>
                  <a:lnTo>
                    <a:pt x="492" y="78"/>
                  </a:lnTo>
                  <a:lnTo>
                    <a:pt x="515" y="154"/>
                  </a:lnTo>
                  <a:lnTo>
                    <a:pt x="542" y="229"/>
                  </a:lnTo>
                  <a:lnTo>
                    <a:pt x="574" y="301"/>
                  </a:lnTo>
                  <a:lnTo>
                    <a:pt x="152" y="301"/>
                  </a:lnTo>
                  <a:lnTo>
                    <a:pt x="121" y="298"/>
                  </a:lnTo>
                  <a:lnTo>
                    <a:pt x="93" y="288"/>
                  </a:lnTo>
                  <a:lnTo>
                    <a:pt x="67" y="275"/>
                  </a:lnTo>
                  <a:lnTo>
                    <a:pt x="45" y="256"/>
                  </a:lnTo>
                  <a:lnTo>
                    <a:pt x="26" y="234"/>
                  </a:lnTo>
                  <a:lnTo>
                    <a:pt x="13" y="208"/>
                  </a:lnTo>
                  <a:lnTo>
                    <a:pt x="3" y="180"/>
                  </a:lnTo>
                  <a:lnTo>
                    <a:pt x="0" y="150"/>
                  </a:lnTo>
                  <a:lnTo>
                    <a:pt x="3" y="120"/>
                  </a:lnTo>
                  <a:lnTo>
                    <a:pt x="13" y="92"/>
                  </a:lnTo>
                  <a:lnTo>
                    <a:pt x="26" y="66"/>
                  </a:lnTo>
                  <a:lnTo>
                    <a:pt x="45" y="44"/>
                  </a:lnTo>
                  <a:lnTo>
                    <a:pt x="67" y="25"/>
                  </a:lnTo>
                  <a:lnTo>
                    <a:pt x="93" y="12"/>
                  </a:lnTo>
                  <a:lnTo>
                    <a:pt x="121" y="3"/>
                  </a:lnTo>
                  <a:lnTo>
                    <a:pt x="15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rtl="0"/>
              <a:endParaRPr lang="en-US" kern="12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9" name="Freeform 26"/>
            <p:cNvSpPr>
              <a:spLocks/>
            </p:cNvSpPr>
            <p:nvPr/>
          </p:nvSpPr>
          <p:spPr bwMode="auto">
            <a:xfrm>
              <a:off x="1835150" y="2827338"/>
              <a:ext cx="84138" cy="44450"/>
            </a:xfrm>
            <a:custGeom>
              <a:avLst/>
              <a:gdLst>
                <a:gd name="T0" fmla="*/ 152 w 586"/>
                <a:gd name="T1" fmla="*/ 0 h 302"/>
                <a:gd name="T2" fmla="*/ 586 w 586"/>
                <a:gd name="T3" fmla="*/ 0 h 302"/>
                <a:gd name="T4" fmla="*/ 552 w 586"/>
                <a:gd name="T5" fmla="*/ 72 h 302"/>
                <a:gd name="T6" fmla="*/ 522 w 586"/>
                <a:gd name="T7" fmla="*/ 147 h 302"/>
                <a:gd name="T8" fmla="*/ 498 w 586"/>
                <a:gd name="T9" fmla="*/ 223 h 302"/>
                <a:gd name="T10" fmla="*/ 479 w 586"/>
                <a:gd name="T11" fmla="*/ 302 h 302"/>
                <a:gd name="T12" fmla="*/ 152 w 586"/>
                <a:gd name="T13" fmla="*/ 302 h 302"/>
                <a:gd name="T14" fmla="*/ 121 w 586"/>
                <a:gd name="T15" fmla="*/ 299 h 302"/>
                <a:gd name="T16" fmla="*/ 93 w 586"/>
                <a:gd name="T17" fmla="*/ 289 h 302"/>
                <a:gd name="T18" fmla="*/ 67 w 586"/>
                <a:gd name="T19" fmla="*/ 276 h 302"/>
                <a:gd name="T20" fmla="*/ 45 w 586"/>
                <a:gd name="T21" fmla="*/ 257 h 302"/>
                <a:gd name="T22" fmla="*/ 26 w 586"/>
                <a:gd name="T23" fmla="*/ 235 h 302"/>
                <a:gd name="T24" fmla="*/ 13 w 586"/>
                <a:gd name="T25" fmla="*/ 209 h 302"/>
                <a:gd name="T26" fmla="*/ 3 w 586"/>
                <a:gd name="T27" fmla="*/ 181 h 302"/>
                <a:gd name="T28" fmla="*/ 0 w 586"/>
                <a:gd name="T29" fmla="*/ 151 h 302"/>
                <a:gd name="T30" fmla="*/ 3 w 586"/>
                <a:gd name="T31" fmla="*/ 121 h 302"/>
                <a:gd name="T32" fmla="*/ 13 w 586"/>
                <a:gd name="T33" fmla="*/ 93 h 302"/>
                <a:gd name="T34" fmla="*/ 26 w 586"/>
                <a:gd name="T35" fmla="*/ 67 h 302"/>
                <a:gd name="T36" fmla="*/ 45 w 586"/>
                <a:gd name="T37" fmla="*/ 45 h 302"/>
                <a:gd name="T38" fmla="*/ 67 w 586"/>
                <a:gd name="T39" fmla="*/ 26 h 302"/>
                <a:gd name="T40" fmla="*/ 93 w 586"/>
                <a:gd name="T41" fmla="*/ 13 h 302"/>
                <a:gd name="T42" fmla="*/ 121 w 586"/>
                <a:gd name="T43" fmla="*/ 3 h 302"/>
                <a:gd name="T44" fmla="*/ 152 w 586"/>
                <a:gd name="T45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86" h="302">
                  <a:moveTo>
                    <a:pt x="152" y="0"/>
                  </a:moveTo>
                  <a:lnTo>
                    <a:pt x="586" y="0"/>
                  </a:lnTo>
                  <a:lnTo>
                    <a:pt x="552" y="72"/>
                  </a:lnTo>
                  <a:lnTo>
                    <a:pt x="522" y="147"/>
                  </a:lnTo>
                  <a:lnTo>
                    <a:pt x="498" y="223"/>
                  </a:lnTo>
                  <a:lnTo>
                    <a:pt x="479" y="302"/>
                  </a:lnTo>
                  <a:lnTo>
                    <a:pt x="152" y="302"/>
                  </a:lnTo>
                  <a:lnTo>
                    <a:pt x="121" y="299"/>
                  </a:lnTo>
                  <a:lnTo>
                    <a:pt x="93" y="289"/>
                  </a:lnTo>
                  <a:lnTo>
                    <a:pt x="67" y="276"/>
                  </a:lnTo>
                  <a:lnTo>
                    <a:pt x="45" y="257"/>
                  </a:lnTo>
                  <a:lnTo>
                    <a:pt x="26" y="235"/>
                  </a:lnTo>
                  <a:lnTo>
                    <a:pt x="13" y="209"/>
                  </a:lnTo>
                  <a:lnTo>
                    <a:pt x="3" y="181"/>
                  </a:lnTo>
                  <a:lnTo>
                    <a:pt x="0" y="151"/>
                  </a:lnTo>
                  <a:lnTo>
                    <a:pt x="3" y="121"/>
                  </a:lnTo>
                  <a:lnTo>
                    <a:pt x="13" y="93"/>
                  </a:lnTo>
                  <a:lnTo>
                    <a:pt x="26" y="67"/>
                  </a:lnTo>
                  <a:lnTo>
                    <a:pt x="45" y="45"/>
                  </a:lnTo>
                  <a:lnTo>
                    <a:pt x="67" y="26"/>
                  </a:lnTo>
                  <a:lnTo>
                    <a:pt x="93" y="13"/>
                  </a:lnTo>
                  <a:lnTo>
                    <a:pt x="121" y="3"/>
                  </a:lnTo>
                  <a:lnTo>
                    <a:pt x="15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rtl="0"/>
              <a:endParaRPr lang="en-US" kern="12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0" name="Freeform 27"/>
            <p:cNvSpPr>
              <a:spLocks/>
            </p:cNvSpPr>
            <p:nvPr/>
          </p:nvSpPr>
          <p:spPr bwMode="auto">
            <a:xfrm>
              <a:off x="1835150" y="2773363"/>
              <a:ext cx="128588" cy="42863"/>
            </a:xfrm>
            <a:custGeom>
              <a:avLst/>
              <a:gdLst>
                <a:gd name="T0" fmla="*/ 152 w 888"/>
                <a:gd name="T1" fmla="*/ 0 h 300"/>
                <a:gd name="T2" fmla="*/ 888 w 888"/>
                <a:gd name="T3" fmla="*/ 0 h 300"/>
                <a:gd name="T4" fmla="*/ 829 w 888"/>
                <a:gd name="T5" fmla="*/ 53 h 300"/>
                <a:gd name="T6" fmla="*/ 774 w 888"/>
                <a:gd name="T7" fmla="*/ 110 h 300"/>
                <a:gd name="T8" fmla="*/ 721 w 888"/>
                <a:gd name="T9" fmla="*/ 170 h 300"/>
                <a:gd name="T10" fmla="*/ 674 w 888"/>
                <a:gd name="T11" fmla="*/ 234 h 300"/>
                <a:gd name="T12" fmla="*/ 630 w 888"/>
                <a:gd name="T13" fmla="*/ 300 h 300"/>
                <a:gd name="T14" fmla="*/ 152 w 888"/>
                <a:gd name="T15" fmla="*/ 300 h 300"/>
                <a:gd name="T16" fmla="*/ 121 w 888"/>
                <a:gd name="T17" fmla="*/ 297 h 300"/>
                <a:gd name="T18" fmla="*/ 93 w 888"/>
                <a:gd name="T19" fmla="*/ 289 h 300"/>
                <a:gd name="T20" fmla="*/ 67 w 888"/>
                <a:gd name="T21" fmla="*/ 274 h 300"/>
                <a:gd name="T22" fmla="*/ 45 w 888"/>
                <a:gd name="T23" fmla="*/ 256 h 300"/>
                <a:gd name="T24" fmla="*/ 26 w 888"/>
                <a:gd name="T25" fmla="*/ 234 h 300"/>
                <a:gd name="T26" fmla="*/ 13 w 888"/>
                <a:gd name="T27" fmla="*/ 209 h 300"/>
                <a:gd name="T28" fmla="*/ 3 w 888"/>
                <a:gd name="T29" fmla="*/ 179 h 300"/>
                <a:gd name="T30" fmla="*/ 0 w 888"/>
                <a:gd name="T31" fmla="*/ 149 h 300"/>
                <a:gd name="T32" fmla="*/ 3 w 888"/>
                <a:gd name="T33" fmla="*/ 119 h 300"/>
                <a:gd name="T34" fmla="*/ 13 w 888"/>
                <a:gd name="T35" fmla="*/ 91 h 300"/>
                <a:gd name="T36" fmla="*/ 26 w 888"/>
                <a:gd name="T37" fmla="*/ 66 h 300"/>
                <a:gd name="T38" fmla="*/ 45 w 888"/>
                <a:gd name="T39" fmla="*/ 43 h 300"/>
                <a:gd name="T40" fmla="*/ 67 w 888"/>
                <a:gd name="T41" fmla="*/ 26 h 300"/>
                <a:gd name="T42" fmla="*/ 93 w 888"/>
                <a:gd name="T43" fmla="*/ 11 h 300"/>
                <a:gd name="T44" fmla="*/ 121 w 888"/>
                <a:gd name="T45" fmla="*/ 3 h 300"/>
                <a:gd name="T46" fmla="*/ 152 w 888"/>
                <a:gd name="T47" fmla="*/ 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88" h="300">
                  <a:moveTo>
                    <a:pt x="152" y="0"/>
                  </a:moveTo>
                  <a:lnTo>
                    <a:pt x="888" y="0"/>
                  </a:lnTo>
                  <a:lnTo>
                    <a:pt x="829" y="53"/>
                  </a:lnTo>
                  <a:lnTo>
                    <a:pt x="774" y="110"/>
                  </a:lnTo>
                  <a:lnTo>
                    <a:pt x="721" y="170"/>
                  </a:lnTo>
                  <a:lnTo>
                    <a:pt x="674" y="234"/>
                  </a:lnTo>
                  <a:lnTo>
                    <a:pt x="630" y="300"/>
                  </a:lnTo>
                  <a:lnTo>
                    <a:pt x="152" y="300"/>
                  </a:lnTo>
                  <a:lnTo>
                    <a:pt x="121" y="297"/>
                  </a:lnTo>
                  <a:lnTo>
                    <a:pt x="93" y="289"/>
                  </a:lnTo>
                  <a:lnTo>
                    <a:pt x="67" y="274"/>
                  </a:lnTo>
                  <a:lnTo>
                    <a:pt x="45" y="256"/>
                  </a:lnTo>
                  <a:lnTo>
                    <a:pt x="26" y="234"/>
                  </a:lnTo>
                  <a:lnTo>
                    <a:pt x="13" y="209"/>
                  </a:lnTo>
                  <a:lnTo>
                    <a:pt x="3" y="179"/>
                  </a:lnTo>
                  <a:lnTo>
                    <a:pt x="0" y="149"/>
                  </a:lnTo>
                  <a:lnTo>
                    <a:pt x="3" y="119"/>
                  </a:lnTo>
                  <a:lnTo>
                    <a:pt x="13" y="91"/>
                  </a:lnTo>
                  <a:lnTo>
                    <a:pt x="26" y="66"/>
                  </a:lnTo>
                  <a:lnTo>
                    <a:pt x="45" y="43"/>
                  </a:lnTo>
                  <a:lnTo>
                    <a:pt x="67" y="26"/>
                  </a:lnTo>
                  <a:lnTo>
                    <a:pt x="93" y="11"/>
                  </a:lnTo>
                  <a:lnTo>
                    <a:pt x="121" y="3"/>
                  </a:lnTo>
                  <a:lnTo>
                    <a:pt x="15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rtl="0"/>
              <a:endParaRPr lang="en-US" kern="12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1" name="Freeform 28"/>
            <p:cNvSpPr>
              <a:spLocks/>
            </p:cNvSpPr>
            <p:nvPr/>
          </p:nvSpPr>
          <p:spPr bwMode="auto">
            <a:xfrm>
              <a:off x="1835150" y="2992438"/>
              <a:ext cx="123825" cy="42863"/>
            </a:xfrm>
            <a:custGeom>
              <a:avLst/>
              <a:gdLst>
                <a:gd name="T0" fmla="*/ 152 w 861"/>
                <a:gd name="T1" fmla="*/ 0 h 300"/>
                <a:gd name="T2" fmla="*/ 615 w 861"/>
                <a:gd name="T3" fmla="*/ 0 h 300"/>
                <a:gd name="T4" fmla="*/ 655 w 861"/>
                <a:gd name="T5" fmla="*/ 66 h 300"/>
                <a:gd name="T6" fmla="*/ 701 w 861"/>
                <a:gd name="T7" fmla="*/ 130 h 300"/>
                <a:gd name="T8" fmla="*/ 751 w 861"/>
                <a:gd name="T9" fmla="*/ 190 h 300"/>
                <a:gd name="T10" fmla="*/ 804 w 861"/>
                <a:gd name="T11" fmla="*/ 247 h 300"/>
                <a:gd name="T12" fmla="*/ 861 w 861"/>
                <a:gd name="T13" fmla="*/ 300 h 300"/>
                <a:gd name="T14" fmla="*/ 152 w 861"/>
                <a:gd name="T15" fmla="*/ 300 h 300"/>
                <a:gd name="T16" fmla="*/ 121 w 861"/>
                <a:gd name="T17" fmla="*/ 297 h 300"/>
                <a:gd name="T18" fmla="*/ 93 w 861"/>
                <a:gd name="T19" fmla="*/ 289 h 300"/>
                <a:gd name="T20" fmla="*/ 67 w 861"/>
                <a:gd name="T21" fmla="*/ 275 h 300"/>
                <a:gd name="T22" fmla="*/ 45 w 861"/>
                <a:gd name="T23" fmla="*/ 257 h 300"/>
                <a:gd name="T24" fmla="*/ 26 w 861"/>
                <a:gd name="T25" fmla="*/ 235 h 300"/>
                <a:gd name="T26" fmla="*/ 13 w 861"/>
                <a:gd name="T27" fmla="*/ 209 h 300"/>
                <a:gd name="T28" fmla="*/ 3 w 861"/>
                <a:gd name="T29" fmla="*/ 181 h 300"/>
                <a:gd name="T30" fmla="*/ 0 w 861"/>
                <a:gd name="T31" fmla="*/ 151 h 300"/>
                <a:gd name="T32" fmla="*/ 3 w 861"/>
                <a:gd name="T33" fmla="*/ 119 h 300"/>
                <a:gd name="T34" fmla="*/ 13 w 861"/>
                <a:gd name="T35" fmla="*/ 91 h 300"/>
                <a:gd name="T36" fmla="*/ 26 w 861"/>
                <a:gd name="T37" fmla="*/ 66 h 300"/>
                <a:gd name="T38" fmla="*/ 45 w 861"/>
                <a:gd name="T39" fmla="*/ 44 h 300"/>
                <a:gd name="T40" fmla="*/ 67 w 861"/>
                <a:gd name="T41" fmla="*/ 26 h 300"/>
                <a:gd name="T42" fmla="*/ 93 w 861"/>
                <a:gd name="T43" fmla="*/ 11 h 300"/>
                <a:gd name="T44" fmla="*/ 121 w 861"/>
                <a:gd name="T45" fmla="*/ 3 h 300"/>
                <a:gd name="T46" fmla="*/ 152 w 861"/>
                <a:gd name="T47" fmla="*/ 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61" h="300">
                  <a:moveTo>
                    <a:pt x="152" y="0"/>
                  </a:moveTo>
                  <a:lnTo>
                    <a:pt x="615" y="0"/>
                  </a:lnTo>
                  <a:lnTo>
                    <a:pt x="655" y="66"/>
                  </a:lnTo>
                  <a:lnTo>
                    <a:pt x="701" y="130"/>
                  </a:lnTo>
                  <a:lnTo>
                    <a:pt x="751" y="190"/>
                  </a:lnTo>
                  <a:lnTo>
                    <a:pt x="804" y="247"/>
                  </a:lnTo>
                  <a:lnTo>
                    <a:pt x="861" y="300"/>
                  </a:lnTo>
                  <a:lnTo>
                    <a:pt x="152" y="300"/>
                  </a:lnTo>
                  <a:lnTo>
                    <a:pt x="121" y="297"/>
                  </a:lnTo>
                  <a:lnTo>
                    <a:pt x="93" y="289"/>
                  </a:lnTo>
                  <a:lnTo>
                    <a:pt x="67" y="275"/>
                  </a:lnTo>
                  <a:lnTo>
                    <a:pt x="45" y="257"/>
                  </a:lnTo>
                  <a:lnTo>
                    <a:pt x="26" y="235"/>
                  </a:lnTo>
                  <a:lnTo>
                    <a:pt x="13" y="209"/>
                  </a:lnTo>
                  <a:lnTo>
                    <a:pt x="3" y="181"/>
                  </a:lnTo>
                  <a:lnTo>
                    <a:pt x="0" y="151"/>
                  </a:lnTo>
                  <a:lnTo>
                    <a:pt x="3" y="119"/>
                  </a:lnTo>
                  <a:lnTo>
                    <a:pt x="13" y="91"/>
                  </a:lnTo>
                  <a:lnTo>
                    <a:pt x="26" y="66"/>
                  </a:lnTo>
                  <a:lnTo>
                    <a:pt x="45" y="44"/>
                  </a:lnTo>
                  <a:lnTo>
                    <a:pt x="67" y="26"/>
                  </a:lnTo>
                  <a:lnTo>
                    <a:pt x="93" y="11"/>
                  </a:lnTo>
                  <a:lnTo>
                    <a:pt x="121" y="3"/>
                  </a:lnTo>
                  <a:lnTo>
                    <a:pt x="15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rtl="0"/>
              <a:endParaRPr lang="en-US" kern="12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2" name="Freeform 29"/>
            <p:cNvSpPr>
              <a:spLocks/>
            </p:cNvSpPr>
            <p:nvPr/>
          </p:nvSpPr>
          <p:spPr bwMode="auto">
            <a:xfrm>
              <a:off x="1835150" y="3046413"/>
              <a:ext cx="203200" cy="44450"/>
            </a:xfrm>
            <a:custGeom>
              <a:avLst/>
              <a:gdLst>
                <a:gd name="T0" fmla="*/ 152 w 1414"/>
                <a:gd name="T1" fmla="*/ 0 h 301"/>
                <a:gd name="T2" fmla="*/ 958 w 1414"/>
                <a:gd name="T3" fmla="*/ 0 h 301"/>
                <a:gd name="T4" fmla="*/ 1027 w 1414"/>
                <a:gd name="T5" fmla="*/ 46 h 301"/>
                <a:gd name="T6" fmla="*/ 1099 w 1414"/>
                <a:gd name="T7" fmla="*/ 88 h 301"/>
                <a:gd name="T8" fmla="*/ 1174 w 1414"/>
                <a:gd name="T9" fmla="*/ 124 h 301"/>
                <a:gd name="T10" fmla="*/ 1251 w 1414"/>
                <a:gd name="T11" fmla="*/ 155 h 301"/>
                <a:gd name="T12" fmla="*/ 1332 w 1414"/>
                <a:gd name="T13" fmla="*/ 181 h 301"/>
                <a:gd name="T14" fmla="*/ 1414 w 1414"/>
                <a:gd name="T15" fmla="*/ 202 h 301"/>
                <a:gd name="T16" fmla="*/ 1403 w 1414"/>
                <a:gd name="T17" fmla="*/ 226 h 301"/>
                <a:gd name="T18" fmla="*/ 1388 w 1414"/>
                <a:gd name="T19" fmla="*/ 247 h 301"/>
                <a:gd name="T20" fmla="*/ 1370 w 1414"/>
                <a:gd name="T21" fmla="*/ 266 h 301"/>
                <a:gd name="T22" fmla="*/ 1349 w 1414"/>
                <a:gd name="T23" fmla="*/ 280 h 301"/>
                <a:gd name="T24" fmla="*/ 1325 w 1414"/>
                <a:gd name="T25" fmla="*/ 292 h 301"/>
                <a:gd name="T26" fmla="*/ 1300 w 1414"/>
                <a:gd name="T27" fmla="*/ 299 h 301"/>
                <a:gd name="T28" fmla="*/ 1273 w 1414"/>
                <a:gd name="T29" fmla="*/ 301 h 301"/>
                <a:gd name="T30" fmla="*/ 152 w 1414"/>
                <a:gd name="T31" fmla="*/ 301 h 301"/>
                <a:gd name="T32" fmla="*/ 121 w 1414"/>
                <a:gd name="T33" fmla="*/ 298 h 301"/>
                <a:gd name="T34" fmla="*/ 93 w 1414"/>
                <a:gd name="T35" fmla="*/ 290 h 301"/>
                <a:gd name="T36" fmla="*/ 67 w 1414"/>
                <a:gd name="T37" fmla="*/ 275 h 301"/>
                <a:gd name="T38" fmla="*/ 45 w 1414"/>
                <a:gd name="T39" fmla="*/ 257 h 301"/>
                <a:gd name="T40" fmla="*/ 26 w 1414"/>
                <a:gd name="T41" fmla="*/ 234 h 301"/>
                <a:gd name="T42" fmla="*/ 13 w 1414"/>
                <a:gd name="T43" fmla="*/ 210 h 301"/>
                <a:gd name="T44" fmla="*/ 3 w 1414"/>
                <a:gd name="T45" fmla="*/ 180 h 301"/>
                <a:gd name="T46" fmla="*/ 0 w 1414"/>
                <a:gd name="T47" fmla="*/ 150 h 301"/>
                <a:gd name="T48" fmla="*/ 3 w 1414"/>
                <a:gd name="T49" fmla="*/ 120 h 301"/>
                <a:gd name="T50" fmla="*/ 13 w 1414"/>
                <a:gd name="T51" fmla="*/ 92 h 301"/>
                <a:gd name="T52" fmla="*/ 26 w 1414"/>
                <a:gd name="T53" fmla="*/ 66 h 301"/>
                <a:gd name="T54" fmla="*/ 45 w 1414"/>
                <a:gd name="T55" fmla="*/ 44 h 301"/>
                <a:gd name="T56" fmla="*/ 67 w 1414"/>
                <a:gd name="T57" fmla="*/ 25 h 301"/>
                <a:gd name="T58" fmla="*/ 93 w 1414"/>
                <a:gd name="T59" fmla="*/ 12 h 301"/>
                <a:gd name="T60" fmla="*/ 121 w 1414"/>
                <a:gd name="T61" fmla="*/ 4 h 301"/>
                <a:gd name="T62" fmla="*/ 152 w 1414"/>
                <a:gd name="T63" fmla="*/ 0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14" h="301">
                  <a:moveTo>
                    <a:pt x="152" y="0"/>
                  </a:moveTo>
                  <a:lnTo>
                    <a:pt x="958" y="0"/>
                  </a:lnTo>
                  <a:lnTo>
                    <a:pt x="1027" y="46"/>
                  </a:lnTo>
                  <a:lnTo>
                    <a:pt x="1099" y="88"/>
                  </a:lnTo>
                  <a:lnTo>
                    <a:pt x="1174" y="124"/>
                  </a:lnTo>
                  <a:lnTo>
                    <a:pt x="1251" y="155"/>
                  </a:lnTo>
                  <a:lnTo>
                    <a:pt x="1332" y="181"/>
                  </a:lnTo>
                  <a:lnTo>
                    <a:pt x="1414" y="202"/>
                  </a:lnTo>
                  <a:lnTo>
                    <a:pt x="1403" y="226"/>
                  </a:lnTo>
                  <a:lnTo>
                    <a:pt x="1388" y="247"/>
                  </a:lnTo>
                  <a:lnTo>
                    <a:pt x="1370" y="266"/>
                  </a:lnTo>
                  <a:lnTo>
                    <a:pt x="1349" y="280"/>
                  </a:lnTo>
                  <a:lnTo>
                    <a:pt x="1325" y="292"/>
                  </a:lnTo>
                  <a:lnTo>
                    <a:pt x="1300" y="299"/>
                  </a:lnTo>
                  <a:lnTo>
                    <a:pt x="1273" y="301"/>
                  </a:lnTo>
                  <a:lnTo>
                    <a:pt x="152" y="301"/>
                  </a:lnTo>
                  <a:lnTo>
                    <a:pt x="121" y="298"/>
                  </a:lnTo>
                  <a:lnTo>
                    <a:pt x="93" y="290"/>
                  </a:lnTo>
                  <a:lnTo>
                    <a:pt x="67" y="275"/>
                  </a:lnTo>
                  <a:lnTo>
                    <a:pt x="45" y="257"/>
                  </a:lnTo>
                  <a:lnTo>
                    <a:pt x="26" y="234"/>
                  </a:lnTo>
                  <a:lnTo>
                    <a:pt x="13" y="210"/>
                  </a:lnTo>
                  <a:lnTo>
                    <a:pt x="3" y="180"/>
                  </a:lnTo>
                  <a:lnTo>
                    <a:pt x="0" y="150"/>
                  </a:lnTo>
                  <a:lnTo>
                    <a:pt x="3" y="120"/>
                  </a:lnTo>
                  <a:lnTo>
                    <a:pt x="13" y="92"/>
                  </a:lnTo>
                  <a:lnTo>
                    <a:pt x="26" y="66"/>
                  </a:lnTo>
                  <a:lnTo>
                    <a:pt x="45" y="44"/>
                  </a:lnTo>
                  <a:lnTo>
                    <a:pt x="67" y="25"/>
                  </a:lnTo>
                  <a:lnTo>
                    <a:pt x="93" y="12"/>
                  </a:lnTo>
                  <a:lnTo>
                    <a:pt x="121" y="4"/>
                  </a:lnTo>
                  <a:lnTo>
                    <a:pt x="15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rtl="0"/>
              <a:endParaRPr lang="en-US" kern="12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3" name="Freeform 30"/>
            <p:cNvSpPr>
              <a:spLocks/>
            </p:cNvSpPr>
            <p:nvPr/>
          </p:nvSpPr>
          <p:spPr bwMode="auto">
            <a:xfrm>
              <a:off x="1835150" y="3101976"/>
              <a:ext cx="204788" cy="42863"/>
            </a:xfrm>
            <a:custGeom>
              <a:avLst/>
              <a:gdLst>
                <a:gd name="T0" fmla="*/ 152 w 1424"/>
                <a:gd name="T1" fmla="*/ 0 h 302"/>
                <a:gd name="T2" fmla="*/ 1273 w 1424"/>
                <a:gd name="T3" fmla="*/ 0 h 302"/>
                <a:gd name="T4" fmla="*/ 1303 w 1424"/>
                <a:gd name="T5" fmla="*/ 3 h 302"/>
                <a:gd name="T6" fmla="*/ 1332 w 1424"/>
                <a:gd name="T7" fmla="*/ 13 h 302"/>
                <a:gd name="T8" fmla="*/ 1357 w 1424"/>
                <a:gd name="T9" fmla="*/ 26 h 302"/>
                <a:gd name="T10" fmla="*/ 1380 w 1424"/>
                <a:gd name="T11" fmla="*/ 45 h 302"/>
                <a:gd name="T12" fmla="*/ 1398 w 1424"/>
                <a:gd name="T13" fmla="*/ 67 h 302"/>
                <a:gd name="T14" fmla="*/ 1412 w 1424"/>
                <a:gd name="T15" fmla="*/ 92 h 302"/>
                <a:gd name="T16" fmla="*/ 1421 w 1424"/>
                <a:gd name="T17" fmla="*/ 121 h 302"/>
                <a:gd name="T18" fmla="*/ 1424 w 1424"/>
                <a:gd name="T19" fmla="*/ 151 h 302"/>
                <a:gd name="T20" fmla="*/ 1421 w 1424"/>
                <a:gd name="T21" fmla="*/ 181 h 302"/>
                <a:gd name="T22" fmla="*/ 1412 w 1424"/>
                <a:gd name="T23" fmla="*/ 209 h 302"/>
                <a:gd name="T24" fmla="*/ 1398 w 1424"/>
                <a:gd name="T25" fmla="*/ 235 h 302"/>
                <a:gd name="T26" fmla="*/ 1380 w 1424"/>
                <a:gd name="T27" fmla="*/ 257 h 302"/>
                <a:gd name="T28" fmla="*/ 1357 w 1424"/>
                <a:gd name="T29" fmla="*/ 276 h 302"/>
                <a:gd name="T30" fmla="*/ 1332 w 1424"/>
                <a:gd name="T31" fmla="*/ 289 h 302"/>
                <a:gd name="T32" fmla="*/ 1303 w 1424"/>
                <a:gd name="T33" fmla="*/ 299 h 302"/>
                <a:gd name="T34" fmla="*/ 1273 w 1424"/>
                <a:gd name="T35" fmla="*/ 302 h 302"/>
                <a:gd name="T36" fmla="*/ 152 w 1424"/>
                <a:gd name="T37" fmla="*/ 302 h 302"/>
                <a:gd name="T38" fmla="*/ 121 w 1424"/>
                <a:gd name="T39" fmla="*/ 299 h 302"/>
                <a:gd name="T40" fmla="*/ 93 w 1424"/>
                <a:gd name="T41" fmla="*/ 289 h 302"/>
                <a:gd name="T42" fmla="*/ 67 w 1424"/>
                <a:gd name="T43" fmla="*/ 276 h 302"/>
                <a:gd name="T44" fmla="*/ 45 w 1424"/>
                <a:gd name="T45" fmla="*/ 257 h 302"/>
                <a:gd name="T46" fmla="*/ 26 w 1424"/>
                <a:gd name="T47" fmla="*/ 235 h 302"/>
                <a:gd name="T48" fmla="*/ 13 w 1424"/>
                <a:gd name="T49" fmla="*/ 209 h 302"/>
                <a:gd name="T50" fmla="*/ 3 w 1424"/>
                <a:gd name="T51" fmla="*/ 181 h 302"/>
                <a:gd name="T52" fmla="*/ 0 w 1424"/>
                <a:gd name="T53" fmla="*/ 151 h 302"/>
                <a:gd name="T54" fmla="*/ 3 w 1424"/>
                <a:gd name="T55" fmla="*/ 121 h 302"/>
                <a:gd name="T56" fmla="*/ 13 w 1424"/>
                <a:gd name="T57" fmla="*/ 92 h 302"/>
                <a:gd name="T58" fmla="*/ 26 w 1424"/>
                <a:gd name="T59" fmla="*/ 67 h 302"/>
                <a:gd name="T60" fmla="*/ 45 w 1424"/>
                <a:gd name="T61" fmla="*/ 45 h 302"/>
                <a:gd name="T62" fmla="*/ 67 w 1424"/>
                <a:gd name="T63" fmla="*/ 26 h 302"/>
                <a:gd name="T64" fmla="*/ 93 w 1424"/>
                <a:gd name="T65" fmla="*/ 13 h 302"/>
                <a:gd name="T66" fmla="*/ 121 w 1424"/>
                <a:gd name="T67" fmla="*/ 3 h 302"/>
                <a:gd name="T68" fmla="*/ 152 w 1424"/>
                <a:gd name="T69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24" h="302">
                  <a:moveTo>
                    <a:pt x="152" y="0"/>
                  </a:moveTo>
                  <a:lnTo>
                    <a:pt x="1273" y="0"/>
                  </a:lnTo>
                  <a:lnTo>
                    <a:pt x="1303" y="3"/>
                  </a:lnTo>
                  <a:lnTo>
                    <a:pt x="1332" y="13"/>
                  </a:lnTo>
                  <a:lnTo>
                    <a:pt x="1357" y="26"/>
                  </a:lnTo>
                  <a:lnTo>
                    <a:pt x="1380" y="45"/>
                  </a:lnTo>
                  <a:lnTo>
                    <a:pt x="1398" y="67"/>
                  </a:lnTo>
                  <a:lnTo>
                    <a:pt x="1412" y="92"/>
                  </a:lnTo>
                  <a:lnTo>
                    <a:pt x="1421" y="121"/>
                  </a:lnTo>
                  <a:lnTo>
                    <a:pt x="1424" y="151"/>
                  </a:lnTo>
                  <a:lnTo>
                    <a:pt x="1421" y="181"/>
                  </a:lnTo>
                  <a:lnTo>
                    <a:pt x="1412" y="209"/>
                  </a:lnTo>
                  <a:lnTo>
                    <a:pt x="1398" y="235"/>
                  </a:lnTo>
                  <a:lnTo>
                    <a:pt x="1380" y="257"/>
                  </a:lnTo>
                  <a:lnTo>
                    <a:pt x="1357" y="276"/>
                  </a:lnTo>
                  <a:lnTo>
                    <a:pt x="1332" y="289"/>
                  </a:lnTo>
                  <a:lnTo>
                    <a:pt x="1303" y="299"/>
                  </a:lnTo>
                  <a:lnTo>
                    <a:pt x="1273" y="302"/>
                  </a:lnTo>
                  <a:lnTo>
                    <a:pt x="152" y="302"/>
                  </a:lnTo>
                  <a:lnTo>
                    <a:pt x="121" y="299"/>
                  </a:lnTo>
                  <a:lnTo>
                    <a:pt x="93" y="289"/>
                  </a:lnTo>
                  <a:lnTo>
                    <a:pt x="67" y="276"/>
                  </a:lnTo>
                  <a:lnTo>
                    <a:pt x="45" y="257"/>
                  </a:lnTo>
                  <a:lnTo>
                    <a:pt x="26" y="235"/>
                  </a:lnTo>
                  <a:lnTo>
                    <a:pt x="13" y="209"/>
                  </a:lnTo>
                  <a:lnTo>
                    <a:pt x="3" y="181"/>
                  </a:lnTo>
                  <a:lnTo>
                    <a:pt x="0" y="151"/>
                  </a:lnTo>
                  <a:lnTo>
                    <a:pt x="3" y="121"/>
                  </a:lnTo>
                  <a:lnTo>
                    <a:pt x="13" y="92"/>
                  </a:lnTo>
                  <a:lnTo>
                    <a:pt x="26" y="67"/>
                  </a:lnTo>
                  <a:lnTo>
                    <a:pt x="45" y="45"/>
                  </a:lnTo>
                  <a:lnTo>
                    <a:pt x="67" y="26"/>
                  </a:lnTo>
                  <a:lnTo>
                    <a:pt x="93" y="13"/>
                  </a:lnTo>
                  <a:lnTo>
                    <a:pt x="121" y="3"/>
                  </a:lnTo>
                  <a:lnTo>
                    <a:pt x="15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rtl="0"/>
              <a:endParaRPr lang="en-US" kern="12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4" name="Freeform 31"/>
            <p:cNvSpPr>
              <a:spLocks noEditPoints="1"/>
            </p:cNvSpPr>
            <p:nvPr/>
          </p:nvSpPr>
          <p:spPr bwMode="auto">
            <a:xfrm>
              <a:off x="1922463" y="2754313"/>
              <a:ext cx="306388" cy="303213"/>
            </a:xfrm>
            <a:custGeom>
              <a:avLst/>
              <a:gdLst>
                <a:gd name="T0" fmla="*/ 924 w 2119"/>
                <a:gd name="T1" fmla="*/ 314 h 2106"/>
                <a:gd name="T2" fmla="*/ 735 w 2119"/>
                <a:gd name="T3" fmla="*/ 374 h 2106"/>
                <a:gd name="T4" fmla="*/ 573 w 2119"/>
                <a:gd name="T5" fmla="*/ 479 h 2106"/>
                <a:gd name="T6" fmla="*/ 441 w 2119"/>
                <a:gd name="T7" fmla="*/ 620 h 2106"/>
                <a:gd name="T8" fmla="*/ 350 w 2119"/>
                <a:gd name="T9" fmla="*/ 792 h 2106"/>
                <a:gd name="T10" fmla="*/ 306 w 2119"/>
                <a:gd name="T11" fmla="*/ 985 h 2106"/>
                <a:gd name="T12" fmla="*/ 315 w 2119"/>
                <a:gd name="T13" fmla="*/ 1188 h 2106"/>
                <a:gd name="T14" fmla="*/ 376 w 2119"/>
                <a:gd name="T15" fmla="*/ 1375 h 2106"/>
                <a:gd name="T16" fmla="*/ 481 w 2119"/>
                <a:gd name="T17" fmla="*/ 1538 h 2106"/>
                <a:gd name="T18" fmla="*/ 623 w 2119"/>
                <a:gd name="T19" fmla="*/ 1668 h 2106"/>
                <a:gd name="T20" fmla="*/ 796 w 2119"/>
                <a:gd name="T21" fmla="*/ 1758 h 2106"/>
                <a:gd name="T22" fmla="*/ 991 w 2119"/>
                <a:gd name="T23" fmla="*/ 1803 h 2106"/>
                <a:gd name="T24" fmla="*/ 1196 w 2119"/>
                <a:gd name="T25" fmla="*/ 1793 h 2106"/>
                <a:gd name="T26" fmla="*/ 1384 w 2119"/>
                <a:gd name="T27" fmla="*/ 1733 h 2106"/>
                <a:gd name="T28" fmla="*/ 1548 w 2119"/>
                <a:gd name="T29" fmla="*/ 1628 h 2106"/>
                <a:gd name="T30" fmla="*/ 1678 w 2119"/>
                <a:gd name="T31" fmla="*/ 1487 h 2106"/>
                <a:gd name="T32" fmla="*/ 1770 w 2119"/>
                <a:gd name="T33" fmla="*/ 1316 h 2106"/>
                <a:gd name="T34" fmla="*/ 1813 w 2119"/>
                <a:gd name="T35" fmla="*/ 1122 h 2106"/>
                <a:gd name="T36" fmla="*/ 1804 w 2119"/>
                <a:gd name="T37" fmla="*/ 919 h 2106"/>
                <a:gd name="T38" fmla="*/ 1743 w 2119"/>
                <a:gd name="T39" fmla="*/ 732 h 2106"/>
                <a:gd name="T40" fmla="*/ 1639 w 2119"/>
                <a:gd name="T41" fmla="*/ 569 h 2106"/>
                <a:gd name="T42" fmla="*/ 1496 w 2119"/>
                <a:gd name="T43" fmla="*/ 439 h 2106"/>
                <a:gd name="T44" fmla="*/ 1324 w 2119"/>
                <a:gd name="T45" fmla="*/ 349 h 2106"/>
                <a:gd name="T46" fmla="*/ 1129 w 2119"/>
                <a:gd name="T47" fmla="*/ 304 h 2106"/>
                <a:gd name="T48" fmla="*/ 1142 w 2119"/>
                <a:gd name="T49" fmla="*/ 4 h 2106"/>
                <a:gd name="T50" fmla="*/ 1379 w 2119"/>
                <a:gd name="T51" fmla="*/ 49 h 2106"/>
                <a:gd name="T52" fmla="*/ 1595 w 2119"/>
                <a:gd name="T53" fmla="*/ 145 h 2106"/>
                <a:gd name="T54" fmla="*/ 1781 w 2119"/>
                <a:gd name="T55" fmla="*/ 282 h 2106"/>
                <a:gd name="T56" fmla="*/ 1933 w 2119"/>
                <a:gd name="T57" fmla="*/ 457 h 2106"/>
                <a:gd name="T58" fmla="*/ 2044 w 2119"/>
                <a:gd name="T59" fmla="*/ 662 h 2106"/>
                <a:gd name="T60" fmla="*/ 2107 w 2119"/>
                <a:gd name="T61" fmla="*/ 891 h 2106"/>
                <a:gd name="T62" fmla="*/ 2116 w 2119"/>
                <a:gd name="T63" fmla="*/ 1136 h 2106"/>
                <a:gd name="T64" fmla="*/ 2070 w 2119"/>
                <a:gd name="T65" fmla="*/ 1371 h 2106"/>
                <a:gd name="T66" fmla="*/ 1975 w 2119"/>
                <a:gd name="T67" fmla="*/ 1584 h 2106"/>
                <a:gd name="T68" fmla="*/ 1835 w 2119"/>
                <a:gd name="T69" fmla="*/ 1770 h 2106"/>
                <a:gd name="T70" fmla="*/ 1660 w 2119"/>
                <a:gd name="T71" fmla="*/ 1921 h 2106"/>
                <a:gd name="T72" fmla="*/ 1453 w 2119"/>
                <a:gd name="T73" fmla="*/ 2031 h 2106"/>
                <a:gd name="T74" fmla="*/ 1224 w 2119"/>
                <a:gd name="T75" fmla="*/ 2094 h 2106"/>
                <a:gd name="T76" fmla="*/ 977 w 2119"/>
                <a:gd name="T77" fmla="*/ 2103 h 2106"/>
                <a:gd name="T78" fmla="*/ 740 w 2119"/>
                <a:gd name="T79" fmla="*/ 2058 h 2106"/>
                <a:gd name="T80" fmla="*/ 526 w 2119"/>
                <a:gd name="T81" fmla="*/ 1962 h 2106"/>
                <a:gd name="T82" fmla="*/ 338 w 2119"/>
                <a:gd name="T83" fmla="*/ 1825 h 2106"/>
                <a:gd name="T84" fmla="*/ 187 w 2119"/>
                <a:gd name="T85" fmla="*/ 1650 h 2106"/>
                <a:gd name="T86" fmla="*/ 76 w 2119"/>
                <a:gd name="T87" fmla="*/ 1445 h 2106"/>
                <a:gd name="T88" fmla="*/ 13 w 2119"/>
                <a:gd name="T89" fmla="*/ 1216 h 2106"/>
                <a:gd name="T90" fmla="*/ 3 w 2119"/>
                <a:gd name="T91" fmla="*/ 972 h 2106"/>
                <a:gd name="T92" fmla="*/ 49 w 2119"/>
                <a:gd name="T93" fmla="*/ 736 h 2106"/>
                <a:gd name="T94" fmla="*/ 145 w 2119"/>
                <a:gd name="T95" fmla="*/ 523 h 2106"/>
                <a:gd name="T96" fmla="*/ 284 w 2119"/>
                <a:gd name="T97" fmla="*/ 337 h 2106"/>
                <a:gd name="T98" fmla="*/ 460 w 2119"/>
                <a:gd name="T99" fmla="*/ 187 h 2106"/>
                <a:gd name="T100" fmla="*/ 666 w 2119"/>
                <a:gd name="T101" fmla="*/ 76 h 2106"/>
                <a:gd name="T102" fmla="*/ 896 w 2119"/>
                <a:gd name="T103" fmla="*/ 13 h 2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119" h="2106">
                  <a:moveTo>
                    <a:pt x="1060" y="301"/>
                  </a:moveTo>
                  <a:lnTo>
                    <a:pt x="991" y="304"/>
                  </a:lnTo>
                  <a:lnTo>
                    <a:pt x="924" y="314"/>
                  </a:lnTo>
                  <a:lnTo>
                    <a:pt x="859" y="328"/>
                  </a:lnTo>
                  <a:lnTo>
                    <a:pt x="796" y="349"/>
                  </a:lnTo>
                  <a:lnTo>
                    <a:pt x="735" y="374"/>
                  </a:lnTo>
                  <a:lnTo>
                    <a:pt x="678" y="404"/>
                  </a:lnTo>
                  <a:lnTo>
                    <a:pt x="623" y="439"/>
                  </a:lnTo>
                  <a:lnTo>
                    <a:pt x="573" y="479"/>
                  </a:lnTo>
                  <a:lnTo>
                    <a:pt x="525" y="523"/>
                  </a:lnTo>
                  <a:lnTo>
                    <a:pt x="481" y="569"/>
                  </a:lnTo>
                  <a:lnTo>
                    <a:pt x="441" y="620"/>
                  </a:lnTo>
                  <a:lnTo>
                    <a:pt x="406" y="674"/>
                  </a:lnTo>
                  <a:lnTo>
                    <a:pt x="376" y="732"/>
                  </a:lnTo>
                  <a:lnTo>
                    <a:pt x="350" y="792"/>
                  </a:lnTo>
                  <a:lnTo>
                    <a:pt x="330" y="854"/>
                  </a:lnTo>
                  <a:lnTo>
                    <a:pt x="315" y="919"/>
                  </a:lnTo>
                  <a:lnTo>
                    <a:pt x="306" y="985"/>
                  </a:lnTo>
                  <a:lnTo>
                    <a:pt x="303" y="1054"/>
                  </a:lnTo>
                  <a:lnTo>
                    <a:pt x="306" y="1122"/>
                  </a:lnTo>
                  <a:lnTo>
                    <a:pt x="315" y="1188"/>
                  </a:lnTo>
                  <a:lnTo>
                    <a:pt x="330" y="1254"/>
                  </a:lnTo>
                  <a:lnTo>
                    <a:pt x="350" y="1316"/>
                  </a:lnTo>
                  <a:lnTo>
                    <a:pt x="376" y="1375"/>
                  </a:lnTo>
                  <a:lnTo>
                    <a:pt x="406" y="1433"/>
                  </a:lnTo>
                  <a:lnTo>
                    <a:pt x="441" y="1487"/>
                  </a:lnTo>
                  <a:lnTo>
                    <a:pt x="481" y="1538"/>
                  </a:lnTo>
                  <a:lnTo>
                    <a:pt x="525" y="1585"/>
                  </a:lnTo>
                  <a:lnTo>
                    <a:pt x="573" y="1628"/>
                  </a:lnTo>
                  <a:lnTo>
                    <a:pt x="623" y="1668"/>
                  </a:lnTo>
                  <a:lnTo>
                    <a:pt x="678" y="1703"/>
                  </a:lnTo>
                  <a:lnTo>
                    <a:pt x="735" y="1733"/>
                  </a:lnTo>
                  <a:lnTo>
                    <a:pt x="796" y="1758"/>
                  </a:lnTo>
                  <a:lnTo>
                    <a:pt x="859" y="1779"/>
                  </a:lnTo>
                  <a:lnTo>
                    <a:pt x="924" y="1793"/>
                  </a:lnTo>
                  <a:lnTo>
                    <a:pt x="991" y="1803"/>
                  </a:lnTo>
                  <a:lnTo>
                    <a:pt x="1060" y="1806"/>
                  </a:lnTo>
                  <a:lnTo>
                    <a:pt x="1129" y="1803"/>
                  </a:lnTo>
                  <a:lnTo>
                    <a:pt x="1196" y="1793"/>
                  </a:lnTo>
                  <a:lnTo>
                    <a:pt x="1261" y="1779"/>
                  </a:lnTo>
                  <a:lnTo>
                    <a:pt x="1324" y="1758"/>
                  </a:lnTo>
                  <a:lnTo>
                    <a:pt x="1384" y="1733"/>
                  </a:lnTo>
                  <a:lnTo>
                    <a:pt x="1442" y="1703"/>
                  </a:lnTo>
                  <a:lnTo>
                    <a:pt x="1496" y="1668"/>
                  </a:lnTo>
                  <a:lnTo>
                    <a:pt x="1548" y="1628"/>
                  </a:lnTo>
                  <a:lnTo>
                    <a:pt x="1595" y="1585"/>
                  </a:lnTo>
                  <a:lnTo>
                    <a:pt x="1639" y="1538"/>
                  </a:lnTo>
                  <a:lnTo>
                    <a:pt x="1678" y="1487"/>
                  </a:lnTo>
                  <a:lnTo>
                    <a:pt x="1713" y="1433"/>
                  </a:lnTo>
                  <a:lnTo>
                    <a:pt x="1743" y="1375"/>
                  </a:lnTo>
                  <a:lnTo>
                    <a:pt x="1770" y="1316"/>
                  </a:lnTo>
                  <a:lnTo>
                    <a:pt x="1789" y="1254"/>
                  </a:lnTo>
                  <a:lnTo>
                    <a:pt x="1804" y="1188"/>
                  </a:lnTo>
                  <a:lnTo>
                    <a:pt x="1813" y="1122"/>
                  </a:lnTo>
                  <a:lnTo>
                    <a:pt x="1817" y="1054"/>
                  </a:lnTo>
                  <a:lnTo>
                    <a:pt x="1813" y="985"/>
                  </a:lnTo>
                  <a:lnTo>
                    <a:pt x="1804" y="919"/>
                  </a:lnTo>
                  <a:lnTo>
                    <a:pt x="1789" y="854"/>
                  </a:lnTo>
                  <a:lnTo>
                    <a:pt x="1770" y="792"/>
                  </a:lnTo>
                  <a:lnTo>
                    <a:pt x="1743" y="732"/>
                  </a:lnTo>
                  <a:lnTo>
                    <a:pt x="1713" y="674"/>
                  </a:lnTo>
                  <a:lnTo>
                    <a:pt x="1678" y="620"/>
                  </a:lnTo>
                  <a:lnTo>
                    <a:pt x="1639" y="569"/>
                  </a:lnTo>
                  <a:lnTo>
                    <a:pt x="1595" y="523"/>
                  </a:lnTo>
                  <a:lnTo>
                    <a:pt x="1548" y="479"/>
                  </a:lnTo>
                  <a:lnTo>
                    <a:pt x="1496" y="439"/>
                  </a:lnTo>
                  <a:lnTo>
                    <a:pt x="1442" y="404"/>
                  </a:lnTo>
                  <a:lnTo>
                    <a:pt x="1384" y="374"/>
                  </a:lnTo>
                  <a:lnTo>
                    <a:pt x="1324" y="349"/>
                  </a:lnTo>
                  <a:lnTo>
                    <a:pt x="1261" y="328"/>
                  </a:lnTo>
                  <a:lnTo>
                    <a:pt x="1196" y="314"/>
                  </a:lnTo>
                  <a:lnTo>
                    <a:pt x="1129" y="304"/>
                  </a:lnTo>
                  <a:lnTo>
                    <a:pt x="1060" y="301"/>
                  </a:lnTo>
                  <a:close/>
                  <a:moveTo>
                    <a:pt x="1060" y="0"/>
                  </a:moveTo>
                  <a:lnTo>
                    <a:pt x="1142" y="4"/>
                  </a:lnTo>
                  <a:lnTo>
                    <a:pt x="1224" y="13"/>
                  </a:lnTo>
                  <a:lnTo>
                    <a:pt x="1303" y="29"/>
                  </a:lnTo>
                  <a:lnTo>
                    <a:pt x="1379" y="49"/>
                  </a:lnTo>
                  <a:lnTo>
                    <a:pt x="1453" y="76"/>
                  </a:lnTo>
                  <a:lnTo>
                    <a:pt x="1526" y="108"/>
                  </a:lnTo>
                  <a:lnTo>
                    <a:pt x="1595" y="145"/>
                  </a:lnTo>
                  <a:lnTo>
                    <a:pt x="1660" y="187"/>
                  </a:lnTo>
                  <a:lnTo>
                    <a:pt x="1722" y="232"/>
                  </a:lnTo>
                  <a:lnTo>
                    <a:pt x="1781" y="282"/>
                  </a:lnTo>
                  <a:lnTo>
                    <a:pt x="1835" y="337"/>
                  </a:lnTo>
                  <a:lnTo>
                    <a:pt x="1887" y="396"/>
                  </a:lnTo>
                  <a:lnTo>
                    <a:pt x="1933" y="457"/>
                  </a:lnTo>
                  <a:lnTo>
                    <a:pt x="1975" y="523"/>
                  </a:lnTo>
                  <a:lnTo>
                    <a:pt x="2011" y="591"/>
                  </a:lnTo>
                  <a:lnTo>
                    <a:pt x="2044" y="662"/>
                  </a:lnTo>
                  <a:lnTo>
                    <a:pt x="2070" y="736"/>
                  </a:lnTo>
                  <a:lnTo>
                    <a:pt x="2091" y="813"/>
                  </a:lnTo>
                  <a:lnTo>
                    <a:pt x="2107" y="891"/>
                  </a:lnTo>
                  <a:lnTo>
                    <a:pt x="2116" y="972"/>
                  </a:lnTo>
                  <a:lnTo>
                    <a:pt x="2119" y="1054"/>
                  </a:lnTo>
                  <a:lnTo>
                    <a:pt x="2116" y="1136"/>
                  </a:lnTo>
                  <a:lnTo>
                    <a:pt x="2107" y="1216"/>
                  </a:lnTo>
                  <a:lnTo>
                    <a:pt x="2091" y="1295"/>
                  </a:lnTo>
                  <a:lnTo>
                    <a:pt x="2070" y="1371"/>
                  </a:lnTo>
                  <a:lnTo>
                    <a:pt x="2044" y="1445"/>
                  </a:lnTo>
                  <a:lnTo>
                    <a:pt x="2011" y="1516"/>
                  </a:lnTo>
                  <a:lnTo>
                    <a:pt x="1975" y="1584"/>
                  </a:lnTo>
                  <a:lnTo>
                    <a:pt x="1933" y="1650"/>
                  </a:lnTo>
                  <a:lnTo>
                    <a:pt x="1887" y="1711"/>
                  </a:lnTo>
                  <a:lnTo>
                    <a:pt x="1835" y="1770"/>
                  </a:lnTo>
                  <a:lnTo>
                    <a:pt x="1781" y="1825"/>
                  </a:lnTo>
                  <a:lnTo>
                    <a:pt x="1722" y="1875"/>
                  </a:lnTo>
                  <a:lnTo>
                    <a:pt x="1660" y="1921"/>
                  </a:lnTo>
                  <a:lnTo>
                    <a:pt x="1595" y="1962"/>
                  </a:lnTo>
                  <a:lnTo>
                    <a:pt x="1526" y="1999"/>
                  </a:lnTo>
                  <a:lnTo>
                    <a:pt x="1453" y="2031"/>
                  </a:lnTo>
                  <a:lnTo>
                    <a:pt x="1379" y="2058"/>
                  </a:lnTo>
                  <a:lnTo>
                    <a:pt x="1303" y="2078"/>
                  </a:lnTo>
                  <a:lnTo>
                    <a:pt x="1224" y="2094"/>
                  </a:lnTo>
                  <a:lnTo>
                    <a:pt x="1142" y="2103"/>
                  </a:lnTo>
                  <a:lnTo>
                    <a:pt x="1060" y="2106"/>
                  </a:lnTo>
                  <a:lnTo>
                    <a:pt x="977" y="2103"/>
                  </a:lnTo>
                  <a:lnTo>
                    <a:pt x="896" y="2094"/>
                  </a:lnTo>
                  <a:lnTo>
                    <a:pt x="817" y="2078"/>
                  </a:lnTo>
                  <a:lnTo>
                    <a:pt x="740" y="2058"/>
                  </a:lnTo>
                  <a:lnTo>
                    <a:pt x="666" y="2031"/>
                  </a:lnTo>
                  <a:lnTo>
                    <a:pt x="594" y="1999"/>
                  </a:lnTo>
                  <a:lnTo>
                    <a:pt x="526" y="1962"/>
                  </a:lnTo>
                  <a:lnTo>
                    <a:pt x="460" y="1921"/>
                  </a:lnTo>
                  <a:lnTo>
                    <a:pt x="397" y="1875"/>
                  </a:lnTo>
                  <a:lnTo>
                    <a:pt x="338" y="1825"/>
                  </a:lnTo>
                  <a:lnTo>
                    <a:pt x="284" y="1770"/>
                  </a:lnTo>
                  <a:lnTo>
                    <a:pt x="233" y="1711"/>
                  </a:lnTo>
                  <a:lnTo>
                    <a:pt x="187" y="1650"/>
                  </a:lnTo>
                  <a:lnTo>
                    <a:pt x="145" y="1584"/>
                  </a:lnTo>
                  <a:lnTo>
                    <a:pt x="108" y="1516"/>
                  </a:lnTo>
                  <a:lnTo>
                    <a:pt x="76" y="1445"/>
                  </a:lnTo>
                  <a:lnTo>
                    <a:pt x="49" y="1371"/>
                  </a:lnTo>
                  <a:lnTo>
                    <a:pt x="28" y="1295"/>
                  </a:lnTo>
                  <a:lnTo>
                    <a:pt x="13" y="1216"/>
                  </a:lnTo>
                  <a:lnTo>
                    <a:pt x="3" y="1136"/>
                  </a:lnTo>
                  <a:lnTo>
                    <a:pt x="0" y="1054"/>
                  </a:lnTo>
                  <a:lnTo>
                    <a:pt x="3" y="972"/>
                  </a:lnTo>
                  <a:lnTo>
                    <a:pt x="13" y="891"/>
                  </a:lnTo>
                  <a:lnTo>
                    <a:pt x="28" y="813"/>
                  </a:lnTo>
                  <a:lnTo>
                    <a:pt x="49" y="736"/>
                  </a:lnTo>
                  <a:lnTo>
                    <a:pt x="76" y="662"/>
                  </a:lnTo>
                  <a:lnTo>
                    <a:pt x="108" y="591"/>
                  </a:lnTo>
                  <a:lnTo>
                    <a:pt x="145" y="523"/>
                  </a:lnTo>
                  <a:lnTo>
                    <a:pt x="187" y="457"/>
                  </a:lnTo>
                  <a:lnTo>
                    <a:pt x="233" y="396"/>
                  </a:lnTo>
                  <a:lnTo>
                    <a:pt x="284" y="337"/>
                  </a:lnTo>
                  <a:lnTo>
                    <a:pt x="338" y="282"/>
                  </a:lnTo>
                  <a:lnTo>
                    <a:pt x="397" y="232"/>
                  </a:lnTo>
                  <a:lnTo>
                    <a:pt x="460" y="187"/>
                  </a:lnTo>
                  <a:lnTo>
                    <a:pt x="526" y="145"/>
                  </a:lnTo>
                  <a:lnTo>
                    <a:pt x="594" y="108"/>
                  </a:lnTo>
                  <a:lnTo>
                    <a:pt x="666" y="76"/>
                  </a:lnTo>
                  <a:lnTo>
                    <a:pt x="740" y="49"/>
                  </a:lnTo>
                  <a:lnTo>
                    <a:pt x="817" y="29"/>
                  </a:lnTo>
                  <a:lnTo>
                    <a:pt x="896" y="13"/>
                  </a:lnTo>
                  <a:lnTo>
                    <a:pt x="977" y="4"/>
                  </a:lnTo>
                  <a:lnTo>
                    <a:pt x="10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rtl="0"/>
              <a:endParaRPr lang="en-US" kern="12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5" name="Freeform 32"/>
            <p:cNvSpPr>
              <a:spLocks noEditPoints="1"/>
            </p:cNvSpPr>
            <p:nvPr/>
          </p:nvSpPr>
          <p:spPr bwMode="auto">
            <a:xfrm>
              <a:off x="2019300" y="2816226"/>
              <a:ext cx="112713" cy="179388"/>
            </a:xfrm>
            <a:custGeom>
              <a:avLst/>
              <a:gdLst>
                <a:gd name="T0" fmla="*/ 480 w 774"/>
                <a:gd name="T1" fmla="*/ 963 h 1241"/>
                <a:gd name="T2" fmla="*/ 565 w 774"/>
                <a:gd name="T3" fmla="*/ 921 h 1241"/>
                <a:gd name="T4" fmla="*/ 600 w 774"/>
                <a:gd name="T5" fmla="*/ 836 h 1241"/>
                <a:gd name="T6" fmla="*/ 568 w 774"/>
                <a:gd name="T7" fmla="*/ 758 h 1241"/>
                <a:gd name="T8" fmla="*/ 493 w 774"/>
                <a:gd name="T9" fmla="*/ 717 h 1241"/>
                <a:gd name="T10" fmla="*/ 348 w 774"/>
                <a:gd name="T11" fmla="*/ 259 h 1241"/>
                <a:gd name="T12" fmla="*/ 236 w 774"/>
                <a:gd name="T13" fmla="*/ 297 h 1241"/>
                <a:gd name="T14" fmla="*/ 194 w 774"/>
                <a:gd name="T15" fmla="*/ 376 h 1241"/>
                <a:gd name="T16" fmla="*/ 233 w 774"/>
                <a:gd name="T17" fmla="*/ 458 h 1241"/>
                <a:gd name="T18" fmla="*/ 348 w 774"/>
                <a:gd name="T19" fmla="*/ 505 h 1241"/>
                <a:gd name="T20" fmla="*/ 414 w 774"/>
                <a:gd name="T21" fmla="*/ 9 h 1241"/>
                <a:gd name="T22" fmla="*/ 431 w 774"/>
                <a:gd name="T23" fmla="*/ 120 h 1241"/>
                <a:gd name="T24" fmla="*/ 534 w 774"/>
                <a:gd name="T25" fmla="*/ 135 h 1241"/>
                <a:gd name="T26" fmla="*/ 648 w 774"/>
                <a:gd name="T27" fmla="*/ 179 h 1241"/>
                <a:gd name="T28" fmla="*/ 734 w 774"/>
                <a:gd name="T29" fmla="*/ 251 h 1241"/>
                <a:gd name="T30" fmla="*/ 756 w 774"/>
                <a:gd name="T31" fmla="*/ 345 h 1241"/>
                <a:gd name="T32" fmla="*/ 709 w 774"/>
                <a:gd name="T33" fmla="*/ 401 h 1241"/>
                <a:gd name="T34" fmla="*/ 640 w 774"/>
                <a:gd name="T35" fmla="*/ 402 h 1241"/>
                <a:gd name="T36" fmla="*/ 592 w 774"/>
                <a:gd name="T37" fmla="*/ 357 h 1241"/>
                <a:gd name="T38" fmla="*/ 542 w 774"/>
                <a:gd name="T39" fmla="*/ 299 h 1241"/>
                <a:gd name="T40" fmla="*/ 459 w 774"/>
                <a:gd name="T41" fmla="*/ 261 h 1241"/>
                <a:gd name="T42" fmla="*/ 498 w 774"/>
                <a:gd name="T43" fmla="*/ 535 h 1241"/>
                <a:gd name="T44" fmla="*/ 619 w 774"/>
                <a:gd name="T45" fmla="*/ 576 h 1241"/>
                <a:gd name="T46" fmla="*/ 713 w 774"/>
                <a:gd name="T47" fmla="*/ 643 h 1241"/>
                <a:gd name="T48" fmla="*/ 767 w 774"/>
                <a:gd name="T49" fmla="*/ 749 h 1241"/>
                <a:gd name="T50" fmla="*/ 765 w 774"/>
                <a:gd name="T51" fmla="*/ 900 h 1241"/>
                <a:gd name="T52" fmla="*/ 692 w 774"/>
                <a:gd name="T53" fmla="*/ 1018 h 1241"/>
                <a:gd name="T54" fmla="*/ 562 w 774"/>
                <a:gd name="T55" fmla="*/ 1088 h 1241"/>
                <a:gd name="T56" fmla="*/ 431 w 774"/>
                <a:gd name="T57" fmla="*/ 1194 h 1241"/>
                <a:gd name="T58" fmla="*/ 402 w 774"/>
                <a:gd name="T59" fmla="*/ 1239 h 1241"/>
                <a:gd name="T60" fmla="*/ 356 w 774"/>
                <a:gd name="T61" fmla="*/ 1221 h 1241"/>
                <a:gd name="T62" fmla="*/ 300 w 774"/>
                <a:gd name="T63" fmla="*/ 1107 h 1241"/>
                <a:gd name="T64" fmla="*/ 144 w 774"/>
                <a:gd name="T65" fmla="*/ 1061 h 1241"/>
                <a:gd name="T66" fmla="*/ 44 w 774"/>
                <a:gd name="T67" fmla="*/ 978 h 1241"/>
                <a:gd name="T68" fmla="*/ 1 w 774"/>
                <a:gd name="T69" fmla="*/ 881 h 1241"/>
                <a:gd name="T70" fmla="*/ 17 w 774"/>
                <a:gd name="T71" fmla="*/ 801 h 1241"/>
                <a:gd name="T72" fmla="*/ 85 w 774"/>
                <a:gd name="T73" fmla="*/ 772 h 1241"/>
                <a:gd name="T74" fmla="*/ 150 w 774"/>
                <a:gd name="T75" fmla="*/ 792 h 1241"/>
                <a:gd name="T76" fmla="*/ 178 w 774"/>
                <a:gd name="T77" fmla="*/ 839 h 1241"/>
                <a:gd name="T78" fmla="*/ 201 w 774"/>
                <a:gd name="T79" fmla="*/ 897 h 1241"/>
                <a:gd name="T80" fmla="*/ 247 w 774"/>
                <a:gd name="T81" fmla="*/ 945 h 1241"/>
                <a:gd name="T82" fmla="*/ 348 w 774"/>
                <a:gd name="T83" fmla="*/ 970 h 1241"/>
                <a:gd name="T84" fmla="*/ 211 w 774"/>
                <a:gd name="T85" fmla="*/ 646 h 1241"/>
                <a:gd name="T86" fmla="*/ 82 w 774"/>
                <a:gd name="T87" fmla="*/ 565 h 1241"/>
                <a:gd name="T88" fmla="*/ 23 w 774"/>
                <a:gd name="T89" fmla="*/ 443 h 1241"/>
                <a:gd name="T90" fmla="*/ 41 w 774"/>
                <a:gd name="T91" fmla="*/ 300 h 1241"/>
                <a:gd name="T92" fmla="*/ 120 w 774"/>
                <a:gd name="T93" fmla="*/ 196 h 1241"/>
                <a:gd name="T94" fmla="*/ 241 w 774"/>
                <a:gd name="T95" fmla="*/ 135 h 1241"/>
                <a:gd name="T96" fmla="*/ 348 w 774"/>
                <a:gd name="T97" fmla="*/ 47 h 1241"/>
                <a:gd name="T98" fmla="*/ 376 w 774"/>
                <a:gd name="T99" fmla="*/ 3 h 1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774" h="1241">
                  <a:moveTo>
                    <a:pt x="431" y="699"/>
                  </a:moveTo>
                  <a:lnTo>
                    <a:pt x="431" y="970"/>
                  </a:lnTo>
                  <a:lnTo>
                    <a:pt x="456" y="967"/>
                  </a:lnTo>
                  <a:lnTo>
                    <a:pt x="480" y="963"/>
                  </a:lnTo>
                  <a:lnTo>
                    <a:pt x="504" y="956"/>
                  </a:lnTo>
                  <a:lnTo>
                    <a:pt x="526" y="947"/>
                  </a:lnTo>
                  <a:lnTo>
                    <a:pt x="547" y="935"/>
                  </a:lnTo>
                  <a:lnTo>
                    <a:pt x="565" y="921"/>
                  </a:lnTo>
                  <a:lnTo>
                    <a:pt x="579" y="904"/>
                  </a:lnTo>
                  <a:lnTo>
                    <a:pt x="591" y="884"/>
                  </a:lnTo>
                  <a:lnTo>
                    <a:pt x="598" y="861"/>
                  </a:lnTo>
                  <a:lnTo>
                    <a:pt x="600" y="836"/>
                  </a:lnTo>
                  <a:lnTo>
                    <a:pt x="598" y="812"/>
                  </a:lnTo>
                  <a:lnTo>
                    <a:pt x="592" y="792"/>
                  </a:lnTo>
                  <a:lnTo>
                    <a:pt x="581" y="774"/>
                  </a:lnTo>
                  <a:lnTo>
                    <a:pt x="568" y="758"/>
                  </a:lnTo>
                  <a:lnTo>
                    <a:pt x="552" y="745"/>
                  </a:lnTo>
                  <a:lnTo>
                    <a:pt x="534" y="733"/>
                  </a:lnTo>
                  <a:lnTo>
                    <a:pt x="514" y="724"/>
                  </a:lnTo>
                  <a:lnTo>
                    <a:pt x="493" y="717"/>
                  </a:lnTo>
                  <a:lnTo>
                    <a:pt x="473" y="709"/>
                  </a:lnTo>
                  <a:lnTo>
                    <a:pt x="452" y="704"/>
                  </a:lnTo>
                  <a:lnTo>
                    <a:pt x="431" y="699"/>
                  </a:lnTo>
                  <a:close/>
                  <a:moveTo>
                    <a:pt x="348" y="259"/>
                  </a:moveTo>
                  <a:lnTo>
                    <a:pt x="314" y="262"/>
                  </a:lnTo>
                  <a:lnTo>
                    <a:pt x="284" y="271"/>
                  </a:lnTo>
                  <a:lnTo>
                    <a:pt x="258" y="282"/>
                  </a:lnTo>
                  <a:lnTo>
                    <a:pt x="236" y="297"/>
                  </a:lnTo>
                  <a:lnTo>
                    <a:pt x="218" y="313"/>
                  </a:lnTo>
                  <a:lnTo>
                    <a:pt x="205" y="333"/>
                  </a:lnTo>
                  <a:lnTo>
                    <a:pt x="196" y="354"/>
                  </a:lnTo>
                  <a:lnTo>
                    <a:pt x="194" y="376"/>
                  </a:lnTo>
                  <a:lnTo>
                    <a:pt x="196" y="399"/>
                  </a:lnTo>
                  <a:lnTo>
                    <a:pt x="203" y="421"/>
                  </a:lnTo>
                  <a:lnTo>
                    <a:pt x="215" y="441"/>
                  </a:lnTo>
                  <a:lnTo>
                    <a:pt x="233" y="458"/>
                  </a:lnTo>
                  <a:lnTo>
                    <a:pt x="254" y="472"/>
                  </a:lnTo>
                  <a:lnTo>
                    <a:pt x="281" y="485"/>
                  </a:lnTo>
                  <a:lnTo>
                    <a:pt x="312" y="495"/>
                  </a:lnTo>
                  <a:lnTo>
                    <a:pt x="348" y="505"/>
                  </a:lnTo>
                  <a:lnTo>
                    <a:pt x="348" y="259"/>
                  </a:lnTo>
                  <a:close/>
                  <a:moveTo>
                    <a:pt x="389" y="0"/>
                  </a:moveTo>
                  <a:lnTo>
                    <a:pt x="402" y="3"/>
                  </a:lnTo>
                  <a:lnTo>
                    <a:pt x="414" y="9"/>
                  </a:lnTo>
                  <a:lnTo>
                    <a:pt x="423" y="20"/>
                  </a:lnTo>
                  <a:lnTo>
                    <a:pt x="429" y="33"/>
                  </a:lnTo>
                  <a:lnTo>
                    <a:pt x="431" y="47"/>
                  </a:lnTo>
                  <a:lnTo>
                    <a:pt x="431" y="120"/>
                  </a:lnTo>
                  <a:lnTo>
                    <a:pt x="454" y="121"/>
                  </a:lnTo>
                  <a:lnTo>
                    <a:pt x="479" y="124"/>
                  </a:lnTo>
                  <a:lnTo>
                    <a:pt x="506" y="129"/>
                  </a:lnTo>
                  <a:lnTo>
                    <a:pt x="534" y="135"/>
                  </a:lnTo>
                  <a:lnTo>
                    <a:pt x="564" y="144"/>
                  </a:lnTo>
                  <a:lnTo>
                    <a:pt x="593" y="154"/>
                  </a:lnTo>
                  <a:lnTo>
                    <a:pt x="621" y="165"/>
                  </a:lnTo>
                  <a:lnTo>
                    <a:pt x="648" y="179"/>
                  </a:lnTo>
                  <a:lnTo>
                    <a:pt x="674" y="195"/>
                  </a:lnTo>
                  <a:lnTo>
                    <a:pt x="698" y="211"/>
                  </a:lnTo>
                  <a:lnTo>
                    <a:pt x="718" y="230"/>
                  </a:lnTo>
                  <a:lnTo>
                    <a:pt x="734" y="251"/>
                  </a:lnTo>
                  <a:lnTo>
                    <a:pt x="748" y="274"/>
                  </a:lnTo>
                  <a:lnTo>
                    <a:pt x="755" y="298"/>
                  </a:lnTo>
                  <a:lnTo>
                    <a:pt x="758" y="324"/>
                  </a:lnTo>
                  <a:lnTo>
                    <a:pt x="756" y="345"/>
                  </a:lnTo>
                  <a:lnTo>
                    <a:pt x="749" y="364"/>
                  </a:lnTo>
                  <a:lnTo>
                    <a:pt x="740" y="380"/>
                  </a:lnTo>
                  <a:lnTo>
                    <a:pt x="726" y="392"/>
                  </a:lnTo>
                  <a:lnTo>
                    <a:pt x="709" y="401"/>
                  </a:lnTo>
                  <a:lnTo>
                    <a:pt x="691" y="407"/>
                  </a:lnTo>
                  <a:lnTo>
                    <a:pt x="671" y="408"/>
                  </a:lnTo>
                  <a:lnTo>
                    <a:pt x="655" y="407"/>
                  </a:lnTo>
                  <a:lnTo>
                    <a:pt x="640" y="402"/>
                  </a:lnTo>
                  <a:lnTo>
                    <a:pt x="626" y="393"/>
                  </a:lnTo>
                  <a:lnTo>
                    <a:pt x="615" y="383"/>
                  </a:lnTo>
                  <a:lnTo>
                    <a:pt x="603" y="370"/>
                  </a:lnTo>
                  <a:lnTo>
                    <a:pt x="592" y="357"/>
                  </a:lnTo>
                  <a:lnTo>
                    <a:pt x="580" y="342"/>
                  </a:lnTo>
                  <a:lnTo>
                    <a:pt x="569" y="328"/>
                  </a:lnTo>
                  <a:lnTo>
                    <a:pt x="555" y="313"/>
                  </a:lnTo>
                  <a:lnTo>
                    <a:pt x="542" y="299"/>
                  </a:lnTo>
                  <a:lnTo>
                    <a:pt x="525" y="286"/>
                  </a:lnTo>
                  <a:lnTo>
                    <a:pt x="506" y="276"/>
                  </a:lnTo>
                  <a:lnTo>
                    <a:pt x="484" y="267"/>
                  </a:lnTo>
                  <a:lnTo>
                    <a:pt x="459" y="261"/>
                  </a:lnTo>
                  <a:lnTo>
                    <a:pt x="431" y="259"/>
                  </a:lnTo>
                  <a:lnTo>
                    <a:pt x="431" y="519"/>
                  </a:lnTo>
                  <a:lnTo>
                    <a:pt x="464" y="526"/>
                  </a:lnTo>
                  <a:lnTo>
                    <a:pt x="498" y="535"/>
                  </a:lnTo>
                  <a:lnTo>
                    <a:pt x="530" y="543"/>
                  </a:lnTo>
                  <a:lnTo>
                    <a:pt x="562" y="552"/>
                  </a:lnTo>
                  <a:lnTo>
                    <a:pt x="591" y="564"/>
                  </a:lnTo>
                  <a:lnTo>
                    <a:pt x="619" y="576"/>
                  </a:lnTo>
                  <a:lnTo>
                    <a:pt x="646" y="590"/>
                  </a:lnTo>
                  <a:lnTo>
                    <a:pt x="670" y="605"/>
                  </a:lnTo>
                  <a:lnTo>
                    <a:pt x="693" y="623"/>
                  </a:lnTo>
                  <a:lnTo>
                    <a:pt x="713" y="643"/>
                  </a:lnTo>
                  <a:lnTo>
                    <a:pt x="731" y="666"/>
                  </a:lnTo>
                  <a:lnTo>
                    <a:pt x="746" y="691"/>
                  </a:lnTo>
                  <a:lnTo>
                    <a:pt x="757" y="719"/>
                  </a:lnTo>
                  <a:lnTo>
                    <a:pt x="767" y="749"/>
                  </a:lnTo>
                  <a:lnTo>
                    <a:pt x="772" y="783"/>
                  </a:lnTo>
                  <a:lnTo>
                    <a:pt x="774" y="821"/>
                  </a:lnTo>
                  <a:lnTo>
                    <a:pt x="771" y="861"/>
                  </a:lnTo>
                  <a:lnTo>
                    <a:pt x="765" y="900"/>
                  </a:lnTo>
                  <a:lnTo>
                    <a:pt x="752" y="934"/>
                  </a:lnTo>
                  <a:lnTo>
                    <a:pt x="736" y="965"/>
                  </a:lnTo>
                  <a:lnTo>
                    <a:pt x="716" y="993"/>
                  </a:lnTo>
                  <a:lnTo>
                    <a:pt x="692" y="1018"/>
                  </a:lnTo>
                  <a:lnTo>
                    <a:pt x="665" y="1040"/>
                  </a:lnTo>
                  <a:lnTo>
                    <a:pt x="634" y="1059"/>
                  </a:lnTo>
                  <a:lnTo>
                    <a:pt x="599" y="1075"/>
                  </a:lnTo>
                  <a:lnTo>
                    <a:pt x="562" y="1088"/>
                  </a:lnTo>
                  <a:lnTo>
                    <a:pt x="521" y="1098"/>
                  </a:lnTo>
                  <a:lnTo>
                    <a:pt x="477" y="1106"/>
                  </a:lnTo>
                  <a:lnTo>
                    <a:pt x="431" y="1110"/>
                  </a:lnTo>
                  <a:lnTo>
                    <a:pt x="431" y="1194"/>
                  </a:lnTo>
                  <a:lnTo>
                    <a:pt x="429" y="1209"/>
                  </a:lnTo>
                  <a:lnTo>
                    <a:pt x="423" y="1221"/>
                  </a:lnTo>
                  <a:lnTo>
                    <a:pt x="414" y="1231"/>
                  </a:lnTo>
                  <a:lnTo>
                    <a:pt x="402" y="1239"/>
                  </a:lnTo>
                  <a:lnTo>
                    <a:pt x="389" y="1241"/>
                  </a:lnTo>
                  <a:lnTo>
                    <a:pt x="376" y="1239"/>
                  </a:lnTo>
                  <a:lnTo>
                    <a:pt x="365" y="1231"/>
                  </a:lnTo>
                  <a:lnTo>
                    <a:pt x="356" y="1221"/>
                  </a:lnTo>
                  <a:lnTo>
                    <a:pt x="350" y="1209"/>
                  </a:lnTo>
                  <a:lnTo>
                    <a:pt x="348" y="1194"/>
                  </a:lnTo>
                  <a:lnTo>
                    <a:pt x="348" y="1110"/>
                  </a:lnTo>
                  <a:lnTo>
                    <a:pt x="300" y="1107"/>
                  </a:lnTo>
                  <a:lnTo>
                    <a:pt x="256" y="1099"/>
                  </a:lnTo>
                  <a:lnTo>
                    <a:pt x="215" y="1090"/>
                  </a:lnTo>
                  <a:lnTo>
                    <a:pt x="177" y="1077"/>
                  </a:lnTo>
                  <a:lnTo>
                    <a:pt x="144" y="1061"/>
                  </a:lnTo>
                  <a:lnTo>
                    <a:pt x="113" y="1042"/>
                  </a:lnTo>
                  <a:lnTo>
                    <a:pt x="87" y="1022"/>
                  </a:lnTo>
                  <a:lnTo>
                    <a:pt x="64" y="1001"/>
                  </a:lnTo>
                  <a:lnTo>
                    <a:pt x="44" y="978"/>
                  </a:lnTo>
                  <a:lnTo>
                    <a:pt x="29" y="954"/>
                  </a:lnTo>
                  <a:lnTo>
                    <a:pt x="16" y="930"/>
                  </a:lnTo>
                  <a:lnTo>
                    <a:pt x="7" y="906"/>
                  </a:lnTo>
                  <a:lnTo>
                    <a:pt x="1" y="881"/>
                  </a:lnTo>
                  <a:lnTo>
                    <a:pt x="0" y="858"/>
                  </a:lnTo>
                  <a:lnTo>
                    <a:pt x="2" y="836"/>
                  </a:lnTo>
                  <a:lnTo>
                    <a:pt x="8" y="818"/>
                  </a:lnTo>
                  <a:lnTo>
                    <a:pt x="17" y="801"/>
                  </a:lnTo>
                  <a:lnTo>
                    <a:pt x="30" y="788"/>
                  </a:lnTo>
                  <a:lnTo>
                    <a:pt x="45" y="779"/>
                  </a:lnTo>
                  <a:lnTo>
                    <a:pt x="64" y="774"/>
                  </a:lnTo>
                  <a:lnTo>
                    <a:pt x="85" y="772"/>
                  </a:lnTo>
                  <a:lnTo>
                    <a:pt x="106" y="773"/>
                  </a:lnTo>
                  <a:lnTo>
                    <a:pt x="124" y="777"/>
                  </a:lnTo>
                  <a:lnTo>
                    <a:pt x="139" y="783"/>
                  </a:lnTo>
                  <a:lnTo>
                    <a:pt x="150" y="792"/>
                  </a:lnTo>
                  <a:lnTo>
                    <a:pt x="159" y="802"/>
                  </a:lnTo>
                  <a:lnTo>
                    <a:pt x="167" y="813"/>
                  </a:lnTo>
                  <a:lnTo>
                    <a:pt x="173" y="826"/>
                  </a:lnTo>
                  <a:lnTo>
                    <a:pt x="178" y="839"/>
                  </a:lnTo>
                  <a:lnTo>
                    <a:pt x="184" y="853"/>
                  </a:lnTo>
                  <a:lnTo>
                    <a:pt x="189" y="867"/>
                  </a:lnTo>
                  <a:lnTo>
                    <a:pt x="194" y="882"/>
                  </a:lnTo>
                  <a:lnTo>
                    <a:pt x="201" y="897"/>
                  </a:lnTo>
                  <a:lnTo>
                    <a:pt x="210" y="910"/>
                  </a:lnTo>
                  <a:lnTo>
                    <a:pt x="219" y="924"/>
                  </a:lnTo>
                  <a:lnTo>
                    <a:pt x="233" y="935"/>
                  </a:lnTo>
                  <a:lnTo>
                    <a:pt x="247" y="945"/>
                  </a:lnTo>
                  <a:lnTo>
                    <a:pt x="266" y="955"/>
                  </a:lnTo>
                  <a:lnTo>
                    <a:pt x="289" y="962"/>
                  </a:lnTo>
                  <a:lnTo>
                    <a:pt x="317" y="967"/>
                  </a:lnTo>
                  <a:lnTo>
                    <a:pt x="348" y="970"/>
                  </a:lnTo>
                  <a:lnTo>
                    <a:pt x="348" y="684"/>
                  </a:lnTo>
                  <a:lnTo>
                    <a:pt x="299" y="674"/>
                  </a:lnTo>
                  <a:lnTo>
                    <a:pt x="254" y="662"/>
                  </a:lnTo>
                  <a:lnTo>
                    <a:pt x="211" y="646"/>
                  </a:lnTo>
                  <a:lnTo>
                    <a:pt x="173" y="629"/>
                  </a:lnTo>
                  <a:lnTo>
                    <a:pt x="139" y="611"/>
                  </a:lnTo>
                  <a:lnTo>
                    <a:pt x="108" y="589"/>
                  </a:lnTo>
                  <a:lnTo>
                    <a:pt x="82" y="565"/>
                  </a:lnTo>
                  <a:lnTo>
                    <a:pt x="60" y="538"/>
                  </a:lnTo>
                  <a:lnTo>
                    <a:pt x="43" y="509"/>
                  </a:lnTo>
                  <a:lnTo>
                    <a:pt x="31" y="477"/>
                  </a:lnTo>
                  <a:lnTo>
                    <a:pt x="23" y="443"/>
                  </a:lnTo>
                  <a:lnTo>
                    <a:pt x="20" y="407"/>
                  </a:lnTo>
                  <a:lnTo>
                    <a:pt x="23" y="368"/>
                  </a:lnTo>
                  <a:lnTo>
                    <a:pt x="30" y="333"/>
                  </a:lnTo>
                  <a:lnTo>
                    <a:pt x="41" y="300"/>
                  </a:lnTo>
                  <a:lnTo>
                    <a:pt x="56" y="269"/>
                  </a:lnTo>
                  <a:lnTo>
                    <a:pt x="74" y="242"/>
                  </a:lnTo>
                  <a:lnTo>
                    <a:pt x="96" y="217"/>
                  </a:lnTo>
                  <a:lnTo>
                    <a:pt x="120" y="196"/>
                  </a:lnTo>
                  <a:lnTo>
                    <a:pt x="147" y="176"/>
                  </a:lnTo>
                  <a:lnTo>
                    <a:pt x="176" y="160"/>
                  </a:lnTo>
                  <a:lnTo>
                    <a:pt x="209" y="147"/>
                  </a:lnTo>
                  <a:lnTo>
                    <a:pt x="241" y="135"/>
                  </a:lnTo>
                  <a:lnTo>
                    <a:pt x="276" y="127"/>
                  </a:lnTo>
                  <a:lnTo>
                    <a:pt x="312" y="122"/>
                  </a:lnTo>
                  <a:lnTo>
                    <a:pt x="348" y="120"/>
                  </a:lnTo>
                  <a:lnTo>
                    <a:pt x="348" y="47"/>
                  </a:lnTo>
                  <a:lnTo>
                    <a:pt x="350" y="33"/>
                  </a:lnTo>
                  <a:lnTo>
                    <a:pt x="356" y="20"/>
                  </a:lnTo>
                  <a:lnTo>
                    <a:pt x="365" y="9"/>
                  </a:lnTo>
                  <a:lnTo>
                    <a:pt x="376" y="3"/>
                  </a:lnTo>
                  <a:lnTo>
                    <a:pt x="38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rtl="0"/>
              <a:endParaRPr lang="en-US" kern="12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6" name="Group 81"/>
          <p:cNvGrpSpPr/>
          <p:nvPr/>
        </p:nvGrpSpPr>
        <p:grpSpPr>
          <a:xfrm>
            <a:off x="4399397" y="1381651"/>
            <a:ext cx="326317" cy="477838"/>
            <a:chOff x="592138" y="2925763"/>
            <a:chExt cx="434976" cy="477838"/>
          </a:xfrm>
          <a:solidFill>
            <a:schemeClr val="bg1"/>
          </a:solidFill>
        </p:grpSpPr>
        <p:sp>
          <p:nvSpPr>
            <p:cNvPr id="70" name="Freeform 37"/>
            <p:cNvSpPr>
              <a:spLocks noEditPoints="1"/>
            </p:cNvSpPr>
            <p:nvPr/>
          </p:nvSpPr>
          <p:spPr bwMode="auto">
            <a:xfrm>
              <a:off x="663576" y="2998788"/>
              <a:ext cx="292100" cy="404813"/>
            </a:xfrm>
            <a:custGeom>
              <a:avLst/>
              <a:gdLst>
                <a:gd name="T0" fmla="*/ 750 w 2029"/>
                <a:gd name="T1" fmla="*/ 299 h 2800"/>
                <a:gd name="T2" fmla="*/ 479 w 2029"/>
                <a:gd name="T3" fmla="*/ 466 h 2800"/>
                <a:gd name="T4" fmla="*/ 304 w 2029"/>
                <a:gd name="T5" fmla="*/ 723 h 2800"/>
                <a:gd name="T6" fmla="*/ 259 w 2029"/>
                <a:gd name="T7" fmla="*/ 1034 h 2800"/>
                <a:gd name="T8" fmla="*/ 314 w 2029"/>
                <a:gd name="T9" fmla="*/ 1283 h 2800"/>
                <a:gd name="T10" fmla="*/ 414 w 2029"/>
                <a:gd name="T11" fmla="*/ 1472 h 2800"/>
                <a:gd name="T12" fmla="*/ 530 w 2029"/>
                <a:gd name="T13" fmla="*/ 1646 h 2800"/>
                <a:gd name="T14" fmla="*/ 603 w 2029"/>
                <a:gd name="T15" fmla="*/ 1843 h 2800"/>
                <a:gd name="T16" fmla="*/ 647 w 2029"/>
                <a:gd name="T17" fmla="*/ 1978 h 2800"/>
                <a:gd name="T18" fmla="*/ 1346 w 2029"/>
                <a:gd name="T19" fmla="*/ 2011 h 2800"/>
                <a:gd name="T20" fmla="*/ 1421 w 2029"/>
                <a:gd name="T21" fmla="*/ 1912 h 2800"/>
                <a:gd name="T22" fmla="*/ 1460 w 2029"/>
                <a:gd name="T23" fmla="*/ 1721 h 2800"/>
                <a:gd name="T24" fmla="*/ 1570 w 2029"/>
                <a:gd name="T25" fmla="*/ 1538 h 2800"/>
                <a:gd name="T26" fmla="*/ 1678 w 2029"/>
                <a:gd name="T27" fmla="*/ 1364 h 2800"/>
                <a:gd name="T28" fmla="*/ 1756 w 2029"/>
                <a:gd name="T29" fmla="*/ 1143 h 2800"/>
                <a:gd name="T30" fmla="*/ 1760 w 2029"/>
                <a:gd name="T31" fmla="*/ 844 h 2800"/>
                <a:gd name="T32" fmla="*/ 1634 w 2029"/>
                <a:gd name="T33" fmla="*/ 559 h 2800"/>
                <a:gd name="T34" fmla="*/ 1397 w 2029"/>
                <a:gd name="T35" fmla="*/ 352 h 2800"/>
                <a:gd name="T36" fmla="*/ 1084 w 2029"/>
                <a:gd name="T37" fmla="*/ 258 h 2800"/>
                <a:gd name="T38" fmla="*/ 1258 w 2029"/>
                <a:gd name="T39" fmla="*/ 29 h 2800"/>
                <a:gd name="T40" fmla="*/ 1613 w 2029"/>
                <a:gd name="T41" fmla="*/ 188 h 2800"/>
                <a:gd name="T42" fmla="*/ 1877 w 2029"/>
                <a:gd name="T43" fmla="*/ 461 h 2800"/>
                <a:gd name="T44" fmla="*/ 2015 w 2029"/>
                <a:gd name="T45" fmla="*/ 815 h 2800"/>
                <a:gd name="T46" fmla="*/ 2013 w 2029"/>
                <a:gd name="T47" fmla="*/ 1166 h 2800"/>
                <a:gd name="T48" fmla="*/ 1934 w 2029"/>
                <a:gd name="T49" fmla="*/ 1424 h 2800"/>
                <a:gd name="T50" fmla="*/ 1825 w 2029"/>
                <a:gd name="T51" fmla="*/ 1617 h 2800"/>
                <a:gd name="T52" fmla="*/ 1714 w 2029"/>
                <a:gd name="T53" fmla="*/ 1785 h 2800"/>
                <a:gd name="T54" fmla="*/ 1677 w 2029"/>
                <a:gd name="T55" fmla="*/ 1934 h 2800"/>
                <a:gd name="T56" fmla="*/ 1572 w 2029"/>
                <a:gd name="T57" fmla="*/ 2150 h 2800"/>
                <a:gd name="T58" fmla="*/ 1487 w 2029"/>
                <a:gd name="T59" fmla="*/ 2294 h 2800"/>
                <a:gd name="T60" fmla="*/ 1480 w 2029"/>
                <a:gd name="T61" fmla="*/ 2429 h 2800"/>
                <a:gd name="T62" fmla="*/ 1476 w 2029"/>
                <a:gd name="T63" fmla="*/ 2492 h 2800"/>
                <a:gd name="T64" fmla="*/ 1446 w 2029"/>
                <a:gd name="T65" fmla="*/ 2575 h 2800"/>
                <a:gd name="T66" fmla="*/ 1340 w 2029"/>
                <a:gd name="T67" fmla="*/ 2666 h 2800"/>
                <a:gd name="T68" fmla="*/ 1184 w 2029"/>
                <a:gd name="T69" fmla="*/ 2779 h 2800"/>
                <a:gd name="T70" fmla="*/ 891 w 2029"/>
                <a:gd name="T71" fmla="*/ 2798 h 2800"/>
                <a:gd name="T72" fmla="*/ 762 w 2029"/>
                <a:gd name="T73" fmla="*/ 2698 h 2800"/>
                <a:gd name="T74" fmla="*/ 607 w 2029"/>
                <a:gd name="T75" fmla="*/ 2606 h 2800"/>
                <a:gd name="T76" fmla="*/ 556 w 2029"/>
                <a:gd name="T77" fmla="*/ 2509 h 2800"/>
                <a:gd name="T78" fmla="*/ 551 w 2029"/>
                <a:gd name="T79" fmla="*/ 2466 h 2800"/>
                <a:gd name="T80" fmla="*/ 545 w 2029"/>
                <a:gd name="T81" fmla="*/ 2350 h 2800"/>
                <a:gd name="T82" fmla="*/ 538 w 2029"/>
                <a:gd name="T83" fmla="*/ 2221 h 2800"/>
                <a:gd name="T84" fmla="*/ 376 w 2029"/>
                <a:gd name="T85" fmla="*/ 2025 h 2800"/>
                <a:gd name="T86" fmla="*/ 340 w 2029"/>
                <a:gd name="T87" fmla="*/ 1839 h 2800"/>
                <a:gd name="T88" fmla="*/ 248 w 2029"/>
                <a:gd name="T89" fmla="*/ 1682 h 2800"/>
                <a:gd name="T90" fmla="*/ 138 w 2029"/>
                <a:gd name="T91" fmla="*/ 1508 h 2800"/>
                <a:gd name="T92" fmla="*/ 41 w 2029"/>
                <a:gd name="T93" fmla="*/ 1278 h 2800"/>
                <a:gd name="T94" fmla="*/ 0 w 2029"/>
                <a:gd name="T95" fmla="*/ 973 h 2800"/>
                <a:gd name="T96" fmla="*/ 80 w 2029"/>
                <a:gd name="T97" fmla="*/ 595 h 2800"/>
                <a:gd name="T98" fmla="*/ 298 w 2029"/>
                <a:gd name="T99" fmla="*/ 286 h 2800"/>
                <a:gd name="T100" fmla="*/ 621 w 2029"/>
                <a:gd name="T101" fmla="*/ 77 h 2800"/>
                <a:gd name="T102" fmla="*/ 1014 w 2029"/>
                <a:gd name="T103" fmla="*/ 0 h 2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029" h="2800">
                  <a:moveTo>
                    <a:pt x="1014" y="255"/>
                  </a:moveTo>
                  <a:lnTo>
                    <a:pt x="945" y="258"/>
                  </a:lnTo>
                  <a:lnTo>
                    <a:pt x="878" y="266"/>
                  </a:lnTo>
                  <a:lnTo>
                    <a:pt x="813" y="281"/>
                  </a:lnTo>
                  <a:lnTo>
                    <a:pt x="750" y="299"/>
                  </a:lnTo>
                  <a:lnTo>
                    <a:pt x="690" y="324"/>
                  </a:lnTo>
                  <a:lnTo>
                    <a:pt x="632" y="354"/>
                  </a:lnTo>
                  <a:lnTo>
                    <a:pt x="578" y="387"/>
                  </a:lnTo>
                  <a:lnTo>
                    <a:pt x="527" y="424"/>
                  </a:lnTo>
                  <a:lnTo>
                    <a:pt x="479" y="466"/>
                  </a:lnTo>
                  <a:lnTo>
                    <a:pt x="435" y="511"/>
                  </a:lnTo>
                  <a:lnTo>
                    <a:pt x="396" y="559"/>
                  </a:lnTo>
                  <a:lnTo>
                    <a:pt x="361" y="611"/>
                  </a:lnTo>
                  <a:lnTo>
                    <a:pt x="330" y="666"/>
                  </a:lnTo>
                  <a:lnTo>
                    <a:pt x="304" y="723"/>
                  </a:lnTo>
                  <a:lnTo>
                    <a:pt x="284" y="783"/>
                  </a:lnTo>
                  <a:lnTo>
                    <a:pt x="270" y="844"/>
                  </a:lnTo>
                  <a:lnTo>
                    <a:pt x="260" y="908"/>
                  </a:lnTo>
                  <a:lnTo>
                    <a:pt x="257" y="973"/>
                  </a:lnTo>
                  <a:lnTo>
                    <a:pt x="259" y="1034"/>
                  </a:lnTo>
                  <a:lnTo>
                    <a:pt x="264" y="1090"/>
                  </a:lnTo>
                  <a:lnTo>
                    <a:pt x="273" y="1143"/>
                  </a:lnTo>
                  <a:lnTo>
                    <a:pt x="284" y="1193"/>
                  </a:lnTo>
                  <a:lnTo>
                    <a:pt x="298" y="1240"/>
                  </a:lnTo>
                  <a:lnTo>
                    <a:pt x="314" y="1283"/>
                  </a:lnTo>
                  <a:lnTo>
                    <a:pt x="331" y="1325"/>
                  </a:lnTo>
                  <a:lnTo>
                    <a:pt x="351" y="1364"/>
                  </a:lnTo>
                  <a:lnTo>
                    <a:pt x="371" y="1402"/>
                  </a:lnTo>
                  <a:lnTo>
                    <a:pt x="393" y="1437"/>
                  </a:lnTo>
                  <a:lnTo>
                    <a:pt x="414" y="1472"/>
                  </a:lnTo>
                  <a:lnTo>
                    <a:pt x="437" y="1505"/>
                  </a:lnTo>
                  <a:lnTo>
                    <a:pt x="458" y="1537"/>
                  </a:lnTo>
                  <a:lnTo>
                    <a:pt x="483" y="1573"/>
                  </a:lnTo>
                  <a:lnTo>
                    <a:pt x="507" y="1610"/>
                  </a:lnTo>
                  <a:lnTo>
                    <a:pt x="530" y="1646"/>
                  </a:lnTo>
                  <a:lnTo>
                    <a:pt x="551" y="1683"/>
                  </a:lnTo>
                  <a:lnTo>
                    <a:pt x="569" y="1721"/>
                  </a:lnTo>
                  <a:lnTo>
                    <a:pt x="584" y="1760"/>
                  </a:lnTo>
                  <a:lnTo>
                    <a:pt x="595" y="1800"/>
                  </a:lnTo>
                  <a:lnTo>
                    <a:pt x="603" y="1843"/>
                  </a:lnTo>
                  <a:lnTo>
                    <a:pt x="605" y="1888"/>
                  </a:lnTo>
                  <a:lnTo>
                    <a:pt x="608" y="1912"/>
                  </a:lnTo>
                  <a:lnTo>
                    <a:pt x="617" y="1936"/>
                  </a:lnTo>
                  <a:lnTo>
                    <a:pt x="630" y="1958"/>
                  </a:lnTo>
                  <a:lnTo>
                    <a:pt x="647" y="1978"/>
                  </a:lnTo>
                  <a:lnTo>
                    <a:pt x="665" y="1996"/>
                  </a:lnTo>
                  <a:lnTo>
                    <a:pt x="683" y="2011"/>
                  </a:lnTo>
                  <a:lnTo>
                    <a:pt x="701" y="2025"/>
                  </a:lnTo>
                  <a:lnTo>
                    <a:pt x="1328" y="2025"/>
                  </a:lnTo>
                  <a:lnTo>
                    <a:pt x="1346" y="2011"/>
                  </a:lnTo>
                  <a:lnTo>
                    <a:pt x="1364" y="1996"/>
                  </a:lnTo>
                  <a:lnTo>
                    <a:pt x="1383" y="1978"/>
                  </a:lnTo>
                  <a:lnTo>
                    <a:pt x="1399" y="1958"/>
                  </a:lnTo>
                  <a:lnTo>
                    <a:pt x="1412" y="1936"/>
                  </a:lnTo>
                  <a:lnTo>
                    <a:pt x="1421" y="1912"/>
                  </a:lnTo>
                  <a:lnTo>
                    <a:pt x="1424" y="1888"/>
                  </a:lnTo>
                  <a:lnTo>
                    <a:pt x="1426" y="1843"/>
                  </a:lnTo>
                  <a:lnTo>
                    <a:pt x="1434" y="1800"/>
                  </a:lnTo>
                  <a:lnTo>
                    <a:pt x="1445" y="1760"/>
                  </a:lnTo>
                  <a:lnTo>
                    <a:pt x="1460" y="1721"/>
                  </a:lnTo>
                  <a:lnTo>
                    <a:pt x="1478" y="1684"/>
                  </a:lnTo>
                  <a:lnTo>
                    <a:pt x="1498" y="1646"/>
                  </a:lnTo>
                  <a:lnTo>
                    <a:pt x="1520" y="1610"/>
                  </a:lnTo>
                  <a:lnTo>
                    <a:pt x="1545" y="1574"/>
                  </a:lnTo>
                  <a:lnTo>
                    <a:pt x="1570" y="1538"/>
                  </a:lnTo>
                  <a:lnTo>
                    <a:pt x="1592" y="1506"/>
                  </a:lnTo>
                  <a:lnTo>
                    <a:pt x="1614" y="1473"/>
                  </a:lnTo>
                  <a:lnTo>
                    <a:pt x="1636" y="1438"/>
                  </a:lnTo>
                  <a:lnTo>
                    <a:pt x="1658" y="1402"/>
                  </a:lnTo>
                  <a:lnTo>
                    <a:pt x="1678" y="1364"/>
                  </a:lnTo>
                  <a:lnTo>
                    <a:pt x="1698" y="1325"/>
                  </a:lnTo>
                  <a:lnTo>
                    <a:pt x="1715" y="1283"/>
                  </a:lnTo>
                  <a:lnTo>
                    <a:pt x="1731" y="1240"/>
                  </a:lnTo>
                  <a:lnTo>
                    <a:pt x="1745" y="1193"/>
                  </a:lnTo>
                  <a:lnTo>
                    <a:pt x="1756" y="1143"/>
                  </a:lnTo>
                  <a:lnTo>
                    <a:pt x="1765" y="1090"/>
                  </a:lnTo>
                  <a:lnTo>
                    <a:pt x="1770" y="1034"/>
                  </a:lnTo>
                  <a:lnTo>
                    <a:pt x="1772" y="973"/>
                  </a:lnTo>
                  <a:lnTo>
                    <a:pt x="1769" y="908"/>
                  </a:lnTo>
                  <a:lnTo>
                    <a:pt x="1760" y="844"/>
                  </a:lnTo>
                  <a:lnTo>
                    <a:pt x="1745" y="782"/>
                  </a:lnTo>
                  <a:lnTo>
                    <a:pt x="1725" y="723"/>
                  </a:lnTo>
                  <a:lnTo>
                    <a:pt x="1700" y="666"/>
                  </a:lnTo>
                  <a:lnTo>
                    <a:pt x="1668" y="610"/>
                  </a:lnTo>
                  <a:lnTo>
                    <a:pt x="1634" y="559"/>
                  </a:lnTo>
                  <a:lnTo>
                    <a:pt x="1594" y="511"/>
                  </a:lnTo>
                  <a:lnTo>
                    <a:pt x="1550" y="466"/>
                  </a:lnTo>
                  <a:lnTo>
                    <a:pt x="1503" y="424"/>
                  </a:lnTo>
                  <a:lnTo>
                    <a:pt x="1451" y="386"/>
                  </a:lnTo>
                  <a:lnTo>
                    <a:pt x="1397" y="352"/>
                  </a:lnTo>
                  <a:lnTo>
                    <a:pt x="1339" y="324"/>
                  </a:lnTo>
                  <a:lnTo>
                    <a:pt x="1278" y="299"/>
                  </a:lnTo>
                  <a:lnTo>
                    <a:pt x="1216" y="281"/>
                  </a:lnTo>
                  <a:lnTo>
                    <a:pt x="1151" y="266"/>
                  </a:lnTo>
                  <a:lnTo>
                    <a:pt x="1084" y="258"/>
                  </a:lnTo>
                  <a:lnTo>
                    <a:pt x="1014" y="255"/>
                  </a:lnTo>
                  <a:close/>
                  <a:moveTo>
                    <a:pt x="1014" y="0"/>
                  </a:moveTo>
                  <a:lnTo>
                    <a:pt x="1097" y="3"/>
                  </a:lnTo>
                  <a:lnTo>
                    <a:pt x="1179" y="13"/>
                  </a:lnTo>
                  <a:lnTo>
                    <a:pt x="1258" y="29"/>
                  </a:lnTo>
                  <a:lnTo>
                    <a:pt x="1335" y="50"/>
                  </a:lnTo>
                  <a:lnTo>
                    <a:pt x="1408" y="77"/>
                  </a:lnTo>
                  <a:lnTo>
                    <a:pt x="1480" y="109"/>
                  </a:lnTo>
                  <a:lnTo>
                    <a:pt x="1548" y="147"/>
                  </a:lnTo>
                  <a:lnTo>
                    <a:pt x="1613" y="188"/>
                  </a:lnTo>
                  <a:lnTo>
                    <a:pt x="1673" y="235"/>
                  </a:lnTo>
                  <a:lnTo>
                    <a:pt x="1731" y="286"/>
                  </a:lnTo>
                  <a:lnTo>
                    <a:pt x="1783" y="340"/>
                  </a:lnTo>
                  <a:lnTo>
                    <a:pt x="1833" y="399"/>
                  </a:lnTo>
                  <a:lnTo>
                    <a:pt x="1877" y="461"/>
                  </a:lnTo>
                  <a:lnTo>
                    <a:pt x="1915" y="526"/>
                  </a:lnTo>
                  <a:lnTo>
                    <a:pt x="1949" y="595"/>
                  </a:lnTo>
                  <a:lnTo>
                    <a:pt x="1976" y="667"/>
                  </a:lnTo>
                  <a:lnTo>
                    <a:pt x="1999" y="739"/>
                  </a:lnTo>
                  <a:lnTo>
                    <a:pt x="2015" y="815"/>
                  </a:lnTo>
                  <a:lnTo>
                    <a:pt x="2025" y="893"/>
                  </a:lnTo>
                  <a:lnTo>
                    <a:pt x="2029" y="973"/>
                  </a:lnTo>
                  <a:lnTo>
                    <a:pt x="2026" y="1041"/>
                  </a:lnTo>
                  <a:lnTo>
                    <a:pt x="2021" y="1105"/>
                  </a:lnTo>
                  <a:lnTo>
                    <a:pt x="2013" y="1166"/>
                  </a:lnTo>
                  <a:lnTo>
                    <a:pt x="2001" y="1224"/>
                  </a:lnTo>
                  <a:lnTo>
                    <a:pt x="1988" y="1278"/>
                  </a:lnTo>
                  <a:lnTo>
                    <a:pt x="1972" y="1329"/>
                  </a:lnTo>
                  <a:lnTo>
                    <a:pt x="1953" y="1378"/>
                  </a:lnTo>
                  <a:lnTo>
                    <a:pt x="1934" y="1424"/>
                  </a:lnTo>
                  <a:lnTo>
                    <a:pt x="1913" y="1466"/>
                  </a:lnTo>
                  <a:lnTo>
                    <a:pt x="1892" y="1507"/>
                  </a:lnTo>
                  <a:lnTo>
                    <a:pt x="1869" y="1546"/>
                  </a:lnTo>
                  <a:lnTo>
                    <a:pt x="1847" y="1583"/>
                  </a:lnTo>
                  <a:lnTo>
                    <a:pt x="1825" y="1617"/>
                  </a:lnTo>
                  <a:lnTo>
                    <a:pt x="1803" y="1649"/>
                  </a:lnTo>
                  <a:lnTo>
                    <a:pt x="1781" y="1681"/>
                  </a:lnTo>
                  <a:lnTo>
                    <a:pt x="1756" y="1719"/>
                  </a:lnTo>
                  <a:lnTo>
                    <a:pt x="1733" y="1753"/>
                  </a:lnTo>
                  <a:lnTo>
                    <a:pt x="1714" y="1785"/>
                  </a:lnTo>
                  <a:lnTo>
                    <a:pt x="1700" y="1813"/>
                  </a:lnTo>
                  <a:lnTo>
                    <a:pt x="1689" y="1839"/>
                  </a:lnTo>
                  <a:lnTo>
                    <a:pt x="1682" y="1864"/>
                  </a:lnTo>
                  <a:lnTo>
                    <a:pt x="1680" y="1888"/>
                  </a:lnTo>
                  <a:lnTo>
                    <a:pt x="1677" y="1934"/>
                  </a:lnTo>
                  <a:lnTo>
                    <a:pt x="1667" y="1980"/>
                  </a:lnTo>
                  <a:lnTo>
                    <a:pt x="1652" y="2025"/>
                  </a:lnTo>
                  <a:lnTo>
                    <a:pt x="1630" y="2068"/>
                  </a:lnTo>
                  <a:lnTo>
                    <a:pt x="1604" y="2110"/>
                  </a:lnTo>
                  <a:lnTo>
                    <a:pt x="1572" y="2150"/>
                  </a:lnTo>
                  <a:lnTo>
                    <a:pt x="1534" y="2187"/>
                  </a:lnTo>
                  <a:lnTo>
                    <a:pt x="1491" y="2221"/>
                  </a:lnTo>
                  <a:lnTo>
                    <a:pt x="1490" y="2242"/>
                  </a:lnTo>
                  <a:lnTo>
                    <a:pt x="1489" y="2267"/>
                  </a:lnTo>
                  <a:lnTo>
                    <a:pt x="1487" y="2294"/>
                  </a:lnTo>
                  <a:lnTo>
                    <a:pt x="1486" y="2322"/>
                  </a:lnTo>
                  <a:lnTo>
                    <a:pt x="1484" y="2350"/>
                  </a:lnTo>
                  <a:lnTo>
                    <a:pt x="1483" y="2378"/>
                  </a:lnTo>
                  <a:lnTo>
                    <a:pt x="1481" y="2405"/>
                  </a:lnTo>
                  <a:lnTo>
                    <a:pt x="1480" y="2429"/>
                  </a:lnTo>
                  <a:lnTo>
                    <a:pt x="1479" y="2449"/>
                  </a:lnTo>
                  <a:lnTo>
                    <a:pt x="1478" y="2466"/>
                  </a:lnTo>
                  <a:lnTo>
                    <a:pt x="1478" y="2476"/>
                  </a:lnTo>
                  <a:lnTo>
                    <a:pt x="1476" y="2479"/>
                  </a:lnTo>
                  <a:lnTo>
                    <a:pt x="1476" y="2492"/>
                  </a:lnTo>
                  <a:lnTo>
                    <a:pt x="1474" y="2506"/>
                  </a:lnTo>
                  <a:lnTo>
                    <a:pt x="1470" y="2522"/>
                  </a:lnTo>
                  <a:lnTo>
                    <a:pt x="1465" y="2539"/>
                  </a:lnTo>
                  <a:lnTo>
                    <a:pt x="1457" y="2557"/>
                  </a:lnTo>
                  <a:lnTo>
                    <a:pt x="1446" y="2575"/>
                  </a:lnTo>
                  <a:lnTo>
                    <a:pt x="1432" y="2594"/>
                  </a:lnTo>
                  <a:lnTo>
                    <a:pt x="1416" y="2613"/>
                  </a:lnTo>
                  <a:lnTo>
                    <a:pt x="1395" y="2631"/>
                  </a:lnTo>
                  <a:lnTo>
                    <a:pt x="1370" y="2650"/>
                  </a:lnTo>
                  <a:lnTo>
                    <a:pt x="1340" y="2666"/>
                  </a:lnTo>
                  <a:lnTo>
                    <a:pt x="1307" y="2683"/>
                  </a:lnTo>
                  <a:lnTo>
                    <a:pt x="1267" y="2698"/>
                  </a:lnTo>
                  <a:lnTo>
                    <a:pt x="1244" y="2727"/>
                  </a:lnTo>
                  <a:lnTo>
                    <a:pt x="1216" y="2754"/>
                  </a:lnTo>
                  <a:lnTo>
                    <a:pt x="1184" y="2779"/>
                  </a:lnTo>
                  <a:lnTo>
                    <a:pt x="1162" y="2790"/>
                  </a:lnTo>
                  <a:lnTo>
                    <a:pt x="1138" y="2798"/>
                  </a:lnTo>
                  <a:lnTo>
                    <a:pt x="1113" y="2800"/>
                  </a:lnTo>
                  <a:lnTo>
                    <a:pt x="916" y="2800"/>
                  </a:lnTo>
                  <a:lnTo>
                    <a:pt x="891" y="2798"/>
                  </a:lnTo>
                  <a:lnTo>
                    <a:pt x="867" y="2790"/>
                  </a:lnTo>
                  <a:lnTo>
                    <a:pt x="845" y="2779"/>
                  </a:lnTo>
                  <a:lnTo>
                    <a:pt x="813" y="2754"/>
                  </a:lnTo>
                  <a:lnTo>
                    <a:pt x="785" y="2727"/>
                  </a:lnTo>
                  <a:lnTo>
                    <a:pt x="762" y="2698"/>
                  </a:lnTo>
                  <a:lnTo>
                    <a:pt x="720" y="2681"/>
                  </a:lnTo>
                  <a:lnTo>
                    <a:pt x="684" y="2664"/>
                  </a:lnTo>
                  <a:lnTo>
                    <a:pt x="653" y="2646"/>
                  </a:lnTo>
                  <a:lnTo>
                    <a:pt x="628" y="2626"/>
                  </a:lnTo>
                  <a:lnTo>
                    <a:pt x="607" y="2606"/>
                  </a:lnTo>
                  <a:lnTo>
                    <a:pt x="590" y="2585"/>
                  </a:lnTo>
                  <a:lnTo>
                    <a:pt x="578" y="2566"/>
                  </a:lnTo>
                  <a:lnTo>
                    <a:pt x="567" y="2546"/>
                  </a:lnTo>
                  <a:lnTo>
                    <a:pt x="561" y="2527"/>
                  </a:lnTo>
                  <a:lnTo>
                    <a:pt x="556" y="2509"/>
                  </a:lnTo>
                  <a:lnTo>
                    <a:pt x="554" y="2494"/>
                  </a:lnTo>
                  <a:lnTo>
                    <a:pt x="552" y="2479"/>
                  </a:lnTo>
                  <a:lnTo>
                    <a:pt x="552" y="2479"/>
                  </a:lnTo>
                  <a:lnTo>
                    <a:pt x="552" y="2476"/>
                  </a:lnTo>
                  <a:lnTo>
                    <a:pt x="551" y="2466"/>
                  </a:lnTo>
                  <a:lnTo>
                    <a:pt x="550" y="2449"/>
                  </a:lnTo>
                  <a:lnTo>
                    <a:pt x="549" y="2429"/>
                  </a:lnTo>
                  <a:lnTo>
                    <a:pt x="548" y="2405"/>
                  </a:lnTo>
                  <a:lnTo>
                    <a:pt x="546" y="2378"/>
                  </a:lnTo>
                  <a:lnTo>
                    <a:pt x="545" y="2350"/>
                  </a:lnTo>
                  <a:lnTo>
                    <a:pt x="543" y="2322"/>
                  </a:lnTo>
                  <a:lnTo>
                    <a:pt x="542" y="2294"/>
                  </a:lnTo>
                  <a:lnTo>
                    <a:pt x="540" y="2267"/>
                  </a:lnTo>
                  <a:lnTo>
                    <a:pt x="539" y="2242"/>
                  </a:lnTo>
                  <a:lnTo>
                    <a:pt x="538" y="2221"/>
                  </a:lnTo>
                  <a:lnTo>
                    <a:pt x="495" y="2187"/>
                  </a:lnTo>
                  <a:lnTo>
                    <a:pt x="457" y="2150"/>
                  </a:lnTo>
                  <a:lnTo>
                    <a:pt x="425" y="2110"/>
                  </a:lnTo>
                  <a:lnTo>
                    <a:pt x="398" y="2068"/>
                  </a:lnTo>
                  <a:lnTo>
                    <a:pt x="376" y="2025"/>
                  </a:lnTo>
                  <a:lnTo>
                    <a:pt x="362" y="1980"/>
                  </a:lnTo>
                  <a:lnTo>
                    <a:pt x="352" y="1934"/>
                  </a:lnTo>
                  <a:lnTo>
                    <a:pt x="349" y="1888"/>
                  </a:lnTo>
                  <a:lnTo>
                    <a:pt x="347" y="1864"/>
                  </a:lnTo>
                  <a:lnTo>
                    <a:pt x="340" y="1839"/>
                  </a:lnTo>
                  <a:lnTo>
                    <a:pt x="329" y="1813"/>
                  </a:lnTo>
                  <a:lnTo>
                    <a:pt x="315" y="1785"/>
                  </a:lnTo>
                  <a:lnTo>
                    <a:pt x="296" y="1753"/>
                  </a:lnTo>
                  <a:lnTo>
                    <a:pt x="274" y="1719"/>
                  </a:lnTo>
                  <a:lnTo>
                    <a:pt x="248" y="1682"/>
                  </a:lnTo>
                  <a:lnTo>
                    <a:pt x="227" y="1650"/>
                  </a:lnTo>
                  <a:lnTo>
                    <a:pt x="205" y="1617"/>
                  </a:lnTo>
                  <a:lnTo>
                    <a:pt x="182" y="1583"/>
                  </a:lnTo>
                  <a:lnTo>
                    <a:pt x="160" y="1546"/>
                  </a:lnTo>
                  <a:lnTo>
                    <a:pt x="138" y="1508"/>
                  </a:lnTo>
                  <a:lnTo>
                    <a:pt x="116" y="1466"/>
                  </a:lnTo>
                  <a:lnTo>
                    <a:pt x="95" y="1424"/>
                  </a:lnTo>
                  <a:lnTo>
                    <a:pt x="76" y="1378"/>
                  </a:lnTo>
                  <a:lnTo>
                    <a:pt x="57" y="1329"/>
                  </a:lnTo>
                  <a:lnTo>
                    <a:pt x="41" y="1278"/>
                  </a:lnTo>
                  <a:lnTo>
                    <a:pt x="28" y="1224"/>
                  </a:lnTo>
                  <a:lnTo>
                    <a:pt x="16" y="1166"/>
                  </a:lnTo>
                  <a:lnTo>
                    <a:pt x="8" y="1105"/>
                  </a:lnTo>
                  <a:lnTo>
                    <a:pt x="2" y="1041"/>
                  </a:lnTo>
                  <a:lnTo>
                    <a:pt x="0" y="973"/>
                  </a:lnTo>
                  <a:lnTo>
                    <a:pt x="4" y="893"/>
                  </a:lnTo>
                  <a:lnTo>
                    <a:pt x="14" y="815"/>
                  </a:lnTo>
                  <a:lnTo>
                    <a:pt x="30" y="739"/>
                  </a:lnTo>
                  <a:lnTo>
                    <a:pt x="53" y="667"/>
                  </a:lnTo>
                  <a:lnTo>
                    <a:pt x="80" y="595"/>
                  </a:lnTo>
                  <a:lnTo>
                    <a:pt x="114" y="526"/>
                  </a:lnTo>
                  <a:lnTo>
                    <a:pt x="152" y="461"/>
                  </a:lnTo>
                  <a:lnTo>
                    <a:pt x="196" y="399"/>
                  </a:lnTo>
                  <a:lnTo>
                    <a:pt x="246" y="340"/>
                  </a:lnTo>
                  <a:lnTo>
                    <a:pt x="298" y="286"/>
                  </a:lnTo>
                  <a:lnTo>
                    <a:pt x="356" y="235"/>
                  </a:lnTo>
                  <a:lnTo>
                    <a:pt x="416" y="188"/>
                  </a:lnTo>
                  <a:lnTo>
                    <a:pt x="481" y="147"/>
                  </a:lnTo>
                  <a:lnTo>
                    <a:pt x="549" y="109"/>
                  </a:lnTo>
                  <a:lnTo>
                    <a:pt x="621" y="77"/>
                  </a:lnTo>
                  <a:lnTo>
                    <a:pt x="695" y="50"/>
                  </a:lnTo>
                  <a:lnTo>
                    <a:pt x="771" y="29"/>
                  </a:lnTo>
                  <a:lnTo>
                    <a:pt x="850" y="13"/>
                  </a:lnTo>
                  <a:lnTo>
                    <a:pt x="932" y="3"/>
                  </a:lnTo>
                  <a:lnTo>
                    <a:pt x="10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rtl="0"/>
              <a:endParaRPr lang="en-US" kern="12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1" name="Freeform 38"/>
            <p:cNvSpPr>
              <a:spLocks/>
            </p:cNvSpPr>
            <p:nvPr/>
          </p:nvSpPr>
          <p:spPr bwMode="auto">
            <a:xfrm>
              <a:off x="800101" y="2925763"/>
              <a:ext cx="19050" cy="46038"/>
            </a:xfrm>
            <a:custGeom>
              <a:avLst/>
              <a:gdLst>
                <a:gd name="T0" fmla="*/ 63 w 127"/>
                <a:gd name="T1" fmla="*/ 0 h 318"/>
                <a:gd name="T2" fmla="*/ 63 w 127"/>
                <a:gd name="T3" fmla="*/ 0 h 318"/>
                <a:gd name="T4" fmla="*/ 80 w 127"/>
                <a:gd name="T5" fmla="*/ 2 h 318"/>
                <a:gd name="T6" fmla="*/ 96 w 127"/>
                <a:gd name="T7" fmla="*/ 9 h 318"/>
                <a:gd name="T8" fmla="*/ 109 w 127"/>
                <a:gd name="T9" fmla="*/ 19 h 318"/>
                <a:gd name="T10" fmla="*/ 119 w 127"/>
                <a:gd name="T11" fmla="*/ 32 h 318"/>
                <a:gd name="T12" fmla="*/ 125 w 127"/>
                <a:gd name="T13" fmla="*/ 47 h 318"/>
                <a:gd name="T14" fmla="*/ 127 w 127"/>
                <a:gd name="T15" fmla="*/ 64 h 318"/>
                <a:gd name="T16" fmla="*/ 127 w 127"/>
                <a:gd name="T17" fmla="*/ 254 h 318"/>
                <a:gd name="T18" fmla="*/ 125 w 127"/>
                <a:gd name="T19" fmla="*/ 272 h 318"/>
                <a:gd name="T20" fmla="*/ 119 w 127"/>
                <a:gd name="T21" fmla="*/ 286 h 318"/>
                <a:gd name="T22" fmla="*/ 109 w 127"/>
                <a:gd name="T23" fmla="*/ 300 h 318"/>
                <a:gd name="T24" fmla="*/ 96 w 127"/>
                <a:gd name="T25" fmla="*/ 309 h 318"/>
                <a:gd name="T26" fmla="*/ 80 w 127"/>
                <a:gd name="T27" fmla="*/ 315 h 318"/>
                <a:gd name="T28" fmla="*/ 63 w 127"/>
                <a:gd name="T29" fmla="*/ 318 h 318"/>
                <a:gd name="T30" fmla="*/ 47 w 127"/>
                <a:gd name="T31" fmla="*/ 315 h 318"/>
                <a:gd name="T32" fmla="*/ 31 w 127"/>
                <a:gd name="T33" fmla="*/ 309 h 318"/>
                <a:gd name="T34" fmla="*/ 18 w 127"/>
                <a:gd name="T35" fmla="*/ 300 h 318"/>
                <a:gd name="T36" fmla="*/ 8 w 127"/>
                <a:gd name="T37" fmla="*/ 286 h 318"/>
                <a:gd name="T38" fmla="*/ 2 w 127"/>
                <a:gd name="T39" fmla="*/ 272 h 318"/>
                <a:gd name="T40" fmla="*/ 0 w 127"/>
                <a:gd name="T41" fmla="*/ 254 h 318"/>
                <a:gd name="T42" fmla="*/ 0 w 127"/>
                <a:gd name="T43" fmla="*/ 64 h 318"/>
                <a:gd name="T44" fmla="*/ 2 w 127"/>
                <a:gd name="T45" fmla="*/ 47 h 318"/>
                <a:gd name="T46" fmla="*/ 8 w 127"/>
                <a:gd name="T47" fmla="*/ 32 h 318"/>
                <a:gd name="T48" fmla="*/ 18 w 127"/>
                <a:gd name="T49" fmla="*/ 19 h 318"/>
                <a:gd name="T50" fmla="*/ 31 w 127"/>
                <a:gd name="T51" fmla="*/ 9 h 318"/>
                <a:gd name="T52" fmla="*/ 47 w 127"/>
                <a:gd name="T53" fmla="*/ 2 h 318"/>
                <a:gd name="T54" fmla="*/ 63 w 127"/>
                <a:gd name="T55" fmla="*/ 0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27" h="318">
                  <a:moveTo>
                    <a:pt x="63" y="0"/>
                  </a:moveTo>
                  <a:lnTo>
                    <a:pt x="63" y="0"/>
                  </a:lnTo>
                  <a:lnTo>
                    <a:pt x="80" y="2"/>
                  </a:lnTo>
                  <a:lnTo>
                    <a:pt x="96" y="9"/>
                  </a:lnTo>
                  <a:lnTo>
                    <a:pt x="109" y="19"/>
                  </a:lnTo>
                  <a:lnTo>
                    <a:pt x="119" y="32"/>
                  </a:lnTo>
                  <a:lnTo>
                    <a:pt x="125" y="47"/>
                  </a:lnTo>
                  <a:lnTo>
                    <a:pt x="127" y="64"/>
                  </a:lnTo>
                  <a:lnTo>
                    <a:pt x="127" y="254"/>
                  </a:lnTo>
                  <a:lnTo>
                    <a:pt x="125" y="272"/>
                  </a:lnTo>
                  <a:lnTo>
                    <a:pt x="119" y="286"/>
                  </a:lnTo>
                  <a:lnTo>
                    <a:pt x="109" y="300"/>
                  </a:lnTo>
                  <a:lnTo>
                    <a:pt x="96" y="309"/>
                  </a:lnTo>
                  <a:lnTo>
                    <a:pt x="80" y="315"/>
                  </a:lnTo>
                  <a:lnTo>
                    <a:pt x="63" y="318"/>
                  </a:lnTo>
                  <a:lnTo>
                    <a:pt x="47" y="315"/>
                  </a:lnTo>
                  <a:lnTo>
                    <a:pt x="31" y="309"/>
                  </a:lnTo>
                  <a:lnTo>
                    <a:pt x="18" y="300"/>
                  </a:lnTo>
                  <a:lnTo>
                    <a:pt x="8" y="286"/>
                  </a:lnTo>
                  <a:lnTo>
                    <a:pt x="2" y="272"/>
                  </a:lnTo>
                  <a:lnTo>
                    <a:pt x="0" y="254"/>
                  </a:lnTo>
                  <a:lnTo>
                    <a:pt x="0" y="64"/>
                  </a:lnTo>
                  <a:lnTo>
                    <a:pt x="2" y="47"/>
                  </a:lnTo>
                  <a:lnTo>
                    <a:pt x="8" y="32"/>
                  </a:lnTo>
                  <a:lnTo>
                    <a:pt x="18" y="19"/>
                  </a:lnTo>
                  <a:lnTo>
                    <a:pt x="31" y="9"/>
                  </a:lnTo>
                  <a:lnTo>
                    <a:pt x="47" y="2"/>
                  </a:lnTo>
                  <a:lnTo>
                    <a:pt x="6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rtl="0"/>
              <a:endParaRPr lang="en-US" kern="12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2" name="Freeform 39"/>
            <p:cNvSpPr>
              <a:spLocks/>
            </p:cNvSpPr>
            <p:nvPr/>
          </p:nvSpPr>
          <p:spPr bwMode="auto">
            <a:xfrm>
              <a:off x="696913" y="2954338"/>
              <a:ext cx="31750" cy="41275"/>
            </a:xfrm>
            <a:custGeom>
              <a:avLst/>
              <a:gdLst>
                <a:gd name="T0" fmla="*/ 64 w 224"/>
                <a:gd name="T1" fmla="*/ 0 h 293"/>
                <a:gd name="T2" fmla="*/ 80 w 224"/>
                <a:gd name="T3" fmla="*/ 2 h 293"/>
                <a:gd name="T4" fmla="*/ 95 w 224"/>
                <a:gd name="T5" fmla="*/ 8 h 293"/>
                <a:gd name="T6" fmla="*/ 109 w 224"/>
                <a:gd name="T7" fmla="*/ 18 h 293"/>
                <a:gd name="T8" fmla="*/ 119 w 224"/>
                <a:gd name="T9" fmla="*/ 32 h 293"/>
                <a:gd name="T10" fmla="*/ 216 w 224"/>
                <a:gd name="T11" fmla="*/ 197 h 293"/>
                <a:gd name="T12" fmla="*/ 222 w 224"/>
                <a:gd name="T13" fmla="*/ 213 h 293"/>
                <a:gd name="T14" fmla="*/ 224 w 224"/>
                <a:gd name="T15" fmla="*/ 230 h 293"/>
                <a:gd name="T16" fmla="*/ 222 w 224"/>
                <a:gd name="T17" fmla="*/ 245 h 293"/>
                <a:gd name="T18" fmla="*/ 216 w 224"/>
                <a:gd name="T19" fmla="*/ 261 h 293"/>
                <a:gd name="T20" fmla="*/ 206 w 224"/>
                <a:gd name="T21" fmla="*/ 274 h 293"/>
                <a:gd name="T22" fmla="*/ 193 w 224"/>
                <a:gd name="T23" fmla="*/ 285 h 293"/>
                <a:gd name="T24" fmla="*/ 177 w 224"/>
                <a:gd name="T25" fmla="*/ 291 h 293"/>
                <a:gd name="T26" fmla="*/ 160 w 224"/>
                <a:gd name="T27" fmla="*/ 293 h 293"/>
                <a:gd name="T28" fmla="*/ 143 w 224"/>
                <a:gd name="T29" fmla="*/ 291 h 293"/>
                <a:gd name="T30" fmla="*/ 129 w 224"/>
                <a:gd name="T31" fmla="*/ 285 h 293"/>
                <a:gd name="T32" fmla="*/ 115 w 224"/>
                <a:gd name="T33" fmla="*/ 274 h 293"/>
                <a:gd name="T34" fmla="*/ 105 w 224"/>
                <a:gd name="T35" fmla="*/ 261 h 293"/>
                <a:gd name="T36" fmla="*/ 8 w 224"/>
                <a:gd name="T37" fmla="*/ 95 h 293"/>
                <a:gd name="T38" fmla="*/ 2 w 224"/>
                <a:gd name="T39" fmla="*/ 80 h 293"/>
                <a:gd name="T40" fmla="*/ 0 w 224"/>
                <a:gd name="T41" fmla="*/ 63 h 293"/>
                <a:gd name="T42" fmla="*/ 2 w 224"/>
                <a:gd name="T43" fmla="*/ 48 h 293"/>
                <a:gd name="T44" fmla="*/ 8 w 224"/>
                <a:gd name="T45" fmla="*/ 32 h 293"/>
                <a:gd name="T46" fmla="*/ 19 w 224"/>
                <a:gd name="T47" fmla="*/ 19 h 293"/>
                <a:gd name="T48" fmla="*/ 31 w 224"/>
                <a:gd name="T49" fmla="*/ 9 h 293"/>
                <a:gd name="T50" fmla="*/ 48 w 224"/>
                <a:gd name="T51" fmla="*/ 2 h 293"/>
                <a:gd name="T52" fmla="*/ 64 w 224"/>
                <a:gd name="T53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24" h="293">
                  <a:moveTo>
                    <a:pt x="64" y="0"/>
                  </a:moveTo>
                  <a:lnTo>
                    <a:pt x="80" y="2"/>
                  </a:lnTo>
                  <a:lnTo>
                    <a:pt x="95" y="8"/>
                  </a:lnTo>
                  <a:lnTo>
                    <a:pt x="109" y="18"/>
                  </a:lnTo>
                  <a:lnTo>
                    <a:pt x="119" y="32"/>
                  </a:lnTo>
                  <a:lnTo>
                    <a:pt x="216" y="197"/>
                  </a:lnTo>
                  <a:lnTo>
                    <a:pt x="222" y="213"/>
                  </a:lnTo>
                  <a:lnTo>
                    <a:pt x="224" y="230"/>
                  </a:lnTo>
                  <a:lnTo>
                    <a:pt x="222" y="245"/>
                  </a:lnTo>
                  <a:lnTo>
                    <a:pt x="216" y="261"/>
                  </a:lnTo>
                  <a:lnTo>
                    <a:pt x="206" y="274"/>
                  </a:lnTo>
                  <a:lnTo>
                    <a:pt x="193" y="285"/>
                  </a:lnTo>
                  <a:lnTo>
                    <a:pt x="177" y="291"/>
                  </a:lnTo>
                  <a:lnTo>
                    <a:pt x="160" y="293"/>
                  </a:lnTo>
                  <a:lnTo>
                    <a:pt x="143" y="291"/>
                  </a:lnTo>
                  <a:lnTo>
                    <a:pt x="129" y="285"/>
                  </a:lnTo>
                  <a:lnTo>
                    <a:pt x="115" y="274"/>
                  </a:lnTo>
                  <a:lnTo>
                    <a:pt x="105" y="261"/>
                  </a:lnTo>
                  <a:lnTo>
                    <a:pt x="8" y="95"/>
                  </a:lnTo>
                  <a:lnTo>
                    <a:pt x="2" y="80"/>
                  </a:lnTo>
                  <a:lnTo>
                    <a:pt x="0" y="63"/>
                  </a:lnTo>
                  <a:lnTo>
                    <a:pt x="2" y="48"/>
                  </a:lnTo>
                  <a:lnTo>
                    <a:pt x="8" y="32"/>
                  </a:lnTo>
                  <a:lnTo>
                    <a:pt x="19" y="19"/>
                  </a:lnTo>
                  <a:lnTo>
                    <a:pt x="31" y="9"/>
                  </a:lnTo>
                  <a:lnTo>
                    <a:pt x="48" y="2"/>
                  </a:lnTo>
                  <a:lnTo>
                    <a:pt x="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rtl="0"/>
              <a:endParaRPr lang="en-US" kern="12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3" name="Freeform 40"/>
            <p:cNvSpPr>
              <a:spLocks/>
            </p:cNvSpPr>
            <p:nvPr/>
          </p:nvSpPr>
          <p:spPr bwMode="auto">
            <a:xfrm>
              <a:off x="620713" y="3028950"/>
              <a:ext cx="41275" cy="33338"/>
            </a:xfrm>
            <a:custGeom>
              <a:avLst/>
              <a:gdLst>
                <a:gd name="T0" fmla="*/ 64 w 294"/>
                <a:gd name="T1" fmla="*/ 0 h 222"/>
                <a:gd name="T2" fmla="*/ 79 w 294"/>
                <a:gd name="T3" fmla="*/ 2 h 222"/>
                <a:gd name="T4" fmla="*/ 96 w 294"/>
                <a:gd name="T5" fmla="*/ 8 h 222"/>
                <a:gd name="T6" fmla="*/ 263 w 294"/>
                <a:gd name="T7" fmla="*/ 103 h 222"/>
                <a:gd name="T8" fmla="*/ 276 w 294"/>
                <a:gd name="T9" fmla="*/ 114 h 222"/>
                <a:gd name="T10" fmla="*/ 286 w 294"/>
                <a:gd name="T11" fmla="*/ 127 h 222"/>
                <a:gd name="T12" fmla="*/ 292 w 294"/>
                <a:gd name="T13" fmla="*/ 142 h 222"/>
                <a:gd name="T14" fmla="*/ 294 w 294"/>
                <a:gd name="T15" fmla="*/ 158 h 222"/>
                <a:gd name="T16" fmla="*/ 292 w 294"/>
                <a:gd name="T17" fmla="*/ 175 h 222"/>
                <a:gd name="T18" fmla="*/ 286 w 294"/>
                <a:gd name="T19" fmla="*/ 190 h 222"/>
                <a:gd name="T20" fmla="*/ 275 w 294"/>
                <a:gd name="T21" fmla="*/ 204 h 222"/>
                <a:gd name="T22" fmla="*/ 262 w 294"/>
                <a:gd name="T23" fmla="*/ 214 h 222"/>
                <a:gd name="T24" fmla="*/ 246 w 294"/>
                <a:gd name="T25" fmla="*/ 220 h 222"/>
                <a:gd name="T26" fmla="*/ 230 w 294"/>
                <a:gd name="T27" fmla="*/ 222 h 222"/>
                <a:gd name="T28" fmla="*/ 213 w 294"/>
                <a:gd name="T29" fmla="*/ 220 h 222"/>
                <a:gd name="T30" fmla="*/ 198 w 294"/>
                <a:gd name="T31" fmla="*/ 213 h 222"/>
                <a:gd name="T32" fmla="*/ 31 w 294"/>
                <a:gd name="T33" fmla="*/ 118 h 222"/>
                <a:gd name="T34" fmla="*/ 18 w 294"/>
                <a:gd name="T35" fmla="*/ 108 h 222"/>
                <a:gd name="T36" fmla="*/ 8 w 294"/>
                <a:gd name="T37" fmla="*/ 95 h 222"/>
                <a:gd name="T38" fmla="*/ 2 w 294"/>
                <a:gd name="T39" fmla="*/ 80 h 222"/>
                <a:gd name="T40" fmla="*/ 0 w 294"/>
                <a:gd name="T41" fmla="*/ 63 h 222"/>
                <a:gd name="T42" fmla="*/ 2 w 294"/>
                <a:gd name="T43" fmla="*/ 47 h 222"/>
                <a:gd name="T44" fmla="*/ 8 w 294"/>
                <a:gd name="T45" fmla="*/ 31 h 222"/>
                <a:gd name="T46" fmla="*/ 19 w 294"/>
                <a:gd name="T47" fmla="*/ 18 h 222"/>
                <a:gd name="T48" fmla="*/ 32 w 294"/>
                <a:gd name="T49" fmla="*/ 8 h 222"/>
                <a:gd name="T50" fmla="*/ 47 w 294"/>
                <a:gd name="T51" fmla="*/ 2 h 222"/>
                <a:gd name="T52" fmla="*/ 64 w 294"/>
                <a:gd name="T53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94" h="222">
                  <a:moveTo>
                    <a:pt x="64" y="0"/>
                  </a:moveTo>
                  <a:lnTo>
                    <a:pt x="79" y="2"/>
                  </a:lnTo>
                  <a:lnTo>
                    <a:pt x="96" y="8"/>
                  </a:lnTo>
                  <a:lnTo>
                    <a:pt x="263" y="103"/>
                  </a:lnTo>
                  <a:lnTo>
                    <a:pt x="276" y="114"/>
                  </a:lnTo>
                  <a:lnTo>
                    <a:pt x="286" y="127"/>
                  </a:lnTo>
                  <a:lnTo>
                    <a:pt x="292" y="142"/>
                  </a:lnTo>
                  <a:lnTo>
                    <a:pt x="294" y="158"/>
                  </a:lnTo>
                  <a:lnTo>
                    <a:pt x="292" y="175"/>
                  </a:lnTo>
                  <a:lnTo>
                    <a:pt x="286" y="190"/>
                  </a:lnTo>
                  <a:lnTo>
                    <a:pt x="275" y="204"/>
                  </a:lnTo>
                  <a:lnTo>
                    <a:pt x="262" y="214"/>
                  </a:lnTo>
                  <a:lnTo>
                    <a:pt x="246" y="220"/>
                  </a:lnTo>
                  <a:lnTo>
                    <a:pt x="230" y="222"/>
                  </a:lnTo>
                  <a:lnTo>
                    <a:pt x="213" y="220"/>
                  </a:lnTo>
                  <a:lnTo>
                    <a:pt x="198" y="213"/>
                  </a:lnTo>
                  <a:lnTo>
                    <a:pt x="31" y="118"/>
                  </a:lnTo>
                  <a:lnTo>
                    <a:pt x="18" y="108"/>
                  </a:lnTo>
                  <a:lnTo>
                    <a:pt x="8" y="95"/>
                  </a:lnTo>
                  <a:lnTo>
                    <a:pt x="2" y="80"/>
                  </a:lnTo>
                  <a:lnTo>
                    <a:pt x="0" y="63"/>
                  </a:lnTo>
                  <a:lnTo>
                    <a:pt x="2" y="47"/>
                  </a:lnTo>
                  <a:lnTo>
                    <a:pt x="8" y="31"/>
                  </a:lnTo>
                  <a:lnTo>
                    <a:pt x="19" y="18"/>
                  </a:lnTo>
                  <a:lnTo>
                    <a:pt x="32" y="8"/>
                  </a:lnTo>
                  <a:lnTo>
                    <a:pt x="47" y="2"/>
                  </a:lnTo>
                  <a:lnTo>
                    <a:pt x="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rtl="0"/>
              <a:endParaRPr lang="en-US" kern="12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4" name="Freeform 41"/>
            <p:cNvSpPr>
              <a:spLocks/>
            </p:cNvSpPr>
            <p:nvPr/>
          </p:nvSpPr>
          <p:spPr bwMode="auto">
            <a:xfrm>
              <a:off x="592138" y="3132138"/>
              <a:ext cx="46038" cy="19050"/>
            </a:xfrm>
            <a:custGeom>
              <a:avLst/>
              <a:gdLst>
                <a:gd name="T0" fmla="*/ 64 w 321"/>
                <a:gd name="T1" fmla="*/ 0 h 128"/>
                <a:gd name="T2" fmla="*/ 257 w 321"/>
                <a:gd name="T3" fmla="*/ 0 h 128"/>
                <a:gd name="T4" fmla="*/ 273 w 321"/>
                <a:gd name="T5" fmla="*/ 4 h 128"/>
                <a:gd name="T6" fmla="*/ 289 w 321"/>
                <a:gd name="T7" fmla="*/ 10 h 128"/>
                <a:gd name="T8" fmla="*/ 302 w 321"/>
                <a:gd name="T9" fmla="*/ 19 h 128"/>
                <a:gd name="T10" fmla="*/ 312 w 321"/>
                <a:gd name="T11" fmla="*/ 33 h 128"/>
                <a:gd name="T12" fmla="*/ 318 w 321"/>
                <a:gd name="T13" fmla="*/ 47 h 128"/>
                <a:gd name="T14" fmla="*/ 321 w 321"/>
                <a:gd name="T15" fmla="*/ 65 h 128"/>
                <a:gd name="T16" fmla="*/ 318 w 321"/>
                <a:gd name="T17" fmla="*/ 82 h 128"/>
                <a:gd name="T18" fmla="*/ 312 w 321"/>
                <a:gd name="T19" fmla="*/ 96 h 128"/>
                <a:gd name="T20" fmla="*/ 302 w 321"/>
                <a:gd name="T21" fmla="*/ 110 h 128"/>
                <a:gd name="T22" fmla="*/ 289 w 321"/>
                <a:gd name="T23" fmla="*/ 119 h 128"/>
                <a:gd name="T24" fmla="*/ 273 w 321"/>
                <a:gd name="T25" fmla="*/ 126 h 128"/>
                <a:gd name="T26" fmla="*/ 257 w 321"/>
                <a:gd name="T27" fmla="*/ 128 h 128"/>
                <a:gd name="T28" fmla="*/ 64 w 321"/>
                <a:gd name="T29" fmla="*/ 128 h 128"/>
                <a:gd name="T30" fmla="*/ 47 w 321"/>
                <a:gd name="T31" fmla="*/ 126 h 128"/>
                <a:gd name="T32" fmla="*/ 32 w 321"/>
                <a:gd name="T33" fmla="*/ 119 h 128"/>
                <a:gd name="T34" fmla="*/ 19 w 321"/>
                <a:gd name="T35" fmla="*/ 110 h 128"/>
                <a:gd name="T36" fmla="*/ 9 w 321"/>
                <a:gd name="T37" fmla="*/ 96 h 128"/>
                <a:gd name="T38" fmla="*/ 2 w 321"/>
                <a:gd name="T39" fmla="*/ 82 h 128"/>
                <a:gd name="T40" fmla="*/ 0 w 321"/>
                <a:gd name="T41" fmla="*/ 65 h 128"/>
                <a:gd name="T42" fmla="*/ 2 w 321"/>
                <a:gd name="T43" fmla="*/ 47 h 128"/>
                <a:gd name="T44" fmla="*/ 9 w 321"/>
                <a:gd name="T45" fmla="*/ 33 h 128"/>
                <a:gd name="T46" fmla="*/ 19 w 321"/>
                <a:gd name="T47" fmla="*/ 19 h 128"/>
                <a:gd name="T48" fmla="*/ 32 w 321"/>
                <a:gd name="T49" fmla="*/ 10 h 128"/>
                <a:gd name="T50" fmla="*/ 47 w 321"/>
                <a:gd name="T51" fmla="*/ 4 h 128"/>
                <a:gd name="T52" fmla="*/ 64 w 321"/>
                <a:gd name="T53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21" h="128">
                  <a:moveTo>
                    <a:pt x="64" y="0"/>
                  </a:moveTo>
                  <a:lnTo>
                    <a:pt x="257" y="0"/>
                  </a:lnTo>
                  <a:lnTo>
                    <a:pt x="273" y="4"/>
                  </a:lnTo>
                  <a:lnTo>
                    <a:pt x="289" y="10"/>
                  </a:lnTo>
                  <a:lnTo>
                    <a:pt x="302" y="19"/>
                  </a:lnTo>
                  <a:lnTo>
                    <a:pt x="312" y="33"/>
                  </a:lnTo>
                  <a:lnTo>
                    <a:pt x="318" y="47"/>
                  </a:lnTo>
                  <a:lnTo>
                    <a:pt x="321" y="65"/>
                  </a:lnTo>
                  <a:lnTo>
                    <a:pt x="318" y="82"/>
                  </a:lnTo>
                  <a:lnTo>
                    <a:pt x="312" y="96"/>
                  </a:lnTo>
                  <a:lnTo>
                    <a:pt x="302" y="110"/>
                  </a:lnTo>
                  <a:lnTo>
                    <a:pt x="289" y="119"/>
                  </a:lnTo>
                  <a:lnTo>
                    <a:pt x="273" y="126"/>
                  </a:lnTo>
                  <a:lnTo>
                    <a:pt x="257" y="128"/>
                  </a:lnTo>
                  <a:lnTo>
                    <a:pt x="64" y="128"/>
                  </a:lnTo>
                  <a:lnTo>
                    <a:pt x="47" y="126"/>
                  </a:lnTo>
                  <a:lnTo>
                    <a:pt x="32" y="119"/>
                  </a:lnTo>
                  <a:lnTo>
                    <a:pt x="19" y="110"/>
                  </a:lnTo>
                  <a:lnTo>
                    <a:pt x="9" y="96"/>
                  </a:lnTo>
                  <a:lnTo>
                    <a:pt x="2" y="82"/>
                  </a:lnTo>
                  <a:lnTo>
                    <a:pt x="0" y="65"/>
                  </a:lnTo>
                  <a:lnTo>
                    <a:pt x="2" y="47"/>
                  </a:lnTo>
                  <a:lnTo>
                    <a:pt x="9" y="33"/>
                  </a:lnTo>
                  <a:lnTo>
                    <a:pt x="19" y="19"/>
                  </a:lnTo>
                  <a:lnTo>
                    <a:pt x="32" y="10"/>
                  </a:lnTo>
                  <a:lnTo>
                    <a:pt x="47" y="4"/>
                  </a:lnTo>
                  <a:lnTo>
                    <a:pt x="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rtl="0"/>
              <a:endParaRPr lang="en-US" kern="12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5" name="Freeform 42"/>
            <p:cNvSpPr>
              <a:spLocks/>
            </p:cNvSpPr>
            <p:nvPr/>
          </p:nvSpPr>
          <p:spPr bwMode="auto">
            <a:xfrm>
              <a:off x="620713" y="3222625"/>
              <a:ext cx="41275" cy="31750"/>
            </a:xfrm>
            <a:custGeom>
              <a:avLst/>
              <a:gdLst>
                <a:gd name="T0" fmla="*/ 230 w 294"/>
                <a:gd name="T1" fmla="*/ 0 h 224"/>
                <a:gd name="T2" fmla="*/ 247 w 294"/>
                <a:gd name="T3" fmla="*/ 3 h 224"/>
                <a:gd name="T4" fmla="*/ 262 w 294"/>
                <a:gd name="T5" fmla="*/ 9 h 224"/>
                <a:gd name="T6" fmla="*/ 275 w 294"/>
                <a:gd name="T7" fmla="*/ 19 h 224"/>
                <a:gd name="T8" fmla="*/ 286 w 294"/>
                <a:gd name="T9" fmla="*/ 33 h 224"/>
                <a:gd name="T10" fmla="*/ 292 w 294"/>
                <a:gd name="T11" fmla="*/ 48 h 224"/>
                <a:gd name="T12" fmla="*/ 294 w 294"/>
                <a:gd name="T13" fmla="*/ 65 h 224"/>
                <a:gd name="T14" fmla="*/ 292 w 294"/>
                <a:gd name="T15" fmla="*/ 80 h 224"/>
                <a:gd name="T16" fmla="*/ 286 w 294"/>
                <a:gd name="T17" fmla="*/ 96 h 224"/>
                <a:gd name="T18" fmla="*/ 275 w 294"/>
                <a:gd name="T19" fmla="*/ 110 h 224"/>
                <a:gd name="T20" fmla="*/ 263 w 294"/>
                <a:gd name="T21" fmla="*/ 120 h 224"/>
                <a:gd name="T22" fmla="*/ 96 w 294"/>
                <a:gd name="T23" fmla="*/ 215 h 224"/>
                <a:gd name="T24" fmla="*/ 80 w 294"/>
                <a:gd name="T25" fmla="*/ 221 h 224"/>
                <a:gd name="T26" fmla="*/ 64 w 294"/>
                <a:gd name="T27" fmla="*/ 224 h 224"/>
                <a:gd name="T28" fmla="*/ 47 w 294"/>
                <a:gd name="T29" fmla="*/ 221 h 224"/>
                <a:gd name="T30" fmla="*/ 32 w 294"/>
                <a:gd name="T31" fmla="*/ 216 h 224"/>
                <a:gd name="T32" fmla="*/ 19 w 294"/>
                <a:gd name="T33" fmla="*/ 205 h 224"/>
                <a:gd name="T34" fmla="*/ 8 w 294"/>
                <a:gd name="T35" fmla="*/ 192 h 224"/>
                <a:gd name="T36" fmla="*/ 2 w 294"/>
                <a:gd name="T37" fmla="*/ 176 h 224"/>
                <a:gd name="T38" fmla="*/ 0 w 294"/>
                <a:gd name="T39" fmla="*/ 159 h 224"/>
                <a:gd name="T40" fmla="*/ 2 w 294"/>
                <a:gd name="T41" fmla="*/ 144 h 224"/>
                <a:gd name="T42" fmla="*/ 8 w 294"/>
                <a:gd name="T43" fmla="*/ 128 h 224"/>
                <a:gd name="T44" fmla="*/ 18 w 294"/>
                <a:gd name="T45" fmla="*/ 116 h 224"/>
                <a:gd name="T46" fmla="*/ 31 w 294"/>
                <a:gd name="T47" fmla="*/ 105 h 224"/>
                <a:gd name="T48" fmla="*/ 198 w 294"/>
                <a:gd name="T49" fmla="*/ 10 h 224"/>
                <a:gd name="T50" fmla="*/ 215 w 294"/>
                <a:gd name="T51" fmla="*/ 2 h 224"/>
                <a:gd name="T52" fmla="*/ 230 w 294"/>
                <a:gd name="T53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94" h="224">
                  <a:moveTo>
                    <a:pt x="230" y="0"/>
                  </a:moveTo>
                  <a:lnTo>
                    <a:pt x="247" y="3"/>
                  </a:lnTo>
                  <a:lnTo>
                    <a:pt x="262" y="9"/>
                  </a:lnTo>
                  <a:lnTo>
                    <a:pt x="275" y="19"/>
                  </a:lnTo>
                  <a:lnTo>
                    <a:pt x="286" y="33"/>
                  </a:lnTo>
                  <a:lnTo>
                    <a:pt x="292" y="48"/>
                  </a:lnTo>
                  <a:lnTo>
                    <a:pt x="294" y="65"/>
                  </a:lnTo>
                  <a:lnTo>
                    <a:pt x="292" y="80"/>
                  </a:lnTo>
                  <a:lnTo>
                    <a:pt x="286" y="96"/>
                  </a:lnTo>
                  <a:lnTo>
                    <a:pt x="275" y="110"/>
                  </a:lnTo>
                  <a:lnTo>
                    <a:pt x="263" y="120"/>
                  </a:lnTo>
                  <a:lnTo>
                    <a:pt x="96" y="215"/>
                  </a:lnTo>
                  <a:lnTo>
                    <a:pt x="80" y="221"/>
                  </a:lnTo>
                  <a:lnTo>
                    <a:pt x="64" y="224"/>
                  </a:lnTo>
                  <a:lnTo>
                    <a:pt x="47" y="221"/>
                  </a:lnTo>
                  <a:lnTo>
                    <a:pt x="32" y="216"/>
                  </a:lnTo>
                  <a:lnTo>
                    <a:pt x="19" y="205"/>
                  </a:lnTo>
                  <a:lnTo>
                    <a:pt x="8" y="192"/>
                  </a:lnTo>
                  <a:lnTo>
                    <a:pt x="2" y="176"/>
                  </a:lnTo>
                  <a:lnTo>
                    <a:pt x="0" y="159"/>
                  </a:lnTo>
                  <a:lnTo>
                    <a:pt x="2" y="144"/>
                  </a:lnTo>
                  <a:lnTo>
                    <a:pt x="8" y="128"/>
                  </a:lnTo>
                  <a:lnTo>
                    <a:pt x="18" y="116"/>
                  </a:lnTo>
                  <a:lnTo>
                    <a:pt x="31" y="105"/>
                  </a:lnTo>
                  <a:lnTo>
                    <a:pt x="198" y="10"/>
                  </a:lnTo>
                  <a:lnTo>
                    <a:pt x="215" y="2"/>
                  </a:lnTo>
                  <a:lnTo>
                    <a:pt x="2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rtl="0"/>
              <a:endParaRPr lang="en-US" kern="12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6" name="Freeform 43"/>
            <p:cNvSpPr>
              <a:spLocks/>
            </p:cNvSpPr>
            <p:nvPr/>
          </p:nvSpPr>
          <p:spPr bwMode="auto">
            <a:xfrm>
              <a:off x="957263" y="3222625"/>
              <a:ext cx="41275" cy="31750"/>
            </a:xfrm>
            <a:custGeom>
              <a:avLst/>
              <a:gdLst>
                <a:gd name="T0" fmla="*/ 64 w 294"/>
                <a:gd name="T1" fmla="*/ 0 h 224"/>
                <a:gd name="T2" fmla="*/ 80 w 294"/>
                <a:gd name="T3" fmla="*/ 2 h 224"/>
                <a:gd name="T4" fmla="*/ 96 w 294"/>
                <a:gd name="T5" fmla="*/ 10 h 224"/>
                <a:gd name="T6" fmla="*/ 263 w 294"/>
                <a:gd name="T7" fmla="*/ 105 h 224"/>
                <a:gd name="T8" fmla="*/ 276 w 294"/>
                <a:gd name="T9" fmla="*/ 116 h 224"/>
                <a:gd name="T10" fmla="*/ 286 w 294"/>
                <a:gd name="T11" fmla="*/ 128 h 224"/>
                <a:gd name="T12" fmla="*/ 292 w 294"/>
                <a:gd name="T13" fmla="*/ 144 h 224"/>
                <a:gd name="T14" fmla="*/ 294 w 294"/>
                <a:gd name="T15" fmla="*/ 159 h 224"/>
                <a:gd name="T16" fmla="*/ 292 w 294"/>
                <a:gd name="T17" fmla="*/ 176 h 224"/>
                <a:gd name="T18" fmla="*/ 286 w 294"/>
                <a:gd name="T19" fmla="*/ 192 h 224"/>
                <a:gd name="T20" fmla="*/ 275 w 294"/>
                <a:gd name="T21" fmla="*/ 205 h 224"/>
                <a:gd name="T22" fmla="*/ 262 w 294"/>
                <a:gd name="T23" fmla="*/ 216 h 224"/>
                <a:gd name="T24" fmla="*/ 247 w 294"/>
                <a:gd name="T25" fmla="*/ 221 h 224"/>
                <a:gd name="T26" fmla="*/ 230 w 294"/>
                <a:gd name="T27" fmla="*/ 224 h 224"/>
                <a:gd name="T28" fmla="*/ 214 w 294"/>
                <a:gd name="T29" fmla="*/ 221 h 224"/>
                <a:gd name="T30" fmla="*/ 198 w 294"/>
                <a:gd name="T31" fmla="*/ 215 h 224"/>
                <a:gd name="T32" fmla="*/ 31 w 294"/>
                <a:gd name="T33" fmla="*/ 120 h 224"/>
                <a:gd name="T34" fmla="*/ 19 w 294"/>
                <a:gd name="T35" fmla="*/ 110 h 224"/>
                <a:gd name="T36" fmla="*/ 8 w 294"/>
                <a:gd name="T37" fmla="*/ 96 h 224"/>
                <a:gd name="T38" fmla="*/ 2 w 294"/>
                <a:gd name="T39" fmla="*/ 80 h 224"/>
                <a:gd name="T40" fmla="*/ 0 w 294"/>
                <a:gd name="T41" fmla="*/ 65 h 224"/>
                <a:gd name="T42" fmla="*/ 2 w 294"/>
                <a:gd name="T43" fmla="*/ 48 h 224"/>
                <a:gd name="T44" fmla="*/ 8 w 294"/>
                <a:gd name="T45" fmla="*/ 33 h 224"/>
                <a:gd name="T46" fmla="*/ 19 w 294"/>
                <a:gd name="T47" fmla="*/ 19 h 224"/>
                <a:gd name="T48" fmla="*/ 32 w 294"/>
                <a:gd name="T49" fmla="*/ 9 h 224"/>
                <a:gd name="T50" fmla="*/ 47 w 294"/>
                <a:gd name="T51" fmla="*/ 3 h 224"/>
                <a:gd name="T52" fmla="*/ 64 w 294"/>
                <a:gd name="T53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94" h="224">
                  <a:moveTo>
                    <a:pt x="64" y="0"/>
                  </a:moveTo>
                  <a:lnTo>
                    <a:pt x="80" y="2"/>
                  </a:lnTo>
                  <a:lnTo>
                    <a:pt x="96" y="10"/>
                  </a:lnTo>
                  <a:lnTo>
                    <a:pt x="263" y="105"/>
                  </a:lnTo>
                  <a:lnTo>
                    <a:pt x="276" y="116"/>
                  </a:lnTo>
                  <a:lnTo>
                    <a:pt x="286" y="128"/>
                  </a:lnTo>
                  <a:lnTo>
                    <a:pt x="292" y="144"/>
                  </a:lnTo>
                  <a:lnTo>
                    <a:pt x="294" y="159"/>
                  </a:lnTo>
                  <a:lnTo>
                    <a:pt x="292" y="176"/>
                  </a:lnTo>
                  <a:lnTo>
                    <a:pt x="286" y="192"/>
                  </a:lnTo>
                  <a:lnTo>
                    <a:pt x="275" y="205"/>
                  </a:lnTo>
                  <a:lnTo>
                    <a:pt x="262" y="216"/>
                  </a:lnTo>
                  <a:lnTo>
                    <a:pt x="247" y="221"/>
                  </a:lnTo>
                  <a:lnTo>
                    <a:pt x="230" y="224"/>
                  </a:lnTo>
                  <a:lnTo>
                    <a:pt x="214" y="221"/>
                  </a:lnTo>
                  <a:lnTo>
                    <a:pt x="198" y="215"/>
                  </a:lnTo>
                  <a:lnTo>
                    <a:pt x="31" y="120"/>
                  </a:lnTo>
                  <a:lnTo>
                    <a:pt x="19" y="110"/>
                  </a:lnTo>
                  <a:lnTo>
                    <a:pt x="8" y="96"/>
                  </a:lnTo>
                  <a:lnTo>
                    <a:pt x="2" y="80"/>
                  </a:lnTo>
                  <a:lnTo>
                    <a:pt x="0" y="65"/>
                  </a:lnTo>
                  <a:lnTo>
                    <a:pt x="2" y="48"/>
                  </a:lnTo>
                  <a:lnTo>
                    <a:pt x="8" y="33"/>
                  </a:lnTo>
                  <a:lnTo>
                    <a:pt x="19" y="19"/>
                  </a:lnTo>
                  <a:lnTo>
                    <a:pt x="32" y="9"/>
                  </a:lnTo>
                  <a:lnTo>
                    <a:pt x="47" y="3"/>
                  </a:lnTo>
                  <a:lnTo>
                    <a:pt x="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rtl="0"/>
              <a:endParaRPr lang="en-US" kern="12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7" name="Freeform 44"/>
            <p:cNvSpPr>
              <a:spLocks/>
            </p:cNvSpPr>
            <p:nvPr/>
          </p:nvSpPr>
          <p:spPr bwMode="auto">
            <a:xfrm>
              <a:off x="981076" y="3132138"/>
              <a:ext cx="46038" cy="19050"/>
            </a:xfrm>
            <a:custGeom>
              <a:avLst/>
              <a:gdLst>
                <a:gd name="T0" fmla="*/ 64 w 321"/>
                <a:gd name="T1" fmla="*/ 0 h 128"/>
                <a:gd name="T2" fmla="*/ 257 w 321"/>
                <a:gd name="T3" fmla="*/ 0 h 128"/>
                <a:gd name="T4" fmla="*/ 274 w 321"/>
                <a:gd name="T5" fmla="*/ 4 h 128"/>
                <a:gd name="T6" fmla="*/ 290 w 321"/>
                <a:gd name="T7" fmla="*/ 10 h 128"/>
                <a:gd name="T8" fmla="*/ 302 w 321"/>
                <a:gd name="T9" fmla="*/ 19 h 128"/>
                <a:gd name="T10" fmla="*/ 312 w 321"/>
                <a:gd name="T11" fmla="*/ 33 h 128"/>
                <a:gd name="T12" fmla="*/ 319 w 321"/>
                <a:gd name="T13" fmla="*/ 47 h 128"/>
                <a:gd name="T14" fmla="*/ 321 w 321"/>
                <a:gd name="T15" fmla="*/ 65 h 128"/>
                <a:gd name="T16" fmla="*/ 319 w 321"/>
                <a:gd name="T17" fmla="*/ 82 h 128"/>
                <a:gd name="T18" fmla="*/ 312 w 321"/>
                <a:gd name="T19" fmla="*/ 96 h 128"/>
                <a:gd name="T20" fmla="*/ 302 w 321"/>
                <a:gd name="T21" fmla="*/ 110 h 128"/>
                <a:gd name="T22" fmla="*/ 290 w 321"/>
                <a:gd name="T23" fmla="*/ 119 h 128"/>
                <a:gd name="T24" fmla="*/ 274 w 321"/>
                <a:gd name="T25" fmla="*/ 126 h 128"/>
                <a:gd name="T26" fmla="*/ 257 w 321"/>
                <a:gd name="T27" fmla="*/ 128 h 128"/>
                <a:gd name="T28" fmla="*/ 64 w 321"/>
                <a:gd name="T29" fmla="*/ 128 h 128"/>
                <a:gd name="T30" fmla="*/ 48 w 321"/>
                <a:gd name="T31" fmla="*/ 126 h 128"/>
                <a:gd name="T32" fmla="*/ 32 w 321"/>
                <a:gd name="T33" fmla="*/ 119 h 128"/>
                <a:gd name="T34" fmla="*/ 19 w 321"/>
                <a:gd name="T35" fmla="*/ 110 h 128"/>
                <a:gd name="T36" fmla="*/ 9 w 321"/>
                <a:gd name="T37" fmla="*/ 96 h 128"/>
                <a:gd name="T38" fmla="*/ 3 w 321"/>
                <a:gd name="T39" fmla="*/ 82 h 128"/>
                <a:gd name="T40" fmla="*/ 0 w 321"/>
                <a:gd name="T41" fmla="*/ 65 h 128"/>
                <a:gd name="T42" fmla="*/ 3 w 321"/>
                <a:gd name="T43" fmla="*/ 47 h 128"/>
                <a:gd name="T44" fmla="*/ 9 w 321"/>
                <a:gd name="T45" fmla="*/ 33 h 128"/>
                <a:gd name="T46" fmla="*/ 19 w 321"/>
                <a:gd name="T47" fmla="*/ 19 h 128"/>
                <a:gd name="T48" fmla="*/ 32 w 321"/>
                <a:gd name="T49" fmla="*/ 10 h 128"/>
                <a:gd name="T50" fmla="*/ 48 w 321"/>
                <a:gd name="T51" fmla="*/ 4 h 128"/>
                <a:gd name="T52" fmla="*/ 64 w 321"/>
                <a:gd name="T53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321" h="128">
                  <a:moveTo>
                    <a:pt x="64" y="0"/>
                  </a:moveTo>
                  <a:lnTo>
                    <a:pt x="257" y="0"/>
                  </a:lnTo>
                  <a:lnTo>
                    <a:pt x="274" y="4"/>
                  </a:lnTo>
                  <a:lnTo>
                    <a:pt x="290" y="10"/>
                  </a:lnTo>
                  <a:lnTo>
                    <a:pt x="302" y="19"/>
                  </a:lnTo>
                  <a:lnTo>
                    <a:pt x="312" y="33"/>
                  </a:lnTo>
                  <a:lnTo>
                    <a:pt x="319" y="47"/>
                  </a:lnTo>
                  <a:lnTo>
                    <a:pt x="321" y="65"/>
                  </a:lnTo>
                  <a:lnTo>
                    <a:pt x="319" y="82"/>
                  </a:lnTo>
                  <a:lnTo>
                    <a:pt x="312" y="96"/>
                  </a:lnTo>
                  <a:lnTo>
                    <a:pt x="302" y="110"/>
                  </a:lnTo>
                  <a:lnTo>
                    <a:pt x="290" y="119"/>
                  </a:lnTo>
                  <a:lnTo>
                    <a:pt x="274" y="126"/>
                  </a:lnTo>
                  <a:lnTo>
                    <a:pt x="257" y="128"/>
                  </a:lnTo>
                  <a:lnTo>
                    <a:pt x="64" y="128"/>
                  </a:lnTo>
                  <a:lnTo>
                    <a:pt x="48" y="126"/>
                  </a:lnTo>
                  <a:lnTo>
                    <a:pt x="32" y="119"/>
                  </a:lnTo>
                  <a:lnTo>
                    <a:pt x="19" y="110"/>
                  </a:lnTo>
                  <a:lnTo>
                    <a:pt x="9" y="96"/>
                  </a:lnTo>
                  <a:lnTo>
                    <a:pt x="3" y="82"/>
                  </a:lnTo>
                  <a:lnTo>
                    <a:pt x="0" y="65"/>
                  </a:lnTo>
                  <a:lnTo>
                    <a:pt x="3" y="47"/>
                  </a:lnTo>
                  <a:lnTo>
                    <a:pt x="9" y="33"/>
                  </a:lnTo>
                  <a:lnTo>
                    <a:pt x="19" y="19"/>
                  </a:lnTo>
                  <a:lnTo>
                    <a:pt x="32" y="10"/>
                  </a:lnTo>
                  <a:lnTo>
                    <a:pt x="48" y="4"/>
                  </a:lnTo>
                  <a:lnTo>
                    <a:pt x="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rtl="0"/>
              <a:endParaRPr lang="en-US" kern="12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8" name="Freeform 45"/>
            <p:cNvSpPr>
              <a:spLocks/>
            </p:cNvSpPr>
            <p:nvPr/>
          </p:nvSpPr>
          <p:spPr bwMode="auto">
            <a:xfrm>
              <a:off x="957263" y="3028950"/>
              <a:ext cx="41275" cy="33338"/>
            </a:xfrm>
            <a:custGeom>
              <a:avLst/>
              <a:gdLst>
                <a:gd name="T0" fmla="*/ 230 w 294"/>
                <a:gd name="T1" fmla="*/ 0 h 222"/>
                <a:gd name="T2" fmla="*/ 247 w 294"/>
                <a:gd name="T3" fmla="*/ 2 h 222"/>
                <a:gd name="T4" fmla="*/ 262 w 294"/>
                <a:gd name="T5" fmla="*/ 8 h 222"/>
                <a:gd name="T6" fmla="*/ 275 w 294"/>
                <a:gd name="T7" fmla="*/ 18 h 222"/>
                <a:gd name="T8" fmla="*/ 286 w 294"/>
                <a:gd name="T9" fmla="*/ 31 h 222"/>
                <a:gd name="T10" fmla="*/ 292 w 294"/>
                <a:gd name="T11" fmla="*/ 47 h 222"/>
                <a:gd name="T12" fmla="*/ 294 w 294"/>
                <a:gd name="T13" fmla="*/ 63 h 222"/>
                <a:gd name="T14" fmla="*/ 292 w 294"/>
                <a:gd name="T15" fmla="*/ 80 h 222"/>
                <a:gd name="T16" fmla="*/ 286 w 294"/>
                <a:gd name="T17" fmla="*/ 95 h 222"/>
                <a:gd name="T18" fmla="*/ 276 w 294"/>
                <a:gd name="T19" fmla="*/ 108 h 222"/>
                <a:gd name="T20" fmla="*/ 263 w 294"/>
                <a:gd name="T21" fmla="*/ 118 h 222"/>
                <a:gd name="T22" fmla="*/ 96 w 294"/>
                <a:gd name="T23" fmla="*/ 213 h 222"/>
                <a:gd name="T24" fmla="*/ 80 w 294"/>
                <a:gd name="T25" fmla="*/ 220 h 222"/>
                <a:gd name="T26" fmla="*/ 64 w 294"/>
                <a:gd name="T27" fmla="*/ 222 h 222"/>
                <a:gd name="T28" fmla="*/ 48 w 294"/>
                <a:gd name="T29" fmla="*/ 220 h 222"/>
                <a:gd name="T30" fmla="*/ 32 w 294"/>
                <a:gd name="T31" fmla="*/ 214 h 222"/>
                <a:gd name="T32" fmla="*/ 19 w 294"/>
                <a:gd name="T33" fmla="*/ 204 h 222"/>
                <a:gd name="T34" fmla="*/ 8 w 294"/>
                <a:gd name="T35" fmla="*/ 190 h 222"/>
                <a:gd name="T36" fmla="*/ 2 w 294"/>
                <a:gd name="T37" fmla="*/ 175 h 222"/>
                <a:gd name="T38" fmla="*/ 0 w 294"/>
                <a:gd name="T39" fmla="*/ 158 h 222"/>
                <a:gd name="T40" fmla="*/ 2 w 294"/>
                <a:gd name="T41" fmla="*/ 142 h 222"/>
                <a:gd name="T42" fmla="*/ 8 w 294"/>
                <a:gd name="T43" fmla="*/ 127 h 222"/>
                <a:gd name="T44" fmla="*/ 19 w 294"/>
                <a:gd name="T45" fmla="*/ 114 h 222"/>
                <a:gd name="T46" fmla="*/ 31 w 294"/>
                <a:gd name="T47" fmla="*/ 103 h 222"/>
                <a:gd name="T48" fmla="*/ 198 w 294"/>
                <a:gd name="T49" fmla="*/ 8 h 222"/>
                <a:gd name="T50" fmla="*/ 215 w 294"/>
                <a:gd name="T51" fmla="*/ 2 h 222"/>
                <a:gd name="T52" fmla="*/ 230 w 294"/>
                <a:gd name="T53" fmla="*/ 0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94" h="222">
                  <a:moveTo>
                    <a:pt x="230" y="0"/>
                  </a:moveTo>
                  <a:lnTo>
                    <a:pt x="247" y="2"/>
                  </a:lnTo>
                  <a:lnTo>
                    <a:pt x="262" y="8"/>
                  </a:lnTo>
                  <a:lnTo>
                    <a:pt x="275" y="18"/>
                  </a:lnTo>
                  <a:lnTo>
                    <a:pt x="286" y="31"/>
                  </a:lnTo>
                  <a:lnTo>
                    <a:pt x="292" y="47"/>
                  </a:lnTo>
                  <a:lnTo>
                    <a:pt x="294" y="63"/>
                  </a:lnTo>
                  <a:lnTo>
                    <a:pt x="292" y="80"/>
                  </a:lnTo>
                  <a:lnTo>
                    <a:pt x="286" y="95"/>
                  </a:lnTo>
                  <a:lnTo>
                    <a:pt x="276" y="108"/>
                  </a:lnTo>
                  <a:lnTo>
                    <a:pt x="263" y="118"/>
                  </a:lnTo>
                  <a:lnTo>
                    <a:pt x="96" y="213"/>
                  </a:lnTo>
                  <a:lnTo>
                    <a:pt x="80" y="220"/>
                  </a:lnTo>
                  <a:lnTo>
                    <a:pt x="64" y="222"/>
                  </a:lnTo>
                  <a:lnTo>
                    <a:pt x="48" y="220"/>
                  </a:lnTo>
                  <a:lnTo>
                    <a:pt x="32" y="214"/>
                  </a:lnTo>
                  <a:lnTo>
                    <a:pt x="19" y="204"/>
                  </a:lnTo>
                  <a:lnTo>
                    <a:pt x="8" y="190"/>
                  </a:lnTo>
                  <a:lnTo>
                    <a:pt x="2" y="175"/>
                  </a:lnTo>
                  <a:lnTo>
                    <a:pt x="0" y="158"/>
                  </a:lnTo>
                  <a:lnTo>
                    <a:pt x="2" y="142"/>
                  </a:lnTo>
                  <a:lnTo>
                    <a:pt x="8" y="127"/>
                  </a:lnTo>
                  <a:lnTo>
                    <a:pt x="19" y="114"/>
                  </a:lnTo>
                  <a:lnTo>
                    <a:pt x="31" y="103"/>
                  </a:lnTo>
                  <a:lnTo>
                    <a:pt x="198" y="8"/>
                  </a:lnTo>
                  <a:lnTo>
                    <a:pt x="215" y="2"/>
                  </a:lnTo>
                  <a:lnTo>
                    <a:pt x="2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rtl="0"/>
              <a:endParaRPr lang="en-US" kern="12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9" name="Freeform 46"/>
            <p:cNvSpPr>
              <a:spLocks/>
            </p:cNvSpPr>
            <p:nvPr/>
          </p:nvSpPr>
          <p:spPr bwMode="auto">
            <a:xfrm>
              <a:off x="890588" y="2954338"/>
              <a:ext cx="31750" cy="41275"/>
            </a:xfrm>
            <a:custGeom>
              <a:avLst/>
              <a:gdLst>
                <a:gd name="T0" fmla="*/ 159 w 224"/>
                <a:gd name="T1" fmla="*/ 0 h 292"/>
                <a:gd name="T2" fmla="*/ 176 w 224"/>
                <a:gd name="T3" fmla="*/ 2 h 292"/>
                <a:gd name="T4" fmla="*/ 192 w 224"/>
                <a:gd name="T5" fmla="*/ 9 h 292"/>
                <a:gd name="T6" fmla="*/ 205 w 224"/>
                <a:gd name="T7" fmla="*/ 19 h 292"/>
                <a:gd name="T8" fmla="*/ 216 w 224"/>
                <a:gd name="T9" fmla="*/ 32 h 292"/>
                <a:gd name="T10" fmla="*/ 222 w 224"/>
                <a:gd name="T11" fmla="*/ 48 h 292"/>
                <a:gd name="T12" fmla="*/ 224 w 224"/>
                <a:gd name="T13" fmla="*/ 63 h 292"/>
                <a:gd name="T14" fmla="*/ 222 w 224"/>
                <a:gd name="T15" fmla="*/ 80 h 292"/>
                <a:gd name="T16" fmla="*/ 216 w 224"/>
                <a:gd name="T17" fmla="*/ 95 h 292"/>
                <a:gd name="T18" fmla="*/ 119 w 224"/>
                <a:gd name="T19" fmla="*/ 261 h 292"/>
                <a:gd name="T20" fmla="*/ 109 w 224"/>
                <a:gd name="T21" fmla="*/ 274 h 292"/>
                <a:gd name="T22" fmla="*/ 95 w 224"/>
                <a:gd name="T23" fmla="*/ 285 h 292"/>
                <a:gd name="T24" fmla="*/ 81 w 224"/>
                <a:gd name="T25" fmla="*/ 290 h 292"/>
                <a:gd name="T26" fmla="*/ 64 w 224"/>
                <a:gd name="T27" fmla="*/ 292 h 292"/>
                <a:gd name="T28" fmla="*/ 48 w 224"/>
                <a:gd name="T29" fmla="*/ 290 h 292"/>
                <a:gd name="T30" fmla="*/ 32 w 224"/>
                <a:gd name="T31" fmla="*/ 284 h 292"/>
                <a:gd name="T32" fmla="*/ 18 w 224"/>
                <a:gd name="T33" fmla="*/ 273 h 292"/>
                <a:gd name="T34" fmla="*/ 8 w 224"/>
                <a:gd name="T35" fmla="*/ 261 h 292"/>
                <a:gd name="T36" fmla="*/ 2 w 224"/>
                <a:gd name="T37" fmla="*/ 245 h 292"/>
                <a:gd name="T38" fmla="*/ 0 w 224"/>
                <a:gd name="T39" fmla="*/ 230 h 292"/>
                <a:gd name="T40" fmla="*/ 2 w 224"/>
                <a:gd name="T41" fmla="*/ 213 h 292"/>
                <a:gd name="T42" fmla="*/ 8 w 224"/>
                <a:gd name="T43" fmla="*/ 197 h 292"/>
                <a:gd name="T44" fmla="*/ 105 w 224"/>
                <a:gd name="T45" fmla="*/ 32 h 292"/>
                <a:gd name="T46" fmla="*/ 115 w 224"/>
                <a:gd name="T47" fmla="*/ 18 h 292"/>
                <a:gd name="T48" fmla="*/ 129 w 224"/>
                <a:gd name="T49" fmla="*/ 8 h 292"/>
                <a:gd name="T50" fmla="*/ 144 w 224"/>
                <a:gd name="T51" fmla="*/ 2 h 292"/>
                <a:gd name="T52" fmla="*/ 159 w 224"/>
                <a:gd name="T53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24" h="292">
                  <a:moveTo>
                    <a:pt x="159" y="0"/>
                  </a:moveTo>
                  <a:lnTo>
                    <a:pt x="176" y="2"/>
                  </a:lnTo>
                  <a:lnTo>
                    <a:pt x="192" y="9"/>
                  </a:lnTo>
                  <a:lnTo>
                    <a:pt x="205" y="19"/>
                  </a:lnTo>
                  <a:lnTo>
                    <a:pt x="216" y="32"/>
                  </a:lnTo>
                  <a:lnTo>
                    <a:pt x="222" y="48"/>
                  </a:lnTo>
                  <a:lnTo>
                    <a:pt x="224" y="63"/>
                  </a:lnTo>
                  <a:lnTo>
                    <a:pt x="222" y="80"/>
                  </a:lnTo>
                  <a:lnTo>
                    <a:pt x="216" y="95"/>
                  </a:lnTo>
                  <a:lnTo>
                    <a:pt x="119" y="261"/>
                  </a:lnTo>
                  <a:lnTo>
                    <a:pt x="109" y="274"/>
                  </a:lnTo>
                  <a:lnTo>
                    <a:pt x="95" y="285"/>
                  </a:lnTo>
                  <a:lnTo>
                    <a:pt x="81" y="290"/>
                  </a:lnTo>
                  <a:lnTo>
                    <a:pt x="64" y="292"/>
                  </a:lnTo>
                  <a:lnTo>
                    <a:pt x="48" y="290"/>
                  </a:lnTo>
                  <a:lnTo>
                    <a:pt x="32" y="284"/>
                  </a:lnTo>
                  <a:lnTo>
                    <a:pt x="18" y="273"/>
                  </a:lnTo>
                  <a:lnTo>
                    <a:pt x="8" y="261"/>
                  </a:lnTo>
                  <a:lnTo>
                    <a:pt x="2" y="245"/>
                  </a:lnTo>
                  <a:lnTo>
                    <a:pt x="0" y="230"/>
                  </a:lnTo>
                  <a:lnTo>
                    <a:pt x="2" y="213"/>
                  </a:lnTo>
                  <a:lnTo>
                    <a:pt x="8" y="197"/>
                  </a:lnTo>
                  <a:lnTo>
                    <a:pt x="105" y="32"/>
                  </a:lnTo>
                  <a:lnTo>
                    <a:pt x="115" y="18"/>
                  </a:lnTo>
                  <a:lnTo>
                    <a:pt x="129" y="8"/>
                  </a:lnTo>
                  <a:lnTo>
                    <a:pt x="144" y="2"/>
                  </a:lnTo>
                  <a:lnTo>
                    <a:pt x="1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rtl="0"/>
              <a:endParaRPr lang="en-US" kern="12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0" name="Freeform 47"/>
            <p:cNvSpPr>
              <a:spLocks/>
            </p:cNvSpPr>
            <p:nvPr/>
          </p:nvSpPr>
          <p:spPr bwMode="auto">
            <a:xfrm>
              <a:off x="787401" y="3065463"/>
              <a:ext cx="44450" cy="142875"/>
            </a:xfrm>
            <a:custGeom>
              <a:avLst/>
              <a:gdLst>
                <a:gd name="T0" fmla="*/ 154 w 308"/>
                <a:gd name="T1" fmla="*/ 0 h 991"/>
                <a:gd name="T2" fmla="*/ 186 w 308"/>
                <a:gd name="T3" fmla="*/ 2 h 991"/>
                <a:gd name="T4" fmla="*/ 213 w 308"/>
                <a:gd name="T5" fmla="*/ 8 h 991"/>
                <a:gd name="T6" fmla="*/ 238 w 308"/>
                <a:gd name="T7" fmla="*/ 17 h 991"/>
                <a:gd name="T8" fmla="*/ 259 w 308"/>
                <a:gd name="T9" fmla="*/ 30 h 991"/>
                <a:gd name="T10" fmla="*/ 277 w 308"/>
                <a:gd name="T11" fmla="*/ 47 h 991"/>
                <a:gd name="T12" fmla="*/ 291 w 308"/>
                <a:gd name="T13" fmla="*/ 67 h 991"/>
                <a:gd name="T14" fmla="*/ 301 w 308"/>
                <a:gd name="T15" fmla="*/ 91 h 991"/>
                <a:gd name="T16" fmla="*/ 306 w 308"/>
                <a:gd name="T17" fmla="*/ 119 h 991"/>
                <a:gd name="T18" fmla="*/ 308 w 308"/>
                <a:gd name="T19" fmla="*/ 150 h 991"/>
                <a:gd name="T20" fmla="*/ 308 w 308"/>
                <a:gd name="T21" fmla="*/ 375 h 991"/>
                <a:gd name="T22" fmla="*/ 307 w 308"/>
                <a:gd name="T23" fmla="*/ 405 h 991"/>
                <a:gd name="T24" fmla="*/ 304 w 308"/>
                <a:gd name="T25" fmla="*/ 435 h 991"/>
                <a:gd name="T26" fmla="*/ 301 w 308"/>
                <a:gd name="T27" fmla="*/ 466 h 991"/>
                <a:gd name="T28" fmla="*/ 240 w 308"/>
                <a:gd name="T29" fmla="*/ 920 h 991"/>
                <a:gd name="T30" fmla="*/ 236 w 308"/>
                <a:gd name="T31" fmla="*/ 942 h 991"/>
                <a:gd name="T32" fmla="*/ 229 w 308"/>
                <a:gd name="T33" fmla="*/ 959 h 991"/>
                <a:gd name="T34" fmla="*/ 219 w 308"/>
                <a:gd name="T35" fmla="*/ 972 h 991"/>
                <a:gd name="T36" fmla="*/ 207 w 308"/>
                <a:gd name="T37" fmla="*/ 981 h 991"/>
                <a:gd name="T38" fmla="*/ 192 w 308"/>
                <a:gd name="T39" fmla="*/ 987 h 991"/>
                <a:gd name="T40" fmla="*/ 174 w 308"/>
                <a:gd name="T41" fmla="*/ 990 h 991"/>
                <a:gd name="T42" fmla="*/ 154 w 308"/>
                <a:gd name="T43" fmla="*/ 991 h 991"/>
                <a:gd name="T44" fmla="*/ 135 w 308"/>
                <a:gd name="T45" fmla="*/ 990 h 991"/>
                <a:gd name="T46" fmla="*/ 117 w 308"/>
                <a:gd name="T47" fmla="*/ 987 h 991"/>
                <a:gd name="T48" fmla="*/ 102 w 308"/>
                <a:gd name="T49" fmla="*/ 981 h 991"/>
                <a:gd name="T50" fmla="*/ 90 w 308"/>
                <a:gd name="T51" fmla="*/ 972 h 991"/>
                <a:gd name="T52" fmla="*/ 80 w 308"/>
                <a:gd name="T53" fmla="*/ 959 h 991"/>
                <a:gd name="T54" fmla="*/ 73 w 308"/>
                <a:gd name="T55" fmla="*/ 942 h 991"/>
                <a:gd name="T56" fmla="*/ 69 w 308"/>
                <a:gd name="T57" fmla="*/ 920 h 991"/>
                <a:gd name="T58" fmla="*/ 8 w 308"/>
                <a:gd name="T59" fmla="*/ 466 h 991"/>
                <a:gd name="T60" fmla="*/ 5 w 308"/>
                <a:gd name="T61" fmla="*/ 435 h 991"/>
                <a:gd name="T62" fmla="*/ 2 w 308"/>
                <a:gd name="T63" fmla="*/ 405 h 991"/>
                <a:gd name="T64" fmla="*/ 0 w 308"/>
                <a:gd name="T65" fmla="*/ 375 h 991"/>
                <a:gd name="T66" fmla="*/ 0 w 308"/>
                <a:gd name="T67" fmla="*/ 150 h 991"/>
                <a:gd name="T68" fmla="*/ 3 w 308"/>
                <a:gd name="T69" fmla="*/ 119 h 991"/>
                <a:gd name="T70" fmla="*/ 8 w 308"/>
                <a:gd name="T71" fmla="*/ 91 h 991"/>
                <a:gd name="T72" fmla="*/ 18 w 308"/>
                <a:gd name="T73" fmla="*/ 67 h 991"/>
                <a:gd name="T74" fmla="*/ 32 w 308"/>
                <a:gd name="T75" fmla="*/ 47 h 991"/>
                <a:gd name="T76" fmla="*/ 50 w 308"/>
                <a:gd name="T77" fmla="*/ 30 h 991"/>
                <a:gd name="T78" fmla="*/ 71 w 308"/>
                <a:gd name="T79" fmla="*/ 17 h 991"/>
                <a:gd name="T80" fmla="*/ 96 w 308"/>
                <a:gd name="T81" fmla="*/ 8 h 991"/>
                <a:gd name="T82" fmla="*/ 123 w 308"/>
                <a:gd name="T83" fmla="*/ 2 h 991"/>
                <a:gd name="T84" fmla="*/ 154 w 308"/>
                <a:gd name="T85" fmla="*/ 0 h 9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08" h="991">
                  <a:moveTo>
                    <a:pt x="154" y="0"/>
                  </a:moveTo>
                  <a:lnTo>
                    <a:pt x="186" y="2"/>
                  </a:lnTo>
                  <a:lnTo>
                    <a:pt x="213" y="8"/>
                  </a:lnTo>
                  <a:lnTo>
                    <a:pt x="238" y="17"/>
                  </a:lnTo>
                  <a:lnTo>
                    <a:pt x="259" y="30"/>
                  </a:lnTo>
                  <a:lnTo>
                    <a:pt x="277" y="47"/>
                  </a:lnTo>
                  <a:lnTo>
                    <a:pt x="291" y="67"/>
                  </a:lnTo>
                  <a:lnTo>
                    <a:pt x="301" y="91"/>
                  </a:lnTo>
                  <a:lnTo>
                    <a:pt x="306" y="119"/>
                  </a:lnTo>
                  <a:lnTo>
                    <a:pt x="308" y="150"/>
                  </a:lnTo>
                  <a:lnTo>
                    <a:pt x="308" y="375"/>
                  </a:lnTo>
                  <a:lnTo>
                    <a:pt x="307" y="405"/>
                  </a:lnTo>
                  <a:lnTo>
                    <a:pt x="304" y="435"/>
                  </a:lnTo>
                  <a:lnTo>
                    <a:pt x="301" y="466"/>
                  </a:lnTo>
                  <a:lnTo>
                    <a:pt x="240" y="920"/>
                  </a:lnTo>
                  <a:lnTo>
                    <a:pt x="236" y="942"/>
                  </a:lnTo>
                  <a:lnTo>
                    <a:pt x="229" y="959"/>
                  </a:lnTo>
                  <a:lnTo>
                    <a:pt x="219" y="972"/>
                  </a:lnTo>
                  <a:lnTo>
                    <a:pt x="207" y="981"/>
                  </a:lnTo>
                  <a:lnTo>
                    <a:pt x="192" y="987"/>
                  </a:lnTo>
                  <a:lnTo>
                    <a:pt x="174" y="990"/>
                  </a:lnTo>
                  <a:lnTo>
                    <a:pt x="154" y="991"/>
                  </a:lnTo>
                  <a:lnTo>
                    <a:pt x="135" y="990"/>
                  </a:lnTo>
                  <a:lnTo>
                    <a:pt x="117" y="987"/>
                  </a:lnTo>
                  <a:lnTo>
                    <a:pt x="102" y="981"/>
                  </a:lnTo>
                  <a:lnTo>
                    <a:pt x="90" y="972"/>
                  </a:lnTo>
                  <a:lnTo>
                    <a:pt x="80" y="959"/>
                  </a:lnTo>
                  <a:lnTo>
                    <a:pt x="73" y="942"/>
                  </a:lnTo>
                  <a:lnTo>
                    <a:pt x="69" y="920"/>
                  </a:lnTo>
                  <a:lnTo>
                    <a:pt x="8" y="466"/>
                  </a:lnTo>
                  <a:lnTo>
                    <a:pt x="5" y="435"/>
                  </a:lnTo>
                  <a:lnTo>
                    <a:pt x="2" y="405"/>
                  </a:lnTo>
                  <a:lnTo>
                    <a:pt x="0" y="375"/>
                  </a:lnTo>
                  <a:lnTo>
                    <a:pt x="0" y="150"/>
                  </a:lnTo>
                  <a:lnTo>
                    <a:pt x="3" y="119"/>
                  </a:lnTo>
                  <a:lnTo>
                    <a:pt x="8" y="91"/>
                  </a:lnTo>
                  <a:lnTo>
                    <a:pt x="18" y="67"/>
                  </a:lnTo>
                  <a:lnTo>
                    <a:pt x="32" y="47"/>
                  </a:lnTo>
                  <a:lnTo>
                    <a:pt x="50" y="30"/>
                  </a:lnTo>
                  <a:lnTo>
                    <a:pt x="71" y="17"/>
                  </a:lnTo>
                  <a:lnTo>
                    <a:pt x="96" y="8"/>
                  </a:lnTo>
                  <a:lnTo>
                    <a:pt x="123" y="2"/>
                  </a:lnTo>
                  <a:lnTo>
                    <a:pt x="1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rtl="0"/>
              <a:endParaRPr lang="en-US" kern="12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1" name="Freeform 48"/>
            <p:cNvSpPr>
              <a:spLocks/>
            </p:cNvSpPr>
            <p:nvPr/>
          </p:nvSpPr>
          <p:spPr bwMode="auto">
            <a:xfrm>
              <a:off x="785813" y="3225800"/>
              <a:ext cx="47625" cy="46038"/>
            </a:xfrm>
            <a:custGeom>
              <a:avLst/>
              <a:gdLst>
                <a:gd name="T0" fmla="*/ 160 w 321"/>
                <a:gd name="T1" fmla="*/ 0 h 319"/>
                <a:gd name="T2" fmla="*/ 193 w 321"/>
                <a:gd name="T3" fmla="*/ 4 h 319"/>
                <a:gd name="T4" fmla="*/ 222 w 321"/>
                <a:gd name="T5" fmla="*/ 14 h 319"/>
                <a:gd name="T6" fmla="*/ 250 w 321"/>
                <a:gd name="T7" fmla="*/ 28 h 319"/>
                <a:gd name="T8" fmla="*/ 274 w 321"/>
                <a:gd name="T9" fmla="*/ 47 h 319"/>
                <a:gd name="T10" fmla="*/ 294 w 321"/>
                <a:gd name="T11" fmla="*/ 71 h 319"/>
                <a:gd name="T12" fmla="*/ 308 w 321"/>
                <a:gd name="T13" fmla="*/ 98 h 319"/>
                <a:gd name="T14" fmla="*/ 318 w 321"/>
                <a:gd name="T15" fmla="*/ 128 h 319"/>
                <a:gd name="T16" fmla="*/ 321 w 321"/>
                <a:gd name="T17" fmla="*/ 159 h 319"/>
                <a:gd name="T18" fmla="*/ 318 w 321"/>
                <a:gd name="T19" fmla="*/ 192 h 319"/>
                <a:gd name="T20" fmla="*/ 308 w 321"/>
                <a:gd name="T21" fmla="*/ 222 h 319"/>
                <a:gd name="T22" fmla="*/ 294 w 321"/>
                <a:gd name="T23" fmla="*/ 249 h 319"/>
                <a:gd name="T24" fmla="*/ 274 w 321"/>
                <a:gd name="T25" fmla="*/ 272 h 319"/>
                <a:gd name="T26" fmla="*/ 250 w 321"/>
                <a:gd name="T27" fmla="*/ 291 h 319"/>
                <a:gd name="T28" fmla="*/ 222 w 321"/>
                <a:gd name="T29" fmla="*/ 306 h 319"/>
                <a:gd name="T30" fmla="*/ 193 w 321"/>
                <a:gd name="T31" fmla="*/ 315 h 319"/>
                <a:gd name="T32" fmla="*/ 160 w 321"/>
                <a:gd name="T33" fmla="*/ 319 h 319"/>
                <a:gd name="T34" fmla="*/ 128 w 321"/>
                <a:gd name="T35" fmla="*/ 315 h 319"/>
                <a:gd name="T36" fmla="*/ 99 w 321"/>
                <a:gd name="T37" fmla="*/ 306 h 319"/>
                <a:gd name="T38" fmla="*/ 71 w 321"/>
                <a:gd name="T39" fmla="*/ 291 h 319"/>
                <a:gd name="T40" fmla="*/ 47 w 321"/>
                <a:gd name="T41" fmla="*/ 272 h 319"/>
                <a:gd name="T42" fmla="*/ 27 w 321"/>
                <a:gd name="T43" fmla="*/ 249 h 319"/>
                <a:gd name="T44" fmla="*/ 13 w 321"/>
                <a:gd name="T45" fmla="*/ 222 h 319"/>
                <a:gd name="T46" fmla="*/ 3 w 321"/>
                <a:gd name="T47" fmla="*/ 192 h 319"/>
                <a:gd name="T48" fmla="*/ 0 w 321"/>
                <a:gd name="T49" fmla="*/ 159 h 319"/>
                <a:gd name="T50" fmla="*/ 3 w 321"/>
                <a:gd name="T51" fmla="*/ 128 h 319"/>
                <a:gd name="T52" fmla="*/ 13 w 321"/>
                <a:gd name="T53" fmla="*/ 98 h 319"/>
                <a:gd name="T54" fmla="*/ 27 w 321"/>
                <a:gd name="T55" fmla="*/ 71 h 319"/>
                <a:gd name="T56" fmla="*/ 47 w 321"/>
                <a:gd name="T57" fmla="*/ 47 h 319"/>
                <a:gd name="T58" fmla="*/ 71 w 321"/>
                <a:gd name="T59" fmla="*/ 28 h 319"/>
                <a:gd name="T60" fmla="*/ 99 w 321"/>
                <a:gd name="T61" fmla="*/ 14 h 319"/>
                <a:gd name="T62" fmla="*/ 128 w 321"/>
                <a:gd name="T63" fmla="*/ 4 h 319"/>
                <a:gd name="T64" fmla="*/ 160 w 321"/>
                <a:gd name="T65" fmla="*/ 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21" h="319">
                  <a:moveTo>
                    <a:pt x="160" y="0"/>
                  </a:moveTo>
                  <a:lnTo>
                    <a:pt x="193" y="4"/>
                  </a:lnTo>
                  <a:lnTo>
                    <a:pt x="222" y="14"/>
                  </a:lnTo>
                  <a:lnTo>
                    <a:pt x="250" y="28"/>
                  </a:lnTo>
                  <a:lnTo>
                    <a:pt x="274" y="47"/>
                  </a:lnTo>
                  <a:lnTo>
                    <a:pt x="294" y="71"/>
                  </a:lnTo>
                  <a:lnTo>
                    <a:pt x="308" y="98"/>
                  </a:lnTo>
                  <a:lnTo>
                    <a:pt x="318" y="128"/>
                  </a:lnTo>
                  <a:lnTo>
                    <a:pt x="321" y="159"/>
                  </a:lnTo>
                  <a:lnTo>
                    <a:pt x="318" y="192"/>
                  </a:lnTo>
                  <a:lnTo>
                    <a:pt x="308" y="222"/>
                  </a:lnTo>
                  <a:lnTo>
                    <a:pt x="294" y="249"/>
                  </a:lnTo>
                  <a:lnTo>
                    <a:pt x="274" y="272"/>
                  </a:lnTo>
                  <a:lnTo>
                    <a:pt x="250" y="291"/>
                  </a:lnTo>
                  <a:lnTo>
                    <a:pt x="222" y="306"/>
                  </a:lnTo>
                  <a:lnTo>
                    <a:pt x="193" y="315"/>
                  </a:lnTo>
                  <a:lnTo>
                    <a:pt x="160" y="319"/>
                  </a:lnTo>
                  <a:lnTo>
                    <a:pt x="128" y="315"/>
                  </a:lnTo>
                  <a:lnTo>
                    <a:pt x="99" y="306"/>
                  </a:lnTo>
                  <a:lnTo>
                    <a:pt x="71" y="291"/>
                  </a:lnTo>
                  <a:lnTo>
                    <a:pt x="47" y="272"/>
                  </a:lnTo>
                  <a:lnTo>
                    <a:pt x="27" y="249"/>
                  </a:lnTo>
                  <a:lnTo>
                    <a:pt x="13" y="222"/>
                  </a:lnTo>
                  <a:lnTo>
                    <a:pt x="3" y="192"/>
                  </a:lnTo>
                  <a:lnTo>
                    <a:pt x="0" y="159"/>
                  </a:lnTo>
                  <a:lnTo>
                    <a:pt x="3" y="128"/>
                  </a:lnTo>
                  <a:lnTo>
                    <a:pt x="13" y="98"/>
                  </a:lnTo>
                  <a:lnTo>
                    <a:pt x="27" y="71"/>
                  </a:lnTo>
                  <a:lnTo>
                    <a:pt x="47" y="47"/>
                  </a:lnTo>
                  <a:lnTo>
                    <a:pt x="71" y="28"/>
                  </a:lnTo>
                  <a:lnTo>
                    <a:pt x="99" y="14"/>
                  </a:lnTo>
                  <a:lnTo>
                    <a:pt x="128" y="4"/>
                  </a:lnTo>
                  <a:lnTo>
                    <a:pt x="1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rtl="0"/>
              <a:endParaRPr lang="en-US" kern="12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7" name="Group 89"/>
          <p:cNvGrpSpPr/>
          <p:nvPr/>
        </p:nvGrpSpPr>
        <p:grpSpPr>
          <a:xfrm>
            <a:off x="4357715" y="2938325"/>
            <a:ext cx="409682" cy="477838"/>
            <a:chOff x="1247775" y="3403600"/>
            <a:chExt cx="571501" cy="500063"/>
          </a:xfrm>
          <a:solidFill>
            <a:schemeClr val="bg1"/>
          </a:solidFill>
        </p:grpSpPr>
        <p:sp>
          <p:nvSpPr>
            <p:cNvPr id="86" name="Freeform 53"/>
            <p:cNvSpPr>
              <a:spLocks/>
            </p:cNvSpPr>
            <p:nvPr/>
          </p:nvSpPr>
          <p:spPr bwMode="auto">
            <a:xfrm>
              <a:off x="1628775" y="3475038"/>
              <a:ext cx="77788" cy="160338"/>
            </a:xfrm>
            <a:custGeom>
              <a:avLst/>
              <a:gdLst>
                <a:gd name="T0" fmla="*/ 284 w 493"/>
                <a:gd name="T1" fmla="*/ 3 h 1010"/>
                <a:gd name="T2" fmla="*/ 308 w 493"/>
                <a:gd name="T3" fmla="*/ 39 h 1010"/>
                <a:gd name="T4" fmla="*/ 310 w 493"/>
                <a:gd name="T5" fmla="*/ 116 h 1010"/>
                <a:gd name="T6" fmla="*/ 313 w 493"/>
                <a:gd name="T7" fmla="*/ 119 h 1010"/>
                <a:gd name="T8" fmla="*/ 326 w 493"/>
                <a:gd name="T9" fmla="*/ 121 h 1010"/>
                <a:gd name="T10" fmla="*/ 373 w 493"/>
                <a:gd name="T11" fmla="*/ 131 h 1010"/>
                <a:gd name="T12" fmla="*/ 429 w 493"/>
                <a:gd name="T13" fmla="*/ 146 h 1010"/>
                <a:gd name="T14" fmla="*/ 460 w 493"/>
                <a:gd name="T15" fmla="*/ 168 h 1010"/>
                <a:gd name="T16" fmla="*/ 442 w 493"/>
                <a:gd name="T17" fmla="*/ 242 h 1010"/>
                <a:gd name="T18" fmla="*/ 418 w 493"/>
                <a:gd name="T19" fmla="*/ 265 h 1010"/>
                <a:gd name="T20" fmla="*/ 388 w 493"/>
                <a:gd name="T21" fmla="*/ 262 h 1010"/>
                <a:gd name="T22" fmla="*/ 367 w 493"/>
                <a:gd name="T23" fmla="*/ 252 h 1010"/>
                <a:gd name="T24" fmla="*/ 312 w 493"/>
                <a:gd name="T25" fmla="*/ 238 h 1010"/>
                <a:gd name="T26" fmla="*/ 237 w 493"/>
                <a:gd name="T27" fmla="*/ 235 h 1010"/>
                <a:gd name="T28" fmla="*/ 183 w 493"/>
                <a:gd name="T29" fmla="*/ 256 h 1010"/>
                <a:gd name="T30" fmla="*/ 158 w 493"/>
                <a:gd name="T31" fmla="*/ 289 h 1010"/>
                <a:gd name="T32" fmla="*/ 155 w 493"/>
                <a:gd name="T33" fmla="*/ 330 h 1010"/>
                <a:gd name="T34" fmla="*/ 176 w 493"/>
                <a:gd name="T35" fmla="*/ 369 h 1010"/>
                <a:gd name="T36" fmla="*/ 231 w 493"/>
                <a:gd name="T37" fmla="*/ 405 h 1010"/>
                <a:gd name="T38" fmla="*/ 336 w 493"/>
                <a:gd name="T39" fmla="*/ 451 h 1010"/>
                <a:gd name="T40" fmla="*/ 434 w 493"/>
                <a:gd name="T41" fmla="*/ 517 h 1010"/>
                <a:gd name="T42" fmla="*/ 484 w 493"/>
                <a:gd name="T43" fmla="*/ 600 h 1010"/>
                <a:gd name="T44" fmla="*/ 491 w 493"/>
                <a:gd name="T45" fmla="*/ 701 h 1010"/>
                <a:gd name="T46" fmla="*/ 454 w 493"/>
                <a:gd name="T47" fmla="*/ 792 h 1010"/>
                <a:gd name="T48" fmla="*/ 377 w 493"/>
                <a:gd name="T49" fmla="*/ 857 h 1010"/>
                <a:gd name="T50" fmla="*/ 307 w 493"/>
                <a:gd name="T51" fmla="*/ 883 h 1010"/>
                <a:gd name="T52" fmla="*/ 302 w 493"/>
                <a:gd name="T53" fmla="*/ 886 h 1010"/>
                <a:gd name="T54" fmla="*/ 301 w 493"/>
                <a:gd name="T55" fmla="*/ 971 h 1010"/>
                <a:gd name="T56" fmla="*/ 276 w 493"/>
                <a:gd name="T57" fmla="*/ 1008 h 1010"/>
                <a:gd name="T58" fmla="*/ 208 w 493"/>
                <a:gd name="T59" fmla="*/ 1008 h 1010"/>
                <a:gd name="T60" fmla="*/ 183 w 493"/>
                <a:gd name="T61" fmla="*/ 971 h 1010"/>
                <a:gd name="T62" fmla="*/ 182 w 493"/>
                <a:gd name="T63" fmla="*/ 890 h 1010"/>
                <a:gd name="T64" fmla="*/ 177 w 493"/>
                <a:gd name="T65" fmla="*/ 887 h 1010"/>
                <a:gd name="T66" fmla="*/ 160 w 493"/>
                <a:gd name="T67" fmla="*/ 885 h 1010"/>
                <a:gd name="T68" fmla="*/ 104 w 493"/>
                <a:gd name="T69" fmla="*/ 873 h 1010"/>
                <a:gd name="T70" fmla="*/ 37 w 493"/>
                <a:gd name="T71" fmla="*/ 852 h 1010"/>
                <a:gd name="T72" fmla="*/ 2 w 493"/>
                <a:gd name="T73" fmla="*/ 827 h 1010"/>
                <a:gd name="T74" fmla="*/ 21 w 493"/>
                <a:gd name="T75" fmla="*/ 751 h 1010"/>
                <a:gd name="T76" fmla="*/ 45 w 493"/>
                <a:gd name="T77" fmla="*/ 728 h 1010"/>
                <a:gd name="T78" fmla="*/ 68 w 493"/>
                <a:gd name="T79" fmla="*/ 728 h 1010"/>
                <a:gd name="T80" fmla="*/ 83 w 493"/>
                <a:gd name="T81" fmla="*/ 735 h 1010"/>
                <a:gd name="T82" fmla="*/ 124 w 493"/>
                <a:gd name="T83" fmla="*/ 750 h 1010"/>
                <a:gd name="T84" fmla="*/ 182 w 493"/>
                <a:gd name="T85" fmla="*/ 767 h 1010"/>
                <a:gd name="T86" fmla="*/ 252 w 493"/>
                <a:gd name="T87" fmla="*/ 769 h 1010"/>
                <a:gd name="T88" fmla="*/ 321 w 493"/>
                <a:gd name="T89" fmla="*/ 736 h 1010"/>
                <a:gd name="T90" fmla="*/ 347 w 493"/>
                <a:gd name="T91" fmla="*/ 675 h 1010"/>
                <a:gd name="T92" fmla="*/ 325 w 493"/>
                <a:gd name="T93" fmla="*/ 616 h 1010"/>
                <a:gd name="T94" fmla="*/ 256 w 493"/>
                <a:gd name="T95" fmla="*/ 568 h 1010"/>
                <a:gd name="T96" fmla="*/ 163 w 493"/>
                <a:gd name="T97" fmla="*/ 528 h 1010"/>
                <a:gd name="T98" fmla="*/ 84 w 493"/>
                <a:gd name="T99" fmla="*/ 482 h 1010"/>
                <a:gd name="T100" fmla="*/ 28 w 493"/>
                <a:gd name="T101" fmla="*/ 417 h 1010"/>
                <a:gd name="T102" fmla="*/ 8 w 493"/>
                <a:gd name="T103" fmla="*/ 330 h 1010"/>
                <a:gd name="T104" fmla="*/ 29 w 493"/>
                <a:gd name="T105" fmla="*/ 238 h 1010"/>
                <a:gd name="T106" fmla="*/ 89 w 493"/>
                <a:gd name="T107" fmla="*/ 167 h 1010"/>
                <a:gd name="T108" fmla="*/ 183 w 493"/>
                <a:gd name="T109" fmla="*/ 124 h 1010"/>
                <a:gd name="T110" fmla="*/ 189 w 493"/>
                <a:gd name="T111" fmla="*/ 122 h 1010"/>
                <a:gd name="T112" fmla="*/ 192 w 493"/>
                <a:gd name="T113" fmla="*/ 116 h 1010"/>
                <a:gd name="T114" fmla="*/ 204 w 493"/>
                <a:gd name="T115" fmla="*/ 11 h 10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93" h="1010">
                  <a:moveTo>
                    <a:pt x="232" y="0"/>
                  </a:moveTo>
                  <a:lnTo>
                    <a:pt x="267" y="0"/>
                  </a:lnTo>
                  <a:lnTo>
                    <a:pt x="284" y="3"/>
                  </a:lnTo>
                  <a:lnTo>
                    <a:pt x="297" y="11"/>
                  </a:lnTo>
                  <a:lnTo>
                    <a:pt x="305" y="24"/>
                  </a:lnTo>
                  <a:lnTo>
                    <a:pt x="308" y="39"/>
                  </a:lnTo>
                  <a:lnTo>
                    <a:pt x="309" y="111"/>
                  </a:lnTo>
                  <a:lnTo>
                    <a:pt x="309" y="115"/>
                  </a:lnTo>
                  <a:lnTo>
                    <a:pt x="310" y="116"/>
                  </a:lnTo>
                  <a:lnTo>
                    <a:pt x="311" y="117"/>
                  </a:lnTo>
                  <a:lnTo>
                    <a:pt x="312" y="118"/>
                  </a:lnTo>
                  <a:lnTo>
                    <a:pt x="313" y="119"/>
                  </a:lnTo>
                  <a:lnTo>
                    <a:pt x="314" y="119"/>
                  </a:lnTo>
                  <a:lnTo>
                    <a:pt x="317" y="119"/>
                  </a:lnTo>
                  <a:lnTo>
                    <a:pt x="326" y="121"/>
                  </a:lnTo>
                  <a:lnTo>
                    <a:pt x="339" y="123"/>
                  </a:lnTo>
                  <a:lnTo>
                    <a:pt x="355" y="127"/>
                  </a:lnTo>
                  <a:lnTo>
                    <a:pt x="373" y="131"/>
                  </a:lnTo>
                  <a:lnTo>
                    <a:pt x="392" y="135"/>
                  </a:lnTo>
                  <a:lnTo>
                    <a:pt x="411" y="141"/>
                  </a:lnTo>
                  <a:lnTo>
                    <a:pt x="429" y="146"/>
                  </a:lnTo>
                  <a:lnTo>
                    <a:pt x="445" y="153"/>
                  </a:lnTo>
                  <a:lnTo>
                    <a:pt x="454" y="158"/>
                  </a:lnTo>
                  <a:lnTo>
                    <a:pt x="460" y="168"/>
                  </a:lnTo>
                  <a:lnTo>
                    <a:pt x="464" y="179"/>
                  </a:lnTo>
                  <a:lnTo>
                    <a:pt x="461" y="192"/>
                  </a:lnTo>
                  <a:lnTo>
                    <a:pt x="442" y="242"/>
                  </a:lnTo>
                  <a:lnTo>
                    <a:pt x="436" y="252"/>
                  </a:lnTo>
                  <a:lnTo>
                    <a:pt x="428" y="260"/>
                  </a:lnTo>
                  <a:lnTo>
                    <a:pt x="418" y="265"/>
                  </a:lnTo>
                  <a:lnTo>
                    <a:pt x="407" y="266"/>
                  </a:lnTo>
                  <a:lnTo>
                    <a:pt x="397" y="265"/>
                  </a:lnTo>
                  <a:lnTo>
                    <a:pt x="388" y="262"/>
                  </a:lnTo>
                  <a:lnTo>
                    <a:pt x="386" y="261"/>
                  </a:lnTo>
                  <a:lnTo>
                    <a:pt x="379" y="258"/>
                  </a:lnTo>
                  <a:lnTo>
                    <a:pt x="367" y="252"/>
                  </a:lnTo>
                  <a:lnTo>
                    <a:pt x="351" y="248"/>
                  </a:lnTo>
                  <a:lnTo>
                    <a:pt x="333" y="242"/>
                  </a:lnTo>
                  <a:lnTo>
                    <a:pt x="312" y="238"/>
                  </a:lnTo>
                  <a:lnTo>
                    <a:pt x="288" y="235"/>
                  </a:lnTo>
                  <a:lnTo>
                    <a:pt x="262" y="234"/>
                  </a:lnTo>
                  <a:lnTo>
                    <a:pt x="237" y="235"/>
                  </a:lnTo>
                  <a:lnTo>
                    <a:pt x="216" y="239"/>
                  </a:lnTo>
                  <a:lnTo>
                    <a:pt x="199" y="247"/>
                  </a:lnTo>
                  <a:lnTo>
                    <a:pt x="183" y="256"/>
                  </a:lnTo>
                  <a:lnTo>
                    <a:pt x="172" y="265"/>
                  </a:lnTo>
                  <a:lnTo>
                    <a:pt x="164" y="277"/>
                  </a:lnTo>
                  <a:lnTo>
                    <a:pt x="158" y="289"/>
                  </a:lnTo>
                  <a:lnTo>
                    <a:pt x="154" y="302"/>
                  </a:lnTo>
                  <a:lnTo>
                    <a:pt x="153" y="316"/>
                  </a:lnTo>
                  <a:lnTo>
                    <a:pt x="155" y="330"/>
                  </a:lnTo>
                  <a:lnTo>
                    <a:pt x="158" y="344"/>
                  </a:lnTo>
                  <a:lnTo>
                    <a:pt x="165" y="357"/>
                  </a:lnTo>
                  <a:lnTo>
                    <a:pt x="176" y="369"/>
                  </a:lnTo>
                  <a:lnTo>
                    <a:pt x="190" y="381"/>
                  </a:lnTo>
                  <a:lnTo>
                    <a:pt x="208" y="393"/>
                  </a:lnTo>
                  <a:lnTo>
                    <a:pt x="231" y="405"/>
                  </a:lnTo>
                  <a:lnTo>
                    <a:pt x="259" y="418"/>
                  </a:lnTo>
                  <a:lnTo>
                    <a:pt x="292" y="431"/>
                  </a:lnTo>
                  <a:lnTo>
                    <a:pt x="336" y="451"/>
                  </a:lnTo>
                  <a:lnTo>
                    <a:pt x="374" y="472"/>
                  </a:lnTo>
                  <a:lnTo>
                    <a:pt x="407" y="494"/>
                  </a:lnTo>
                  <a:lnTo>
                    <a:pt x="434" y="517"/>
                  </a:lnTo>
                  <a:lnTo>
                    <a:pt x="456" y="543"/>
                  </a:lnTo>
                  <a:lnTo>
                    <a:pt x="472" y="570"/>
                  </a:lnTo>
                  <a:lnTo>
                    <a:pt x="484" y="600"/>
                  </a:lnTo>
                  <a:lnTo>
                    <a:pt x="491" y="631"/>
                  </a:lnTo>
                  <a:lnTo>
                    <a:pt x="493" y="666"/>
                  </a:lnTo>
                  <a:lnTo>
                    <a:pt x="491" y="701"/>
                  </a:lnTo>
                  <a:lnTo>
                    <a:pt x="483" y="734"/>
                  </a:lnTo>
                  <a:lnTo>
                    <a:pt x="471" y="763"/>
                  </a:lnTo>
                  <a:lnTo>
                    <a:pt x="454" y="792"/>
                  </a:lnTo>
                  <a:lnTo>
                    <a:pt x="432" y="817"/>
                  </a:lnTo>
                  <a:lnTo>
                    <a:pt x="407" y="839"/>
                  </a:lnTo>
                  <a:lnTo>
                    <a:pt x="377" y="857"/>
                  </a:lnTo>
                  <a:lnTo>
                    <a:pt x="344" y="872"/>
                  </a:lnTo>
                  <a:lnTo>
                    <a:pt x="308" y="883"/>
                  </a:lnTo>
                  <a:lnTo>
                    <a:pt x="307" y="883"/>
                  </a:lnTo>
                  <a:lnTo>
                    <a:pt x="305" y="884"/>
                  </a:lnTo>
                  <a:lnTo>
                    <a:pt x="303" y="885"/>
                  </a:lnTo>
                  <a:lnTo>
                    <a:pt x="302" y="886"/>
                  </a:lnTo>
                  <a:lnTo>
                    <a:pt x="301" y="888"/>
                  </a:lnTo>
                  <a:lnTo>
                    <a:pt x="301" y="891"/>
                  </a:lnTo>
                  <a:lnTo>
                    <a:pt x="301" y="971"/>
                  </a:lnTo>
                  <a:lnTo>
                    <a:pt x="298" y="986"/>
                  </a:lnTo>
                  <a:lnTo>
                    <a:pt x="289" y="999"/>
                  </a:lnTo>
                  <a:lnTo>
                    <a:pt x="276" y="1008"/>
                  </a:lnTo>
                  <a:lnTo>
                    <a:pt x="261" y="1010"/>
                  </a:lnTo>
                  <a:lnTo>
                    <a:pt x="224" y="1010"/>
                  </a:lnTo>
                  <a:lnTo>
                    <a:pt x="208" y="1008"/>
                  </a:lnTo>
                  <a:lnTo>
                    <a:pt x="195" y="999"/>
                  </a:lnTo>
                  <a:lnTo>
                    <a:pt x="187" y="986"/>
                  </a:lnTo>
                  <a:lnTo>
                    <a:pt x="183" y="971"/>
                  </a:lnTo>
                  <a:lnTo>
                    <a:pt x="183" y="896"/>
                  </a:lnTo>
                  <a:lnTo>
                    <a:pt x="183" y="892"/>
                  </a:lnTo>
                  <a:lnTo>
                    <a:pt x="182" y="890"/>
                  </a:lnTo>
                  <a:lnTo>
                    <a:pt x="180" y="889"/>
                  </a:lnTo>
                  <a:lnTo>
                    <a:pt x="179" y="888"/>
                  </a:lnTo>
                  <a:lnTo>
                    <a:pt x="177" y="887"/>
                  </a:lnTo>
                  <a:lnTo>
                    <a:pt x="176" y="887"/>
                  </a:lnTo>
                  <a:lnTo>
                    <a:pt x="171" y="887"/>
                  </a:lnTo>
                  <a:lnTo>
                    <a:pt x="160" y="885"/>
                  </a:lnTo>
                  <a:lnTo>
                    <a:pt x="145" y="881"/>
                  </a:lnTo>
                  <a:lnTo>
                    <a:pt x="125" y="877"/>
                  </a:lnTo>
                  <a:lnTo>
                    <a:pt x="104" y="873"/>
                  </a:lnTo>
                  <a:lnTo>
                    <a:pt x="82" y="866"/>
                  </a:lnTo>
                  <a:lnTo>
                    <a:pt x="59" y="860"/>
                  </a:lnTo>
                  <a:lnTo>
                    <a:pt x="37" y="852"/>
                  </a:lnTo>
                  <a:lnTo>
                    <a:pt x="19" y="843"/>
                  </a:lnTo>
                  <a:lnTo>
                    <a:pt x="10" y="837"/>
                  </a:lnTo>
                  <a:lnTo>
                    <a:pt x="2" y="827"/>
                  </a:lnTo>
                  <a:lnTo>
                    <a:pt x="0" y="816"/>
                  </a:lnTo>
                  <a:lnTo>
                    <a:pt x="2" y="803"/>
                  </a:lnTo>
                  <a:lnTo>
                    <a:pt x="21" y="751"/>
                  </a:lnTo>
                  <a:lnTo>
                    <a:pt x="26" y="742"/>
                  </a:lnTo>
                  <a:lnTo>
                    <a:pt x="35" y="734"/>
                  </a:lnTo>
                  <a:lnTo>
                    <a:pt x="45" y="728"/>
                  </a:lnTo>
                  <a:lnTo>
                    <a:pt x="57" y="726"/>
                  </a:lnTo>
                  <a:lnTo>
                    <a:pt x="62" y="727"/>
                  </a:lnTo>
                  <a:lnTo>
                    <a:pt x="68" y="728"/>
                  </a:lnTo>
                  <a:lnTo>
                    <a:pt x="73" y="731"/>
                  </a:lnTo>
                  <a:lnTo>
                    <a:pt x="76" y="732"/>
                  </a:lnTo>
                  <a:lnTo>
                    <a:pt x="83" y="735"/>
                  </a:lnTo>
                  <a:lnTo>
                    <a:pt x="94" y="739"/>
                  </a:lnTo>
                  <a:lnTo>
                    <a:pt x="108" y="745"/>
                  </a:lnTo>
                  <a:lnTo>
                    <a:pt x="124" y="750"/>
                  </a:lnTo>
                  <a:lnTo>
                    <a:pt x="143" y="757"/>
                  </a:lnTo>
                  <a:lnTo>
                    <a:pt x="163" y="762"/>
                  </a:lnTo>
                  <a:lnTo>
                    <a:pt x="182" y="767"/>
                  </a:lnTo>
                  <a:lnTo>
                    <a:pt x="203" y="770"/>
                  </a:lnTo>
                  <a:lnTo>
                    <a:pt x="221" y="771"/>
                  </a:lnTo>
                  <a:lnTo>
                    <a:pt x="252" y="769"/>
                  </a:lnTo>
                  <a:lnTo>
                    <a:pt x="279" y="761"/>
                  </a:lnTo>
                  <a:lnTo>
                    <a:pt x="302" y="750"/>
                  </a:lnTo>
                  <a:lnTo>
                    <a:pt x="321" y="736"/>
                  </a:lnTo>
                  <a:lnTo>
                    <a:pt x="335" y="719"/>
                  </a:lnTo>
                  <a:lnTo>
                    <a:pt x="344" y="698"/>
                  </a:lnTo>
                  <a:lnTo>
                    <a:pt x="347" y="675"/>
                  </a:lnTo>
                  <a:lnTo>
                    <a:pt x="345" y="653"/>
                  </a:lnTo>
                  <a:lnTo>
                    <a:pt x="337" y="635"/>
                  </a:lnTo>
                  <a:lnTo>
                    <a:pt x="325" y="616"/>
                  </a:lnTo>
                  <a:lnTo>
                    <a:pt x="309" y="600"/>
                  </a:lnTo>
                  <a:lnTo>
                    <a:pt x="286" y="583"/>
                  </a:lnTo>
                  <a:lnTo>
                    <a:pt x="256" y="568"/>
                  </a:lnTo>
                  <a:lnTo>
                    <a:pt x="221" y="553"/>
                  </a:lnTo>
                  <a:lnTo>
                    <a:pt x="192" y="541"/>
                  </a:lnTo>
                  <a:lnTo>
                    <a:pt x="163" y="528"/>
                  </a:lnTo>
                  <a:lnTo>
                    <a:pt x="134" y="513"/>
                  </a:lnTo>
                  <a:lnTo>
                    <a:pt x="108" y="498"/>
                  </a:lnTo>
                  <a:lnTo>
                    <a:pt x="84" y="482"/>
                  </a:lnTo>
                  <a:lnTo>
                    <a:pt x="62" y="462"/>
                  </a:lnTo>
                  <a:lnTo>
                    <a:pt x="44" y="441"/>
                  </a:lnTo>
                  <a:lnTo>
                    <a:pt x="28" y="417"/>
                  </a:lnTo>
                  <a:lnTo>
                    <a:pt x="17" y="391"/>
                  </a:lnTo>
                  <a:lnTo>
                    <a:pt x="10" y="361"/>
                  </a:lnTo>
                  <a:lnTo>
                    <a:pt x="8" y="330"/>
                  </a:lnTo>
                  <a:lnTo>
                    <a:pt x="10" y="297"/>
                  </a:lnTo>
                  <a:lnTo>
                    <a:pt x="17" y="266"/>
                  </a:lnTo>
                  <a:lnTo>
                    <a:pt x="29" y="238"/>
                  </a:lnTo>
                  <a:lnTo>
                    <a:pt x="46" y="212"/>
                  </a:lnTo>
                  <a:lnTo>
                    <a:pt x="65" y="188"/>
                  </a:lnTo>
                  <a:lnTo>
                    <a:pt x="89" y="167"/>
                  </a:lnTo>
                  <a:lnTo>
                    <a:pt x="118" y="150"/>
                  </a:lnTo>
                  <a:lnTo>
                    <a:pt x="148" y="135"/>
                  </a:lnTo>
                  <a:lnTo>
                    <a:pt x="183" y="124"/>
                  </a:lnTo>
                  <a:lnTo>
                    <a:pt x="184" y="124"/>
                  </a:lnTo>
                  <a:lnTo>
                    <a:pt x="187" y="123"/>
                  </a:lnTo>
                  <a:lnTo>
                    <a:pt x="189" y="122"/>
                  </a:lnTo>
                  <a:lnTo>
                    <a:pt x="190" y="120"/>
                  </a:lnTo>
                  <a:lnTo>
                    <a:pt x="192" y="118"/>
                  </a:lnTo>
                  <a:lnTo>
                    <a:pt x="192" y="116"/>
                  </a:lnTo>
                  <a:lnTo>
                    <a:pt x="192" y="39"/>
                  </a:lnTo>
                  <a:lnTo>
                    <a:pt x="195" y="24"/>
                  </a:lnTo>
                  <a:lnTo>
                    <a:pt x="204" y="11"/>
                  </a:lnTo>
                  <a:lnTo>
                    <a:pt x="217" y="3"/>
                  </a:lnTo>
                  <a:lnTo>
                    <a:pt x="2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rtl="0"/>
              <a:endParaRPr lang="en-US" kern="12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7" name="Freeform 54"/>
            <p:cNvSpPr>
              <a:spLocks noEditPoints="1"/>
            </p:cNvSpPr>
            <p:nvPr/>
          </p:nvSpPr>
          <p:spPr bwMode="auto">
            <a:xfrm>
              <a:off x="1517650" y="3403600"/>
              <a:ext cx="301625" cy="303213"/>
            </a:xfrm>
            <a:custGeom>
              <a:avLst/>
              <a:gdLst>
                <a:gd name="T0" fmla="*/ 813 w 1903"/>
                <a:gd name="T1" fmla="*/ 235 h 1906"/>
                <a:gd name="T2" fmla="*/ 622 w 1903"/>
                <a:gd name="T3" fmla="*/ 300 h 1906"/>
                <a:gd name="T4" fmla="*/ 458 w 1903"/>
                <a:gd name="T5" fmla="*/ 413 h 1906"/>
                <a:gd name="T6" fmla="*/ 332 w 1903"/>
                <a:gd name="T7" fmla="*/ 565 h 1906"/>
                <a:gd name="T8" fmla="*/ 250 w 1903"/>
                <a:gd name="T9" fmla="*/ 747 h 1906"/>
                <a:gd name="T10" fmla="*/ 221 w 1903"/>
                <a:gd name="T11" fmla="*/ 954 h 1906"/>
                <a:gd name="T12" fmla="*/ 250 w 1903"/>
                <a:gd name="T13" fmla="*/ 1159 h 1906"/>
                <a:gd name="T14" fmla="*/ 332 w 1903"/>
                <a:gd name="T15" fmla="*/ 1341 h 1906"/>
                <a:gd name="T16" fmla="*/ 458 w 1903"/>
                <a:gd name="T17" fmla="*/ 1493 h 1906"/>
                <a:gd name="T18" fmla="*/ 622 w 1903"/>
                <a:gd name="T19" fmla="*/ 1607 h 1906"/>
                <a:gd name="T20" fmla="*/ 813 w 1903"/>
                <a:gd name="T21" fmla="*/ 1671 h 1906"/>
                <a:gd name="T22" fmla="*/ 1022 w 1903"/>
                <a:gd name="T23" fmla="*/ 1681 h 1906"/>
                <a:gd name="T24" fmla="*/ 1221 w 1903"/>
                <a:gd name="T25" fmla="*/ 1634 h 1906"/>
                <a:gd name="T26" fmla="*/ 1393 w 1903"/>
                <a:gd name="T27" fmla="*/ 1536 h 1906"/>
                <a:gd name="T28" fmla="*/ 1533 w 1903"/>
                <a:gd name="T29" fmla="*/ 1396 h 1906"/>
                <a:gd name="T30" fmla="*/ 1631 w 1903"/>
                <a:gd name="T31" fmla="*/ 1222 h 1906"/>
                <a:gd name="T32" fmla="*/ 1679 w 1903"/>
                <a:gd name="T33" fmla="*/ 1024 h 1906"/>
                <a:gd name="T34" fmla="*/ 1669 w 1903"/>
                <a:gd name="T35" fmla="*/ 814 h 1906"/>
                <a:gd name="T36" fmla="*/ 1604 w 1903"/>
                <a:gd name="T37" fmla="*/ 623 h 1906"/>
                <a:gd name="T38" fmla="*/ 1492 w 1903"/>
                <a:gd name="T39" fmla="*/ 460 h 1906"/>
                <a:gd name="T40" fmla="*/ 1340 w 1903"/>
                <a:gd name="T41" fmla="*/ 333 h 1906"/>
                <a:gd name="T42" fmla="*/ 1157 w 1903"/>
                <a:gd name="T43" fmla="*/ 250 h 1906"/>
                <a:gd name="T44" fmla="*/ 952 w 1903"/>
                <a:gd name="T45" fmla="*/ 222 h 1906"/>
                <a:gd name="T46" fmla="*/ 1105 w 1903"/>
                <a:gd name="T47" fmla="*/ 13 h 1906"/>
                <a:gd name="T48" fmla="*/ 1321 w 1903"/>
                <a:gd name="T49" fmla="*/ 75 h 1906"/>
                <a:gd name="T50" fmla="*/ 1513 w 1903"/>
                <a:gd name="T51" fmla="*/ 185 h 1906"/>
                <a:gd name="T52" fmla="*/ 1674 w 1903"/>
                <a:gd name="T53" fmla="*/ 333 h 1906"/>
                <a:gd name="T54" fmla="*/ 1797 w 1903"/>
                <a:gd name="T55" fmla="*/ 516 h 1906"/>
                <a:gd name="T56" fmla="*/ 1876 w 1903"/>
                <a:gd name="T57" fmla="*/ 724 h 1906"/>
                <a:gd name="T58" fmla="*/ 1903 w 1903"/>
                <a:gd name="T59" fmla="*/ 954 h 1906"/>
                <a:gd name="T60" fmla="*/ 1876 w 1903"/>
                <a:gd name="T61" fmla="*/ 1182 h 1906"/>
                <a:gd name="T62" fmla="*/ 1797 w 1903"/>
                <a:gd name="T63" fmla="*/ 1391 h 1906"/>
                <a:gd name="T64" fmla="*/ 1674 w 1903"/>
                <a:gd name="T65" fmla="*/ 1573 h 1906"/>
                <a:gd name="T66" fmla="*/ 1513 w 1903"/>
                <a:gd name="T67" fmla="*/ 1722 h 1906"/>
                <a:gd name="T68" fmla="*/ 1321 w 1903"/>
                <a:gd name="T69" fmla="*/ 1831 h 1906"/>
                <a:gd name="T70" fmla="*/ 1105 w 1903"/>
                <a:gd name="T71" fmla="*/ 1893 h 1906"/>
                <a:gd name="T72" fmla="*/ 873 w 1903"/>
                <a:gd name="T73" fmla="*/ 1903 h 1906"/>
                <a:gd name="T74" fmla="*/ 650 w 1903"/>
                <a:gd name="T75" fmla="*/ 1857 h 1906"/>
                <a:gd name="T76" fmla="*/ 451 w 1903"/>
                <a:gd name="T77" fmla="*/ 1763 h 1906"/>
                <a:gd name="T78" fmla="*/ 278 w 1903"/>
                <a:gd name="T79" fmla="*/ 1627 h 1906"/>
                <a:gd name="T80" fmla="*/ 143 w 1903"/>
                <a:gd name="T81" fmla="*/ 1455 h 1906"/>
                <a:gd name="T82" fmla="*/ 48 w 1903"/>
                <a:gd name="T83" fmla="*/ 1254 h 1906"/>
                <a:gd name="T84" fmla="*/ 4 w 1903"/>
                <a:gd name="T85" fmla="*/ 1031 h 1906"/>
                <a:gd name="T86" fmla="*/ 12 w 1903"/>
                <a:gd name="T87" fmla="*/ 799 h 1906"/>
                <a:gd name="T88" fmla="*/ 74 w 1903"/>
                <a:gd name="T89" fmla="*/ 582 h 1906"/>
                <a:gd name="T90" fmla="*/ 184 w 1903"/>
                <a:gd name="T91" fmla="*/ 390 h 1906"/>
                <a:gd name="T92" fmla="*/ 332 w 1903"/>
                <a:gd name="T93" fmla="*/ 229 h 1906"/>
                <a:gd name="T94" fmla="*/ 514 w 1903"/>
                <a:gd name="T95" fmla="*/ 107 h 1906"/>
                <a:gd name="T96" fmla="*/ 722 w 1903"/>
                <a:gd name="T97" fmla="*/ 28 h 1906"/>
                <a:gd name="T98" fmla="*/ 952 w 1903"/>
                <a:gd name="T99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903" h="1906">
                  <a:moveTo>
                    <a:pt x="952" y="222"/>
                  </a:moveTo>
                  <a:lnTo>
                    <a:pt x="881" y="225"/>
                  </a:lnTo>
                  <a:lnTo>
                    <a:pt x="813" y="235"/>
                  </a:lnTo>
                  <a:lnTo>
                    <a:pt x="746" y="250"/>
                  </a:lnTo>
                  <a:lnTo>
                    <a:pt x="682" y="272"/>
                  </a:lnTo>
                  <a:lnTo>
                    <a:pt x="622" y="300"/>
                  </a:lnTo>
                  <a:lnTo>
                    <a:pt x="563" y="333"/>
                  </a:lnTo>
                  <a:lnTo>
                    <a:pt x="510" y="370"/>
                  </a:lnTo>
                  <a:lnTo>
                    <a:pt x="458" y="413"/>
                  </a:lnTo>
                  <a:lnTo>
                    <a:pt x="412" y="460"/>
                  </a:lnTo>
                  <a:lnTo>
                    <a:pt x="370" y="510"/>
                  </a:lnTo>
                  <a:lnTo>
                    <a:pt x="332" y="565"/>
                  </a:lnTo>
                  <a:lnTo>
                    <a:pt x="299" y="623"/>
                  </a:lnTo>
                  <a:lnTo>
                    <a:pt x="272" y="684"/>
                  </a:lnTo>
                  <a:lnTo>
                    <a:pt x="250" y="747"/>
                  </a:lnTo>
                  <a:lnTo>
                    <a:pt x="234" y="814"/>
                  </a:lnTo>
                  <a:lnTo>
                    <a:pt x="224" y="883"/>
                  </a:lnTo>
                  <a:lnTo>
                    <a:pt x="221" y="954"/>
                  </a:lnTo>
                  <a:lnTo>
                    <a:pt x="224" y="1024"/>
                  </a:lnTo>
                  <a:lnTo>
                    <a:pt x="234" y="1092"/>
                  </a:lnTo>
                  <a:lnTo>
                    <a:pt x="250" y="1159"/>
                  </a:lnTo>
                  <a:lnTo>
                    <a:pt x="272" y="1222"/>
                  </a:lnTo>
                  <a:lnTo>
                    <a:pt x="299" y="1284"/>
                  </a:lnTo>
                  <a:lnTo>
                    <a:pt x="332" y="1341"/>
                  </a:lnTo>
                  <a:lnTo>
                    <a:pt x="370" y="1396"/>
                  </a:lnTo>
                  <a:lnTo>
                    <a:pt x="412" y="1446"/>
                  </a:lnTo>
                  <a:lnTo>
                    <a:pt x="458" y="1493"/>
                  </a:lnTo>
                  <a:lnTo>
                    <a:pt x="510" y="1536"/>
                  </a:lnTo>
                  <a:lnTo>
                    <a:pt x="563" y="1574"/>
                  </a:lnTo>
                  <a:lnTo>
                    <a:pt x="622" y="1607"/>
                  </a:lnTo>
                  <a:lnTo>
                    <a:pt x="682" y="1634"/>
                  </a:lnTo>
                  <a:lnTo>
                    <a:pt x="746" y="1656"/>
                  </a:lnTo>
                  <a:lnTo>
                    <a:pt x="813" y="1671"/>
                  </a:lnTo>
                  <a:lnTo>
                    <a:pt x="881" y="1681"/>
                  </a:lnTo>
                  <a:lnTo>
                    <a:pt x="952" y="1685"/>
                  </a:lnTo>
                  <a:lnTo>
                    <a:pt x="1022" y="1681"/>
                  </a:lnTo>
                  <a:lnTo>
                    <a:pt x="1090" y="1671"/>
                  </a:lnTo>
                  <a:lnTo>
                    <a:pt x="1157" y="1656"/>
                  </a:lnTo>
                  <a:lnTo>
                    <a:pt x="1221" y="1634"/>
                  </a:lnTo>
                  <a:lnTo>
                    <a:pt x="1281" y="1607"/>
                  </a:lnTo>
                  <a:lnTo>
                    <a:pt x="1340" y="1574"/>
                  </a:lnTo>
                  <a:lnTo>
                    <a:pt x="1393" y="1536"/>
                  </a:lnTo>
                  <a:lnTo>
                    <a:pt x="1445" y="1493"/>
                  </a:lnTo>
                  <a:lnTo>
                    <a:pt x="1492" y="1446"/>
                  </a:lnTo>
                  <a:lnTo>
                    <a:pt x="1533" y="1396"/>
                  </a:lnTo>
                  <a:lnTo>
                    <a:pt x="1571" y="1341"/>
                  </a:lnTo>
                  <a:lnTo>
                    <a:pt x="1604" y="1284"/>
                  </a:lnTo>
                  <a:lnTo>
                    <a:pt x="1631" y="1222"/>
                  </a:lnTo>
                  <a:lnTo>
                    <a:pt x="1653" y="1159"/>
                  </a:lnTo>
                  <a:lnTo>
                    <a:pt x="1669" y="1092"/>
                  </a:lnTo>
                  <a:lnTo>
                    <a:pt x="1679" y="1024"/>
                  </a:lnTo>
                  <a:lnTo>
                    <a:pt x="1682" y="954"/>
                  </a:lnTo>
                  <a:lnTo>
                    <a:pt x="1679" y="883"/>
                  </a:lnTo>
                  <a:lnTo>
                    <a:pt x="1669" y="814"/>
                  </a:lnTo>
                  <a:lnTo>
                    <a:pt x="1653" y="747"/>
                  </a:lnTo>
                  <a:lnTo>
                    <a:pt x="1631" y="684"/>
                  </a:lnTo>
                  <a:lnTo>
                    <a:pt x="1604" y="623"/>
                  </a:lnTo>
                  <a:lnTo>
                    <a:pt x="1571" y="565"/>
                  </a:lnTo>
                  <a:lnTo>
                    <a:pt x="1533" y="510"/>
                  </a:lnTo>
                  <a:lnTo>
                    <a:pt x="1492" y="460"/>
                  </a:lnTo>
                  <a:lnTo>
                    <a:pt x="1445" y="413"/>
                  </a:lnTo>
                  <a:lnTo>
                    <a:pt x="1393" y="370"/>
                  </a:lnTo>
                  <a:lnTo>
                    <a:pt x="1340" y="333"/>
                  </a:lnTo>
                  <a:lnTo>
                    <a:pt x="1281" y="300"/>
                  </a:lnTo>
                  <a:lnTo>
                    <a:pt x="1221" y="272"/>
                  </a:lnTo>
                  <a:lnTo>
                    <a:pt x="1157" y="250"/>
                  </a:lnTo>
                  <a:lnTo>
                    <a:pt x="1090" y="235"/>
                  </a:lnTo>
                  <a:lnTo>
                    <a:pt x="1022" y="225"/>
                  </a:lnTo>
                  <a:lnTo>
                    <a:pt x="952" y="222"/>
                  </a:lnTo>
                  <a:close/>
                  <a:moveTo>
                    <a:pt x="952" y="0"/>
                  </a:moveTo>
                  <a:lnTo>
                    <a:pt x="1030" y="3"/>
                  </a:lnTo>
                  <a:lnTo>
                    <a:pt x="1105" y="13"/>
                  </a:lnTo>
                  <a:lnTo>
                    <a:pt x="1181" y="28"/>
                  </a:lnTo>
                  <a:lnTo>
                    <a:pt x="1253" y="49"/>
                  </a:lnTo>
                  <a:lnTo>
                    <a:pt x="1321" y="75"/>
                  </a:lnTo>
                  <a:lnTo>
                    <a:pt x="1389" y="107"/>
                  </a:lnTo>
                  <a:lnTo>
                    <a:pt x="1452" y="143"/>
                  </a:lnTo>
                  <a:lnTo>
                    <a:pt x="1513" y="185"/>
                  </a:lnTo>
                  <a:lnTo>
                    <a:pt x="1571" y="229"/>
                  </a:lnTo>
                  <a:lnTo>
                    <a:pt x="1625" y="280"/>
                  </a:lnTo>
                  <a:lnTo>
                    <a:pt x="1674" y="333"/>
                  </a:lnTo>
                  <a:lnTo>
                    <a:pt x="1720" y="390"/>
                  </a:lnTo>
                  <a:lnTo>
                    <a:pt x="1760" y="451"/>
                  </a:lnTo>
                  <a:lnTo>
                    <a:pt x="1797" y="516"/>
                  </a:lnTo>
                  <a:lnTo>
                    <a:pt x="1829" y="582"/>
                  </a:lnTo>
                  <a:lnTo>
                    <a:pt x="1855" y="652"/>
                  </a:lnTo>
                  <a:lnTo>
                    <a:pt x="1876" y="724"/>
                  </a:lnTo>
                  <a:lnTo>
                    <a:pt x="1891" y="799"/>
                  </a:lnTo>
                  <a:lnTo>
                    <a:pt x="1900" y="875"/>
                  </a:lnTo>
                  <a:lnTo>
                    <a:pt x="1903" y="954"/>
                  </a:lnTo>
                  <a:lnTo>
                    <a:pt x="1900" y="1031"/>
                  </a:lnTo>
                  <a:lnTo>
                    <a:pt x="1891" y="1108"/>
                  </a:lnTo>
                  <a:lnTo>
                    <a:pt x="1876" y="1182"/>
                  </a:lnTo>
                  <a:lnTo>
                    <a:pt x="1855" y="1254"/>
                  </a:lnTo>
                  <a:lnTo>
                    <a:pt x="1829" y="1324"/>
                  </a:lnTo>
                  <a:lnTo>
                    <a:pt x="1797" y="1391"/>
                  </a:lnTo>
                  <a:lnTo>
                    <a:pt x="1760" y="1455"/>
                  </a:lnTo>
                  <a:lnTo>
                    <a:pt x="1720" y="1516"/>
                  </a:lnTo>
                  <a:lnTo>
                    <a:pt x="1674" y="1573"/>
                  </a:lnTo>
                  <a:lnTo>
                    <a:pt x="1625" y="1627"/>
                  </a:lnTo>
                  <a:lnTo>
                    <a:pt x="1571" y="1677"/>
                  </a:lnTo>
                  <a:lnTo>
                    <a:pt x="1513" y="1722"/>
                  </a:lnTo>
                  <a:lnTo>
                    <a:pt x="1452" y="1763"/>
                  </a:lnTo>
                  <a:lnTo>
                    <a:pt x="1389" y="1799"/>
                  </a:lnTo>
                  <a:lnTo>
                    <a:pt x="1321" y="1831"/>
                  </a:lnTo>
                  <a:lnTo>
                    <a:pt x="1253" y="1857"/>
                  </a:lnTo>
                  <a:lnTo>
                    <a:pt x="1181" y="1878"/>
                  </a:lnTo>
                  <a:lnTo>
                    <a:pt x="1105" y="1893"/>
                  </a:lnTo>
                  <a:lnTo>
                    <a:pt x="1030" y="1903"/>
                  </a:lnTo>
                  <a:lnTo>
                    <a:pt x="952" y="1906"/>
                  </a:lnTo>
                  <a:lnTo>
                    <a:pt x="873" y="1903"/>
                  </a:lnTo>
                  <a:lnTo>
                    <a:pt x="798" y="1893"/>
                  </a:lnTo>
                  <a:lnTo>
                    <a:pt x="722" y="1878"/>
                  </a:lnTo>
                  <a:lnTo>
                    <a:pt x="650" y="1857"/>
                  </a:lnTo>
                  <a:lnTo>
                    <a:pt x="582" y="1831"/>
                  </a:lnTo>
                  <a:lnTo>
                    <a:pt x="514" y="1799"/>
                  </a:lnTo>
                  <a:lnTo>
                    <a:pt x="451" y="1763"/>
                  </a:lnTo>
                  <a:lnTo>
                    <a:pt x="390" y="1722"/>
                  </a:lnTo>
                  <a:lnTo>
                    <a:pt x="332" y="1677"/>
                  </a:lnTo>
                  <a:lnTo>
                    <a:pt x="278" y="1627"/>
                  </a:lnTo>
                  <a:lnTo>
                    <a:pt x="229" y="1573"/>
                  </a:lnTo>
                  <a:lnTo>
                    <a:pt x="184" y="1516"/>
                  </a:lnTo>
                  <a:lnTo>
                    <a:pt x="143" y="1455"/>
                  </a:lnTo>
                  <a:lnTo>
                    <a:pt x="106" y="1391"/>
                  </a:lnTo>
                  <a:lnTo>
                    <a:pt x="74" y="1324"/>
                  </a:lnTo>
                  <a:lnTo>
                    <a:pt x="48" y="1254"/>
                  </a:lnTo>
                  <a:lnTo>
                    <a:pt x="28" y="1182"/>
                  </a:lnTo>
                  <a:lnTo>
                    <a:pt x="12" y="1108"/>
                  </a:lnTo>
                  <a:lnTo>
                    <a:pt x="4" y="1031"/>
                  </a:lnTo>
                  <a:lnTo>
                    <a:pt x="0" y="954"/>
                  </a:lnTo>
                  <a:lnTo>
                    <a:pt x="4" y="875"/>
                  </a:lnTo>
                  <a:lnTo>
                    <a:pt x="12" y="799"/>
                  </a:lnTo>
                  <a:lnTo>
                    <a:pt x="28" y="724"/>
                  </a:lnTo>
                  <a:lnTo>
                    <a:pt x="48" y="652"/>
                  </a:lnTo>
                  <a:lnTo>
                    <a:pt x="74" y="582"/>
                  </a:lnTo>
                  <a:lnTo>
                    <a:pt x="106" y="516"/>
                  </a:lnTo>
                  <a:lnTo>
                    <a:pt x="143" y="451"/>
                  </a:lnTo>
                  <a:lnTo>
                    <a:pt x="184" y="390"/>
                  </a:lnTo>
                  <a:lnTo>
                    <a:pt x="229" y="333"/>
                  </a:lnTo>
                  <a:lnTo>
                    <a:pt x="278" y="280"/>
                  </a:lnTo>
                  <a:lnTo>
                    <a:pt x="332" y="229"/>
                  </a:lnTo>
                  <a:lnTo>
                    <a:pt x="390" y="185"/>
                  </a:lnTo>
                  <a:lnTo>
                    <a:pt x="451" y="143"/>
                  </a:lnTo>
                  <a:lnTo>
                    <a:pt x="514" y="107"/>
                  </a:lnTo>
                  <a:lnTo>
                    <a:pt x="582" y="75"/>
                  </a:lnTo>
                  <a:lnTo>
                    <a:pt x="650" y="49"/>
                  </a:lnTo>
                  <a:lnTo>
                    <a:pt x="722" y="28"/>
                  </a:lnTo>
                  <a:lnTo>
                    <a:pt x="798" y="13"/>
                  </a:lnTo>
                  <a:lnTo>
                    <a:pt x="873" y="3"/>
                  </a:lnTo>
                  <a:lnTo>
                    <a:pt x="95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rtl="0"/>
              <a:endParaRPr lang="en-US" kern="12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8" name="Freeform 55"/>
            <p:cNvSpPr>
              <a:spLocks/>
            </p:cNvSpPr>
            <p:nvPr/>
          </p:nvSpPr>
          <p:spPr bwMode="auto">
            <a:xfrm>
              <a:off x="1404938" y="3721100"/>
              <a:ext cx="414338" cy="182563"/>
            </a:xfrm>
            <a:custGeom>
              <a:avLst/>
              <a:gdLst>
                <a:gd name="T0" fmla="*/ 825 w 2608"/>
                <a:gd name="T1" fmla="*/ 14 h 1149"/>
                <a:gd name="T2" fmla="*/ 1025 w 2608"/>
                <a:gd name="T3" fmla="*/ 59 h 1149"/>
                <a:gd name="T4" fmla="*/ 1240 w 2608"/>
                <a:gd name="T5" fmla="*/ 119 h 1149"/>
                <a:gd name="T6" fmla="*/ 1439 w 2608"/>
                <a:gd name="T7" fmla="*/ 182 h 1149"/>
                <a:gd name="T8" fmla="*/ 1593 w 2608"/>
                <a:gd name="T9" fmla="*/ 231 h 1149"/>
                <a:gd name="T10" fmla="*/ 1678 w 2608"/>
                <a:gd name="T11" fmla="*/ 256 h 1149"/>
                <a:gd name="T12" fmla="*/ 1731 w 2608"/>
                <a:gd name="T13" fmla="*/ 309 h 1149"/>
                <a:gd name="T14" fmla="*/ 1737 w 2608"/>
                <a:gd name="T15" fmla="*/ 385 h 1149"/>
                <a:gd name="T16" fmla="*/ 1686 w 2608"/>
                <a:gd name="T17" fmla="*/ 462 h 1149"/>
                <a:gd name="T18" fmla="*/ 1565 w 2608"/>
                <a:gd name="T19" fmla="*/ 509 h 1149"/>
                <a:gd name="T20" fmla="*/ 1405 w 2608"/>
                <a:gd name="T21" fmla="*/ 518 h 1149"/>
                <a:gd name="T22" fmla="*/ 1241 w 2608"/>
                <a:gd name="T23" fmla="*/ 501 h 1149"/>
                <a:gd name="T24" fmla="*/ 1093 w 2608"/>
                <a:gd name="T25" fmla="*/ 476 h 1149"/>
                <a:gd name="T26" fmla="*/ 988 w 2608"/>
                <a:gd name="T27" fmla="*/ 457 h 1149"/>
                <a:gd name="T28" fmla="*/ 947 w 2608"/>
                <a:gd name="T29" fmla="*/ 464 h 1149"/>
                <a:gd name="T30" fmla="*/ 1003 w 2608"/>
                <a:gd name="T31" fmla="*/ 531 h 1149"/>
                <a:gd name="T32" fmla="*/ 1144 w 2608"/>
                <a:gd name="T33" fmla="*/ 586 h 1149"/>
                <a:gd name="T34" fmla="*/ 1331 w 2608"/>
                <a:gd name="T35" fmla="*/ 624 h 1149"/>
                <a:gd name="T36" fmla="*/ 1528 w 2608"/>
                <a:gd name="T37" fmla="*/ 638 h 1149"/>
                <a:gd name="T38" fmla="*/ 1762 w 2608"/>
                <a:gd name="T39" fmla="*/ 610 h 1149"/>
                <a:gd name="T40" fmla="*/ 2161 w 2608"/>
                <a:gd name="T41" fmla="*/ 490 h 1149"/>
                <a:gd name="T42" fmla="*/ 2446 w 2608"/>
                <a:gd name="T43" fmla="*/ 357 h 1149"/>
                <a:gd name="T44" fmla="*/ 2549 w 2608"/>
                <a:gd name="T45" fmla="*/ 366 h 1149"/>
                <a:gd name="T46" fmla="*/ 2604 w 2608"/>
                <a:gd name="T47" fmla="*/ 447 h 1149"/>
                <a:gd name="T48" fmla="*/ 2579 w 2608"/>
                <a:gd name="T49" fmla="*/ 569 h 1149"/>
                <a:gd name="T50" fmla="*/ 2484 w 2608"/>
                <a:gd name="T51" fmla="*/ 670 h 1149"/>
                <a:gd name="T52" fmla="*/ 2353 w 2608"/>
                <a:gd name="T53" fmla="*/ 761 h 1149"/>
                <a:gd name="T54" fmla="*/ 2177 w 2608"/>
                <a:gd name="T55" fmla="*/ 871 h 1149"/>
                <a:gd name="T56" fmla="*/ 1980 w 2608"/>
                <a:gd name="T57" fmla="*/ 982 h 1149"/>
                <a:gd name="T58" fmla="*/ 1793 w 2608"/>
                <a:gd name="T59" fmla="*/ 1076 h 1149"/>
                <a:gd name="T60" fmla="*/ 1641 w 2608"/>
                <a:gd name="T61" fmla="*/ 1137 h 1149"/>
                <a:gd name="T62" fmla="*/ 1535 w 2608"/>
                <a:gd name="T63" fmla="*/ 1149 h 1149"/>
                <a:gd name="T64" fmla="*/ 1360 w 2608"/>
                <a:gd name="T65" fmla="*/ 1134 h 1149"/>
                <a:gd name="T66" fmla="*/ 1129 w 2608"/>
                <a:gd name="T67" fmla="*/ 1103 h 1149"/>
                <a:gd name="T68" fmla="*/ 875 w 2608"/>
                <a:gd name="T69" fmla="*/ 1064 h 1149"/>
                <a:gd name="T70" fmla="*/ 631 w 2608"/>
                <a:gd name="T71" fmla="*/ 1022 h 1149"/>
                <a:gd name="T72" fmla="*/ 429 w 2608"/>
                <a:gd name="T73" fmla="*/ 985 h 1149"/>
                <a:gd name="T74" fmla="*/ 301 w 2608"/>
                <a:gd name="T75" fmla="*/ 961 h 1149"/>
                <a:gd name="T76" fmla="*/ 196 w 2608"/>
                <a:gd name="T77" fmla="*/ 964 h 1149"/>
                <a:gd name="T78" fmla="*/ 85 w 2608"/>
                <a:gd name="T79" fmla="*/ 1028 h 1149"/>
                <a:gd name="T80" fmla="*/ 28 w 2608"/>
                <a:gd name="T81" fmla="*/ 1064 h 1149"/>
                <a:gd name="T82" fmla="*/ 6 w 2608"/>
                <a:gd name="T83" fmla="*/ 1044 h 1149"/>
                <a:gd name="T84" fmla="*/ 0 w 2608"/>
                <a:gd name="T85" fmla="*/ 1023 h 1149"/>
                <a:gd name="T86" fmla="*/ 18 w 2608"/>
                <a:gd name="T87" fmla="*/ 758 h 1149"/>
                <a:gd name="T88" fmla="*/ 37 w 2608"/>
                <a:gd name="T89" fmla="*/ 450 h 1149"/>
                <a:gd name="T90" fmla="*/ 55 w 2608"/>
                <a:gd name="T91" fmla="*/ 175 h 1149"/>
                <a:gd name="T92" fmla="*/ 73 w 2608"/>
                <a:gd name="T93" fmla="*/ 84 h 1149"/>
                <a:gd name="T94" fmla="*/ 125 w 2608"/>
                <a:gd name="T95" fmla="*/ 69 h 1149"/>
                <a:gd name="T96" fmla="*/ 262 w 2608"/>
                <a:gd name="T97" fmla="*/ 47 h 1149"/>
                <a:gd name="T98" fmla="*/ 456 w 2608"/>
                <a:gd name="T99" fmla="*/ 19 h 1149"/>
                <a:gd name="T100" fmla="*/ 636 w 2608"/>
                <a:gd name="T101" fmla="*/ 2 h 1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2608" h="1149">
                  <a:moveTo>
                    <a:pt x="704" y="0"/>
                  </a:moveTo>
                  <a:lnTo>
                    <a:pt x="741" y="2"/>
                  </a:lnTo>
                  <a:lnTo>
                    <a:pt x="781" y="7"/>
                  </a:lnTo>
                  <a:lnTo>
                    <a:pt x="825" y="14"/>
                  </a:lnTo>
                  <a:lnTo>
                    <a:pt x="872" y="23"/>
                  </a:lnTo>
                  <a:lnTo>
                    <a:pt x="921" y="34"/>
                  </a:lnTo>
                  <a:lnTo>
                    <a:pt x="972" y="46"/>
                  </a:lnTo>
                  <a:lnTo>
                    <a:pt x="1025" y="59"/>
                  </a:lnTo>
                  <a:lnTo>
                    <a:pt x="1078" y="73"/>
                  </a:lnTo>
                  <a:lnTo>
                    <a:pt x="1133" y="88"/>
                  </a:lnTo>
                  <a:lnTo>
                    <a:pt x="1186" y="104"/>
                  </a:lnTo>
                  <a:lnTo>
                    <a:pt x="1240" y="119"/>
                  </a:lnTo>
                  <a:lnTo>
                    <a:pt x="1292" y="135"/>
                  </a:lnTo>
                  <a:lnTo>
                    <a:pt x="1343" y="152"/>
                  </a:lnTo>
                  <a:lnTo>
                    <a:pt x="1392" y="167"/>
                  </a:lnTo>
                  <a:lnTo>
                    <a:pt x="1439" y="182"/>
                  </a:lnTo>
                  <a:lnTo>
                    <a:pt x="1483" y="196"/>
                  </a:lnTo>
                  <a:lnTo>
                    <a:pt x="1523" y="210"/>
                  </a:lnTo>
                  <a:lnTo>
                    <a:pt x="1560" y="220"/>
                  </a:lnTo>
                  <a:lnTo>
                    <a:pt x="1593" y="231"/>
                  </a:lnTo>
                  <a:lnTo>
                    <a:pt x="1620" y="239"/>
                  </a:lnTo>
                  <a:lnTo>
                    <a:pt x="1643" y="246"/>
                  </a:lnTo>
                  <a:lnTo>
                    <a:pt x="1661" y="250"/>
                  </a:lnTo>
                  <a:lnTo>
                    <a:pt x="1678" y="256"/>
                  </a:lnTo>
                  <a:lnTo>
                    <a:pt x="1695" y="266"/>
                  </a:lnTo>
                  <a:lnTo>
                    <a:pt x="1709" y="278"/>
                  </a:lnTo>
                  <a:lnTo>
                    <a:pt x="1721" y="293"/>
                  </a:lnTo>
                  <a:lnTo>
                    <a:pt x="1731" y="309"/>
                  </a:lnTo>
                  <a:lnTo>
                    <a:pt x="1736" y="326"/>
                  </a:lnTo>
                  <a:lnTo>
                    <a:pt x="1740" y="346"/>
                  </a:lnTo>
                  <a:lnTo>
                    <a:pt x="1740" y="366"/>
                  </a:lnTo>
                  <a:lnTo>
                    <a:pt x="1737" y="385"/>
                  </a:lnTo>
                  <a:lnTo>
                    <a:pt x="1729" y="406"/>
                  </a:lnTo>
                  <a:lnTo>
                    <a:pt x="1720" y="426"/>
                  </a:lnTo>
                  <a:lnTo>
                    <a:pt x="1704" y="444"/>
                  </a:lnTo>
                  <a:lnTo>
                    <a:pt x="1686" y="462"/>
                  </a:lnTo>
                  <a:lnTo>
                    <a:pt x="1662" y="477"/>
                  </a:lnTo>
                  <a:lnTo>
                    <a:pt x="1633" y="490"/>
                  </a:lnTo>
                  <a:lnTo>
                    <a:pt x="1601" y="501"/>
                  </a:lnTo>
                  <a:lnTo>
                    <a:pt x="1565" y="509"/>
                  </a:lnTo>
                  <a:lnTo>
                    <a:pt x="1527" y="514"/>
                  </a:lnTo>
                  <a:lnTo>
                    <a:pt x="1487" y="518"/>
                  </a:lnTo>
                  <a:lnTo>
                    <a:pt x="1447" y="519"/>
                  </a:lnTo>
                  <a:lnTo>
                    <a:pt x="1405" y="518"/>
                  </a:lnTo>
                  <a:lnTo>
                    <a:pt x="1364" y="515"/>
                  </a:lnTo>
                  <a:lnTo>
                    <a:pt x="1321" y="512"/>
                  </a:lnTo>
                  <a:lnTo>
                    <a:pt x="1281" y="507"/>
                  </a:lnTo>
                  <a:lnTo>
                    <a:pt x="1241" y="501"/>
                  </a:lnTo>
                  <a:lnTo>
                    <a:pt x="1200" y="495"/>
                  </a:lnTo>
                  <a:lnTo>
                    <a:pt x="1163" y="488"/>
                  </a:lnTo>
                  <a:lnTo>
                    <a:pt x="1127" y="482"/>
                  </a:lnTo>
                  <a:lnTo>
                    <a:pt x="1093" y="476"/>
                  </a:lnTo>
                  <a:lnTo>
                    <a:pt x="1062" y="469"/>
                  </a:lnTo>
                  <a:lnTo>
                    <a:pt x="1033" y="465"/>
                  </a:lnTo>
                  <a:lnTo>
                    <a:pt x="1008" y="461"/>
                  </a:lnTo>
                  <a:lnTo>
                    <a:pt x="988" y="457"/>
                  </a:lnTo>
                  <a:lnTo>
                    <a:pt x="970" y="456"/>
                  </a:lnTo>
                  <a:lnTo>
                    <a:pt x="958" y="456"/>
                  </a:lnTo>
                  <a:lnTo>
                    <a:pt x="949" y="460"/>
                  </a:lnTo>
                  <a:lnTo>
                    <a:pt x="947" y="464"/>
                  </a:lnTo>
                  <a:lnTo>
                    <a:pt x="951" y="482"/>
                  </a:lnTo>
                  <a:lnTo>
                    <a:pt x="961" y="498"/>
                  </a:lnTo>
                  <a:lnTo>
                    <a:pt x="979" y="514"/>
                  </a:lnTo>
                  <a:lnTo>
                    <a:pt x="1003" y="531"/>
                  </a:lnTo>
                  <a:lnTo>
                    <a:pt x="1031" y="546"/>
                  </a:lnTo>
                  <a:lnTo>
                    <a:pt x="1065" y="560"/>
                  </a:lnTo>
                  <a:lnTo>
                    <a:pt x="1102" y="573"/>
                  </a:lnTo>
                  <a:lnTo>
                    <a:pt x="1144" y="586"/>
                  </a:lnTo>
                  <a:lnTo>
                    <a:pt x="1187" y="597"/>
                  </a:lnTo>
                  <a:lnTo>
                    <a:pt x="1234" y="607"/>
                  </a:lnTo>
                  <a:lnTo>
                    <a:pt x="1282" y="616"/>
                  </a:lnTo>
                  <a:lnTo>
                    <a:pt x="1331" y="624"/>
                  </a:lnTo>
                  <a:lnTo>
                    <a:pt x="1381" y="630"/>
                  </a:lnTo>
                  <a:lnTo>
                    <a:pt x="1431" y="634"/>
                  </a:lnTo>
                  <a:lnTo>
                    <a:pt x="1480" y="637"/>
                  </a:lnTo>
                  <a:lnTo>
                    <a:pt x="1528" y="638"/>
                  </a:lnTo>
                  <a:lnTo>
                    <a:pt x="1575" y="637"/>
                  </a:lnTo>
                  <a:lnTo>
                    <a:pt x="1618" y="634"/>
                  </a:lnTo>
                  <a:lnTo>
                    <a:pt x="1659" y="629"/>
                  </a:lnTo>
                  <a:lnTo>
                    <a:pt x="1762" y="610"/>
                  </a:lnTo>
                  <a:lnTo>
                    <a:pt x="1866" y="586"/>
                  </a:lnTo>
                  <a:lnTo>
                    <a:pt x="1967" y="558"/>
                  </a:lnTo>
                  <a:lnTo>
                    <a:pt x="2065" y="525"/>
                  </a:lnTo>
                  <a:lnTo>
                    <a:pt x="2161" y="490"/>
                  </a:lnTo>
                  <a:lnTo>
                    <a:pt x="2252" y="452"/>
                  </a:lnTo>
                  <a:lnTo>
                    <a:pt x="2337" y="412"/>
                  </a:lnTo>
                  <a:lnTo>
                    <a:pt x="2417" y="370"/>
                  </a:lnTo>
                  <a:lnTo>
                    <a:pt x="2446" y="357"/>
                  </a:lnTo>
                  <a:lnTo>
                    <a:pt x="2475" y="352"/>
                  </a:lnTo>
                  <a:lnTo>
                    <a:pt x="2501" y="350"/>
                  </a:lnTo>
                  <a:lnTo>
                    <a:pt x="2526" y="356"/>
                  </a:lnTo>
                  <a:lnTo>
                    <a:pt x="2549" y="366"/>
                  </a:lnTo>
                  <a:lnTo>
                    <a:pt x="2568" y="380"/>
                  </a:lnTo>
                  <a:lnTo>
                    <a:pt x="2585" y="398"/>
                  </a:lnTo>
                  <a:lnTo>
                    <a:pt x="2597" y="421"/>
                  </a:lnTo>
                  <a:lnTo>
                    <a:pt x="2604" y="447"/>
                  </a:lnTo>
                  <a:lnTo>
                    <a:pt x="2608" y="474"/>
                  </a:lnTo>
                  <a:lnTo>
                    <a:pt x="2604" y="504"/>
                  </a:lnTo>
                  <a:lnTo>
                    <a:pt x="2595" y="536"/>
                  </a:lnTo>
                  <a:lnTo>
                    <a:pt x="2579" y="569"/>
                  </a:lnTo>
                  <a:lnTo>
                    <a:pt x="2555" y="603"/>
                  </a:lnTo>
                  <a:lnTo>
                    <a:pt x="2525" y="637"/>
                  </a:lnTo>
                  <a:lnTo>
                    <a:pt x="2507" y="652"/>
                  </a:lnTo>
                  <a:lnTo>
                    <a:pt x="2484" y="670"/>
                  </a:lnTo>
                  <a:lnTo>
                    <a:pt x="2458" y="690"/>
                  </a:lnTo>
                  <a:lnTo>
                    <a:pt x="2427" y="712"/>
                  </a:lnTo>
                  <a:lnTo>
                    <a:pt x="2392" y="736"/>
                  </a:lnTo>
                  <a:lnTo>
                    <a:pt x="2353" y="761"/>
                  </a:lnTo>
                  <a:lnTo>
                    <a:pt x="2313" y="788"/>
                  </a:lnTo>
                  <a:lnTo>
                    <a:pt x="2269" y="815"/>
                  </a:lnTo>
                  <a:lnTo>
                    <a:pt x="2224" y="843"/>
                  </a:lnTo>
                  <a:lnTo>
                    <a:pt x="2177" y="871"/>
                  </a:lnTo>
                  <a:lnTo>
                    <a:pt x="2129" y="900"/>
                  </a:lnTo>
                  <a:lnTo>
                    <a:pt x="2080" y="927"/>
                  </a:lnTo>
                  <a:lnTo>
                    <a:pt x="2029" y="954"/>
                  </a:lnTo>
                  <a:lnTo>
                    <a:pt x="1980" y="982"/>
                  </a:lnTo>
                  <a:lnTo>
                    <a:pt x="1931" y="1008"/>
                  </a:lnTo>
                  <a:lnTo>
                    <a:pt x="1884" y="1032"/>
                  </a:lnTo>
                  <a:lnTo>
                    <a:pt x="1837" y="1055"/>
                  </a:lnTo>
                  <a:lnTo>
                    <a:pt x="1793" y="1076"/>
                  </a:lnTo>
                  <a:lnTo>
                    <a:pt x="1750" y="1095"/>
                  </a:lnTo>
                  <a:lnTo>
                    <a:pt x="1711" y="1112"/>
                  </a:lnTo>
                  <a:lnTo>
                    <a:pt x="1674" y="1126"/>
                  </a:lnTo>
                  <a:lnTo>
                    <a:pt x="1641" y="1137"/>
                  </a:lnTo>
                  <a:lnTo>
                    <a:pt x="1612" y="1145"/>
                  </a:lnTo>
                  <a:lnTo>
                    <a:pt x="1592" y="1148"/>
                  </a:lnTo>
                  <a:lnTo>
                    <a:pt x="1567" y="1149"/>
                  </a:lnTo>
                  <a:lnTo>
                    <a:pt x="1535" y="1149"/>
                  </a:lnTo>
                  <a:lnTo>
                    <a:pt x="1498" y="1147"/>
                  </a:lnTo>
                  <a:lnTo>
                    <a:pt x="1457" y="1143"/>
                  </a:lnTo>
                  <a:lnTo>
                    <a:pt x="1410" y="1139"/>
                  </a:lnTo>
                  <a:lnTo>
                    <a:pt x="1360" y="1134"/>
                  </a:lnTo>
                  <a:lnTo>
                    <a:pt x="1306" y="1127"/>
                  </a:lnTo>
                  <a:lnTo>
                    <a:pt x="1249" y="1120"/>
                  </a:lnTo>
                  <a:lnTo>
                    <a:pt x="1191" y="1112"/>
                  </a:lnTo>
                  <a:lnTo>
                    <a:pt x="1129" y="1103"/>
                  </a:lnTo>
                  <a:lnTo>
                    <a:pt x="1066" y="1094"/>
                  </a:lnTo>
                  <a:lnTo>
                    <a:pt x="1003" y="1084"/>
                  </a:lnTo>
                  <a:lnTo>
                    <a:pt x="940" y="1075"/>
                  </a:lnTo>
                  <a:lnTo>
                    <a:pt x="875" y="1064"/>
                  </a:lnTo>
                  <a:lnTo>
                    <a:pt x="812" y="1054"/>
                  </a:lnTo>
                  <a:lnTo>
                    <a:pt x="750" y="1043"/>
                  </a:lnTo>
                  <a:lnTo>
                    <a:pt x="690" y="1032"/>
                  </a:lnTo>
                  <a:lnTo>
                    <a:pt x="631" y="1022"/>
                  </a:lnTo>
                  <a:lnTo>
                    <a:pt x="575" y="1012"/>
                  </a:lnTo>
                  <a:lnTo>
                    <a:pt x="523" y="1003"/>
                  </a:lnTo>
                  <a:lnTo>
                    <a:pt x="474" y="994"/>
                  </a:lnTo>
                  <a:lnTo>
                    <a:pt x="429" y="985"/>
                  </a:lnTo>
                  <a:lnTo>
                    <a:pt x="389" y="977"/>
                  </a:lnTo>
                  <a:lnTo>
                    <a:pt x="354" y="971"/>
                  </a:lnTo>
                  <a:lnTo>
                    <a:pt x="324" y="965"/>
                  </a:lnTo>
                  <a:lnTo>
                    <a:pt x="301" y="961"/>
                  </a:lnTo>
                  <a:lnTo>
                    <a:pt x="285" y="957"/>
                  </a:lnTo>
                  <a:lnTo>
                    <a:pt x="256" y="953"/>
                  </a:lnTo>
                  <a:lnTo>
                    <a:pt x="225" y="957"/>
                  </a:lnTo>
                  <a:lnTo>
                    <a:pt x="196" y="964"/>
                  </a:lnTo>
                  <a:lnTo>
                    <a:pt x="167" y="976"/>
                  </a:lnTo>
                  <a:lnTo>
                    <a:pt x="139" y="992"/>
                  </a:lnTo>
                  <a:lnTo>
                    <a:pt x="112" y="1009"/>
                  </a:lnTo>
                  <a:lnTo>
                    <a:pt x="85" y="1028"/>
                  </a:lnTo>
                  <a:lnTo>
                    <a:pt x="63" y="1047"/>
                  </a:lnTo>
                  <a:lnTo>
                    <a:pt x="48" y="1057"/>
                  </a:lnTo>
                  <a:lnTo>
                    <a:pt x="36" y="1063"/>
                  </a:lnTo>
                  <a:lnTo>
                    <a:pt x="28" y="1064"/>
                  </a:lnTo>
                  <a:lnTo>
                    <a:pt x="20" y="1062"/>
                  </a:lnTo>
                  <a:lnTo>
                    <a:pt x="13" y="1057"/>
                  </a:lnTo>
                  <a:lnTo>
                    <a:pt x="9" y="1052"/>
                  </a:lnTo>
                  <a:lnTo>
                    <a:pt x="6" y="1044"/>
                  </a:lnTo>
                  <a:lnTo>
                    <a:pt x="3" y="1037"/>
                  </a:lnTo>
                  <a:lnTo>
                    <a:pt x="1" y="1031"/>
                  </a:lnTo>
                  <a:lnTo>
                    <a:pt x="1" y="1025"/>
                  </a:lnTo>
                  <a:lnTo>
                    <a:pt x="0" y="1023"/>
                  </a:lnTo>
                  <a:lnTo>
                    <a:pt x="5" y="965"/>
                  </a:lnTo>
                  <a:lnTo>
                    <a:pt x="9" y="901"/>
                  </a:lnTo>
                  <a:lnTo>
                    <a:pt x="13" y="832"/>
                  </a:lnTo>
                  <a:lnTo>
                    <a:pt x="18" y="758"/>
                  </a:lnTo>
                  <a:lnTo>
                    <a:pt x="23" y="682"/>
                  </a:lnTo>
                  <a:lnTo>
                    <a:pt x="28" y="605"/>
                  </a:lnTo>
                  <a:lnTo>
                    <a:pt x="33" y="526"/>
                  </a:lnTo>
                  <a:lnTo>
                    <a:pt x="37" y="450"/>
                  </a:lnTo>
                  <a:lnTo>
                    <a:pt x="43" y="374"/>
                  </a:lnTo>
                  <a:lnTo>
                    <a:pt x="47" y="303"/>
                  </a:lnTo>
                  <a:lnTo>
                    <a:pt x="52" y="236"/>
                  </a:lnTo>
                  <a:lnTo>
                    <a:pt x="55" y="175"/>
                  </a:lnTo>
                  <a:lnTo>
                    <a:pt x="59" y="120"/>
                  </a:lnTo>
                  <a:lnTo>
                    <a:pt x="61" y="105"/>
                  </a:lnTo>
                  <a:lnTo>
                    <a:pt x="66" y="93"/>
                  </a:lnTo>
                  <a:lnTo>
                    <a:pt x="73" y="84"/>
                  </a:lnTo>
                  <a:lnTo>
                    <a:pt x="83" y="78"/>
                  </a:lnTo>
                  <a:lnTo>
                    <a:pt x="95" y="74"/>
                  </a:lnTo>
                  <a:lnTo>
                    <a:pt x="108" y="71"/>
                  </a:lnTo>
                  <a:lnTo>
                    <a:pt x="125" y="69"/>
                  </a:lnTo>
                  <a:lnTo>
                    <a:pt x="142" y="65"/>
                  </a:lnTo>
                  <a:lnTo>
                    <a:pt x="178" y="60"/>
                  </a:lnTo>
                  <a:lnTo>
                    <a:pt x="219" y="53"/>
                  </a:lnTo>
                  <a:lnTo>
                    <a:pt x="262" y="47"/>
                  </a:lnTo>
                  <a:lnTo>
                    <a:pt x="309" y="39"/>
                  </a:lnTo>
                  <a:lnTo>
                    <a:pt x="357" y="33"/>
                  </a:lnTo>
                  <a:lnTo>
                    <a:pt x="407" y="26"/>
                  </a:lnTo>
                  <a:lnTo>
                    <a:pt x="456" y="19"/>
                  </a:lnTo>
                  <a:lnTo>
                    <a:pt x="505" y="14"/>
                  </a:lnTo>
                  <a:lnTo>
                    <a:pt x="552" y="9"/>
                  </a:lnTo>
                  <a:lnTo>
                    <a:pt x="596" y="4"/>
                  </a:lnTo>
                  <a:lnTo>
                    <a:pt x="636" y="2"/>
                  </a:lnTo>
                  <a:lnTo>
                    <a:pt x="673" y="0"/>
                  </a:lnTo>
                  <a:lnTo>
                    <a:pt x="70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rtl="0"/>
              <a:endParaRPr lang="en-US" kern="12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9" name="Freeform 56"/>
            <p:cNvSpPr>
              <a:spLocks noEditPoints="1"/>
            </p:cNvSpPr>
            <p:nvPr/>
          </p:nvSpPr>
          <p:spPr bwMode="auto">
            <a:xfrm>
              <a:off x="1247775" y="3725863"/>
              <a:ext cx="131763" cy="168275"/>
            </a:xfrm>
            <a:custGeom>
              <a:avLst/>
              <a:gdLst>
                <a:gd name="T0" fmla="*/ 429 w 827"/>
                <a:gd name="T1" fmla="*/ 639 h 1067"/>
                <a:gd name="T2" fmla="*/ 397 w 827"/>
                <a:gd name="T3" fmla="*/ 643 h 1067"/>
                <a:gd name="T4" fmla="*/ 369 w 827"/>
                <a:gd name="T5" fmla="*/ 651 h 1067"/>
                <a:gd name="T6" fmla="*/ 343 w 827"/>
                <a:gd name="T7" fmla="*/ 665 h 1067"/>
                <a:gd name="T8" fmla="*/ 320 w 827"/>
                <a:gd name="T9" fmla="*/ 684 h 1067"/>
                <a:gd name="T10" fmla="*/ 301 w 827"/>
                <a:gd name="T11" fmla="*/ 707 h 1067"/>
                <a:gd name="T12" fmla="*/ 287 w 827"/>
                <a:gd name="T13" fmla="*/ 732 h 1067"/>
                <a:gd name="T14" fmla="*/ 278 w 827"/>
                <a:gd name="T15" fmla="*/ 762 h 1067"/>
                <a:gd name="T16" fmla="*/ 275 w 827"/>
                <a:gd name="T17" fmla="*/ 792 h 1067"/>
                <a:gd name="T18" fmla="*/ 278 w 827"/>
                <a:gd name="T19" fmla="*/ 823 h 1067"/>
                <a:gd name="T20" fmla="*/ 287 w 827"/>
                <a:gd name="T21" fmla="*/ 852 h 1067"/>
                <a:gd name="T22" fmla="*/ 301 w 827"/>
                <a:gd name="T23" fmla="*/ 878 h 1067"/>
                <a:gd name="T24" fmla="*/ 320 w 827"/>
                <a:gd name="T25" fmla="*/ 901 h 1067"/>
                <a:gd name="T26" fmla="*/ 343 w 827"/>
                <a:gd name="T27" fmla="*/ 920 h 1067"/>
                <a:gd name="T28" fmla="*/ 369 w 827"/>
                <a:gd name="T29" fmla="*/ 934 h 1067"/>
                <a:gd name="T30" fmla="*/ 397 w 827"/>
                <a:gd name="T31" fmla="*/ 943 h 1067"/>
                <a:gd name="T32" fmla="*/ 429 w 827"/>
                <a:gd name="T33" fmla="*/ 946 h 1067"/>
                <a:gd name="T34" fmla="*/ 459 w 827"/>
                <a:gd name="T35" fmla="*/ 943 h 1067"/>
                <a:gd name="T36" fmla="*/ 488 w 827"/>
                <a:gd name="T37" fmla="*/ 934 h 1067"/>
                <a:gd name="T38" fmla="*/ 514 w 827"/>
                <a:gd name="T39" fmla="*/ 920 h 1067"/>
                <a:gd name="T40" fmla="*/ 537 w 827"/>
                <a:gd name="T41" fmla="*/ 901 h 1067"/>
                <a:gd name="T42" fmla="*/ 555 w 827"/>
                <a:gd name="T43" fmla="*/ 878 h 1067"/>
                <a:gd name="T44" fmla="*/ 569 w 827"/>
                <a:gd name="T45" fmla="*/ 852 h 1067"/>
                <a:gd name="T46" fmla="*/ 578 w 827"/>
                <a:gd name="T47" fmla="*/ 823 h 1067"/>
                <a:gd name="T48" fmla="*/ 581 w 827"/>
                <a:gd name="T49" fmla="*/ 792 h 1067"/>
                <a:gd name="T50" fmla="*/ 578 w 827"/>
                <a:gd name="T51" fmla="*/ 762 h 1067"/>
                <a:gd name="T52" fmla="*/ 569 w 827"/>
                <a:gd name="T53" fmla="*/ 732 h 1067"/>
                <a:gd name="T54" fmla="*/ 555 w 827"/>
                <a:gd name="T55" fmla="*/ 707 h 1067"/>
                <a:gd name="T56" fmla="*/ 537 w 827"/>
                <a:gd name="T57" fmla="*/ 684 h 1067"/>
                <a:gd name="T58" fmla="*/ 514 w 827"/>
                <a:gd name="T59" fmla="*/ 665 h 1067"/>
                <a:gd name="T60" fmla="*/ 488 w 827"/>
                <a:gd name="T61" fmla="*/ 651 h 1067"/>
                <a:gd name="T62" fmla="*/ 459 w 827"/>
                <a:gd name="T63" fmla="*/ 643 h 1067"/>
                <a:gd name="T64" fmla="*/ 429 w 827"/>
                <a:gd name="T65" fmla="*/ 639 h 1067"/>
                <a:gd name="T66" fmla="*/ 201 w 827"/>
                <a:gd name="T67" fmla="*/ 0 h 1067"/>
                <a:gd name="T68" fmla="*/ 755 w 827"/>
                <a:gd name="T69" fmla="*/ 28 h 1067"/>
                <a:gd name="T70" fmla="*/ 776 w 827"/>
                <a:gd name="T71" fmla="*/ 32 h 1067"/>
                <a:gd name="T72" fmla="*/ 793 w 827"/>
                <a:gd name="T73" fmla="*/ 41 h 1067"/>
                <a:gd name="T74" fmla="*/ 808 w 827"/>
                <a:gd name="T75" fmla="*/ 54 h 1067"/>
                <a:gd name="T76" fmla="*/ 819 w 827"/>
                <a:gd name="T77" fmla="*/ 70 h 1067"/>
                <a:gd name="T78" fmla="*/ 826 w 827"/>
                <a:gd name="T79" fmla="*/ 89 h 1067"/>
                <a:gd name="T80" fmla="*/ 827 w 827"/>
                <a:gd name="T81" fmla="*/ 110 h 1067"/>
                <a:gd name="T82" fmla="*/ 759 w 827"/>
                <a:gd name="T83" fmla="*/ 992 h 1067"/>
                <a:gd name="T84" fmla="*/ 755 w 827"/>
                <a:gd name="T85" fmla="*/ 1013 h 1067"/>
                <a:gd name="T86" fmla="*/ 745 w 827"/>
                <a:gd name="T87" fmla="*/ 1031 h 1067"/>
                <a:gd name="T88" fmla="*/ 732 w 827"/>
                <a:gd name="T89" fmla="*/ 1047 h 1067"/>
                <a:gd name="T90" fmla="*/ 716 w 827"/>
                <a:gd name="T91" fmla="*/ 1058 h 1067"/>
                <a:gd name="T92" fmla="*/ 696 w 827"/>
                <a:gd name="T93" fmla="*/ 1065 h 1067"/>
                <a:gd name="T94" fmla="*/ 675 w 827"/>
                <a:gd name="T95" fmla="*/ 1067 h 1067"/>
                <a:gd name="T96" fmla="*/ 61 w 827"/>
                <a:gd name="T97" fmla="*/ 1067 h 1067"/>
                <a:gd name="T98" fmla="*/ 41 w 827"/>
                <a:gd name="T99" fmla="*/ 1064 h 1067"/>
                <a:gd name="T100" fmla="*/ 24 w 827"/>
                <a:gd name="T101" fmla="*/ 1055 h 1067"/>
                <a:gd name="T102" fmla="*/ 12 w 827"/>
                <a:gd name="T103" fmla="*/ 1043 h 1067"/>
                <a:gd name="T104" fmla="*/ 3 w 827"/>
                <a:gd name="T105" fmla="*/ 1027 h 1067"/>
                <a:gd name="T106" fmla="*/ 0 w 827"/>
                <a:gd name="T107" fmla="*/ 1008 h 1067"/>
                <a:gd name="T108" fmla="*/ 2 w 827"/>
                <a:gd name="T109" fmla="*/ 989 h 1067"/>
                <a:gd name="T110" fmla="*/ 104 w 827"/>
                <a:gd name="T111" fmla="*/ 72 h 1067"/>
                <a:gd name="T112" fmla="*/ 111 w 827"/>
                <a:gd name="T113" fmla="*/ 53 h 1067"/>
                <a:gd name="T114" fmla="*/ 123 w 827"/>
                <a:gd name="T115" fmla="*/ 35 h 1067"/>
                <a:gd name="T116" fmla="*/ 140 w 827"/>
                <a:gd name="T117" fmla="*/ 20 h 1067"/>
                <a:gd name="T118" fmla="*/ 158 w 827"/>
                <a:gd name="T119" fmla="*/ 9 h 1067"/>
                <a:gd name="T120" fmla="*/ 179 w 827"/>
                <a:gd name="T121" fmla="*/ 2 h 1067"/>
                <a:gd name="T122" fmla="*/ 201 w 827"/>
                <a:gd name="T123" fmla="*/ 0 h 10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27" h="1067">
                  <a:moveTo>
                    <a:pt x="429" y="639"/>
                  </a:moveTo>
                  <a:lnTo>
                    <a:pt x="397" y="643"/>
                  </a:lnTo>
                  <a:lnTo>
                    <a:pt x="369" y="651"/>
                  </a:lnTo>
                  <a:lnTo>
                    <a:pt x="343" y="665"/>
                  </a:lnTo>
                  <a:lnTo>
                    <a:pt x="320" y="684"/>
                  </a:lnTo>
                  <a:lnTo>
                    <a:pt x="301" y="707"/>
                  </a:lnTo>
                  <a:lnTo>
                    <a:pt x="287" y="732"/>
                  </a:lnTo>
                  <a:lnTo>
                    <a:pt x="278" y="762"/>
                  </a:lnTo>
                  <a:lnTo>
                    <a:pt x="275" y="792"/>
                  </a:lnTo>
                  <a:lnTo>
                    <a:pt x="278" y="823"/>
                  </a:lnTo>
                  <a:lnTo>
                    <a:pt x="287" y="852"/>
                  </a:lnTo>
                  <a:lnTo>
                    <a:pt x="301" y="878"/>
                  </a:lnTo>
                  <a:lnTo>
                    <a:pt x="320" y="901"/>
                  </a:lnTo>
                  <a:lnTo>
                    <a:pt x="343" y="920"/>
                  </a:lnTo>
                  <a:lnTo>
                    <a:pt x="369" y="934"/>
                  </a:lnTo>
                  <a:lnTo>
                    <a:pt x="397" y="943"/>
                  </a:lnTo>
                  <a:lnTo>
                    <a:pt x="429" y="946"/>
                  </a:lnTo>
                  <a:lnTo>
                    <a:pt x="459" y="943"/>
                  </a:lnTo>
                  <a:lnTo>
                    <a:pt x="488" y="934"/>
                  </a:lnTo>
                  <a:lnTo>
                    <a:pt x="514" y="920"/>
                  </a:lnTo>
                  <a:lnTo>
                    <a:pt x="537" y="901"/>
                  </a:lnTo>
                  <a:lnTo>
                    <a:pt x="555" y="878"/>
                  </a:lnTo>
                  <a:lnTo>
                    <a:pt x="569" y="852"/>
                  </a:lnTo>
                  <a:lnTo>
                    <a:pt x="578" y="823"/>
                  </a:lnTo>
                  <a:lnTo>
                    <a:pt x="581" y="792"/>
                  </a:lnTo>
                  <a:lnTo>
                    <a:pt x="578" y="762"/>
                  </a:lnTo>
                  <a:lnTo>
                    <a:pt x="569" y="732"/>
                  </a:lnTo>
                  <a:lnTo>
                    <a:pt x="555" y="707"/>
                  </a:lnTo>
                  <a:lnTo>
                    <a:pt x="537" y="684"/>
                  </a:lnTo>
                  <a:lnTo>
                    <a:pt x="514" y="665"/>
                  </a:lnTo>
                  <a:lnTo>
                    <a:pt x="488" y="651"/>
                  </a:lnTo>
                  <a:lnTo>
                    <a:pt x="459" y="643"/>
                  </a:lnTo>
                  <a:lnTo>
                    <a:pt x="429" y="639"/>
                  </a:lnTo>
                  <a:close/>
                  <a:moveTo>
                    <a:pt x="201" y="0"/>
                  </a:moveTo>
                  <a:lnTo>
                    <a:pt x="755" y="28"/>
                  </a:lnTo>
                  <a:lnTo>
                    <a:pt x="776" y="32"/>
                  </a:lnTo>
                  <a:lnTo>
                    <a:pt x="793" y="41"/>
                  </a:lnTo>
                  <a:lnTo>
                    <a:pt x="808" y="54"/>
                  </a:lnTo>
                  <a:lnTo>
                    <a:pt x="819" y="70"/>
                  </a:lnTo>
                  <a:lnTo>
                    <a:pt x="826" y="89"/>
                  </a:lnTo>
                  <a:lnTo>
                    <a:pt x="827" y="110"/>
                  </a:lnTo>
                  <a:lnTo>
                    <a:pt x="759" y="992"/>
                  </a:lnTo>
                  <a:lnTo>
                    <a:pt x="755" y="1013"/>
                  </a:lnTo>
                  <a:lnTo>
                    <a:pt x="745" y="1031"/>
                  </a:lnTo>
                  <a:lnTo>
                    <a:pt x="732" y="1047"/>
                  </a:lnTo>
                  <a:lnTo>
                    <a:pt x="716" y="1058"/>
                  </a:lnTo>
                  <a:lnTo>
                    <a:pt x="696" y="1065"/>
                  </a:lnTo>
                  <a:lnTo>
                    <a:pt x="675" y="1067"/>
                  </a:lnTo>
                  <a:lnTo>
                    <a:pt x="61" y="1067"/>
                  </a:lnTo>
                  <a:lnTo>
                    <a:pt x="41" y="1064"/>
                  </a:lnTo>
                  <a:lnTo>
                    <a:pt x="24" y="1055"/>
                  </a:lnTo>
                  <a:lnTo>
                    <a:pt x="12" y="1043"/>
                  </a:lnTo>
                  <a:lnTo>
                    <a:pt x="3" y="1027"/>
                  </a:lnTo>
                  <a:lnTo>
                    <a:pt x="0" y="1008"/>
                  </a:lnTo>
                  <a:lnTo>
                    <a:pt x="2" y="989"/>
                  </a:lnTo>
                  <a:lnTo>
                    <a:pt x="104" y="72"/>
                  </a:lnTo>
                  <a:lnTo>
                    <a:pt x="111" y="53"/>
                  </a:lnTo>
                  <a:lnTo>
                    <a:pt x="123" y="35"/>
                  </a:lnTo>
                  <a:lnTo>
                    <a:pt x="140" y="20"/>
                  </a:lnTo>
                  <a:lnTo>
                    <a:pt x="158" y="9"/>
                  </a:lnTo>
                  <a:lnTo>
                    <a:pt x="179" y="2"/>
                  </a:lnTo>
                  <a:lnTo>
                    <a:pt x="20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 rtl="0"/>
              <a:endParaRPr lang="en-US" kern="120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96" name="TextBox 95"/>
          <p:cNvSpPr txBox="1"/>
          <p:nvPr/>
        </p:nvSpPr>
        <p:spPr>
          <a:xfrm>
            <a:off x="5791200" y="1981200"/>
            <a:ext cx="1993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800" b="1" kern="1200" dirty="0" err="1">
                <a:solidFill>
                  <a:prstClr val="whit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Definisi</a:t>
            </a:r>
            <a:endParaRPr lang="en-US" sz="2800" b="1" kern="120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557836" y="3611801"/>
            <a:ext cx="1993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8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 E.L.</a:t>
            </a:r>
            <a:endParaRPr lang="en-US" sz="2800" b="1" kern="120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752600" y="4370408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n-US" sz="24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Lesson learnt</a:t>
            </a:r>
            <a:endParaRPr lang="en-US" sz="2400" b="1" kern="120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1379574" y="2806909"/>
            <a:ext cx="220182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n-US" sz="2500" b="1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Karakteristik</a:t>
            </a:r>
            <a:endParaRPr lang="en-US" sz="2500" b="1" kern="120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1704949" y="1328921"/>
            <a:ext cx="21050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n-US" sz="2800" b="1" kern="1200" dirty="0" err="1">
                <a:solidFill>
                  <a:prstClr val="whit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Pengertian</a:t>
            </a:r>
            <a:endParaRPr lang="en-US" sz="2800" b="1" kern="120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22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en-AU" sz="5400" b="1" dirty="0" smtClean="0"/>
              <a:t>A. </a:t>
            </a:r>
            <a:r>
              <a:rPr lang="en-AU" sz="5400" b="1" dirty="0" err="1" smtClean="0"/>
              <a:t>Pengertian</a:t>
            </a:r>
            <a:endParaRPr lang="en-AU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>
            <a:normAutofit/>
          </a:bodyPr>
          <a:lstStyle/>
          <a:p>
            <a:pPr marL="837248" lvl="1" indent="-471488">
              <a:buFont typeface="Courier New" pitchFamily="49" charset="0"/>
              <a:buChar char="o"/>
            </a:pPr>
            <a:r>
              <a:rPr lang="en-AU" sz="4000" dirty="0" err="1" smtClean="0">
                <a:sym typeface="Wingdings" pitchFamily="2" charset="2"/>
              </a:rPr>
              <a:t>Awalnya</a:t>
            </a:r>
            <a:r>
              <a:rPr lang="en-AU" sz="4000" dirty="0" smtClean="0">
                <a:sym typeface="Wingdings" pitchFamily="2" charset="2"/>
              </a:rPr>
              <a:t> </a:t>
            </a:r>
            <a:r>
              <a:rPr lang="en-AU" sz="4000" dirty="0" err="1" smtClean="0">
                <a:sym typeface="Wingdings" pitchFamily="2" charset="2"/>
              </a:rPr>
              <a:t>hanya</a:t>
            </a:r>
            <a:r>
              <a:rPr lang="en-AU" sz="4000" dirty="0" smtClean="0">
                <a:sym typeface="Wingdings" pitchFamily="2" charset="2"/>
              </a:rPr>
              <a:t> </a:t>
            </a:r>
            <a:r>
              <a:rPr lang="en-AU" sz="4000" dirty="0" err="1" smtClean="0">
                <a:sym typeface="Wingdings" pitchFamily="2" charset="2"/>
              </a:rPr>
              <a:t>terkait</a:t>
            </a:r>
            <a:r>
              <a:rPr lang="en-AU" sz="4000" dirty="0" smtClean="0">
                <a:sym typeface="Wingdings" pitchFamily="2" charset="2"/>
              </a:rPr>
              <a:t> </a:t>
            </a:r>
            <a:r>
              <a:rPr lang="en-AU" sz="4000" dirty="0" err="1" smtClean="0">
                <a:sym typeface="Wingdings" pitchFamily="2" charset="2"/>
              </a:rPr>
              <a:t>kepemimpinan</a:t>
            </a:r>
            <a:r>
              <a:rPr lang="en-AU" sz="4000" dirty="0" smtClean="0">
                <a:sym typeface="Wingdings" pitchFamily="2" charset="2"/>
              </a:rPr>
              <a:t> </a:t>
            </a:r>
            <a:r>
              <a:rPr lang="en-AU" sz="4000" dirty="0" err="1" smtClean="0">
                <a:sym typeface="Wingdings" pitchFamily="2" charset="2"/>
              </a:rPr>
              <a:t>di</a:t>
            </a:r>
            <a:r>
              <a:rPr lang="en-AU" sz="4000" dirty="0" smtClean="0">
                <a:sym typeface="Wingdings" pitchFamily="2" charset="2"/>
              </a:rPr>
              <a:t> </a:t>
            </a:r>
            <a:r>
              <a:rPr lang="en-AU" sz="4000" dirty="0" err="1" smtClean="0">
                <a:sym typeface="Wingdings" pitchFamily="2" charset="2"/>
              </a:rPr>
              <a:t>korporasi</a:t>
            </a:r>
            <a:r>
              <a:rPr lang="en-AU" sz="4000" dirty="0" smtClean="0">
                <a:sym typeface="Wingdings" pitchFamily="2" charset="2"/>
              </a:rPr>
              <a:t>/ </a:t>
            </a:r>
            <a:r>
              <a:rPr lang="en-AU" sz="4000" dirty="0" err="1" smtClean="0">
                <a:sym typeface="Wingdings" pitchFamily="2" charset="2"/>
              </a:rPr>
              <a:t>bisnis</a:t>
            </a:r>
            <a:r>
              <a:rPr lang="en-AU" sz="4000" dirty="0" smtClean="0">
                <a:sym typeface="Wingdings" pitchFamily="2" charset="2"/>
              </a:rPr>
              <a:t>/ </a:t>
            </a:r>
            <a:r>
              <a:rPr lang="en-AU" sz="4000" dirty="0" err="1" smtClean="0">
                <a:sym typeface="Wingdings" pitchFamily="2" charset="2"/>
              </a:rPr>
              <a:t>organisasi</a:t>
            </a:r>
            <a:r>
              <a:rPr lang="en-AU" sz="4000" dirty="0" smtClean="0">
                <a:sym typeface="Wingdings" pitchFamily="2" charset="2"/>
              </a:rPr>
              <a:t> profit</a:t>
            </a:r>
          </a:p>
          <a:p>
            <a:pPr marL="837248" lvl="1" indent="-471488">
              <a:buFont typeface="Courier New" pitchFamily="49" charset="0"/>
              <a:buChar char="o"/>
            </a:pPr>
            <a:r>
              <a:rPr lang="en-AU" sz="4000" dirty="0" err="1" smtClean="0">
                <a:sym typeface="Wingdings" pitchFamily="2" charset="2"/>
              </a:rPr>
              <a:t>Sekarang</a:t>
            </a:r>
            <a:r>
              <a:rPr lang="en-AU" sz="4000" dirty="0" smtClean="0">
                <a:sym typeface="Wingdings" pitchFamily="2" charset="2"/>
              </a:rPr>
              <a:t> </a:t>
            </a:r>
            <a:r>
              <a:rPr lang="en-AU" sz="4000" dirty="0" err="1" smtClean="0">
                <a:sym typeface="Wingdings" pitchFamily="2" charset="2"/>
              </a:rPr>
              <a:t>diterapkan</a:t>
            </a:r>
            <a:r>
              <a:rPr lang="en-AU" sz="4000" dirty="0" smtClean="0">
                <a:sym typeface="Wingdings" pitchFamily="2" charset="2"/>
              </a:rPr>
              <a:t> </a:t>
            </a:r>
            <a:r>
              <a:rPr lang="en-AU" sz="4000" dirty="0" err="1" smtClean="0">
                <a:sym typeface="Wingdings" pitchFamily="2" charset="2"/>
              </a:rPr>
              <a:t>juga</a:t>
            </a:r>
            <a:r>
              <a:rPr lang="en-AU" sz="4000" dirty="0" smtClean="0">
                <a:sym typeface="Wingdings" pitchFamily="2" charset="2"/>
              </a:rPr>
              <a:t> </a:t>
            </a:r>
            <a:r>
              <a:rPr lang="en-AU" sz="4000" dirty="0" err="1" smtClean="0">
                <a:sym typeface="Wingdings" pitchFamily="2" charset="2"/>
              </a:rPr>
              <a:t>di</a:t>
            </a:r>
            <a:r>
              <a:rPr lang="en-AU" sz="4000" dirty="0" smtClean="0">
                <a:sym typeface="Wingdings" pitchFamily="2" charset="2"/>
              </a:rPr>
              <a:t> not-for-profit organisation </a:t>
            </a:r>
            <a:r>
              <a:rPr lang="en-AU" sz="4000" dirty="0" err="1" smtClean="0">
                <a:sym typeface="Wingdings" pitchFamily="2" charset="2"/>
              </a:rPr>
              <a:t>juga</a:t>
            </a:r>
            <a:r>
              <a:rPr lang="en-AU" sz="4000" dirty="0" smtClean="0">
                <a:sym typeface="Wingdings" pitchFamily="2" charset="2"/>
              </a:rPr>
              <a:t> </a:t>
            </a:r>
          </a:p>
          <a:p>
            <a:pPr marL="837248" lvl="1" indent="-471488">
              <a:buFont typeface="Courier New" pitchFamily="49" charset="0"/>
              <a:buChar char="o"/>
            </a:pPr>
            <a:r>
              <a:rPr lang="en-AU" sz="4000" dirty="0" err="1" smtClean="0">
                <a:sym typeface="Wingdings" pitchFamily="2" charset="2"/>
              </a:rPr>
              <a:t>Seperti</a:t>
            </a:r>
            <a:r>
              <a:rPr lang="en-AU" sz="4000" dirty="0" smtClean="0">
                <a:sym typeface="Wingdings" pitchFamily="2" charset="2"/>
              </a:rPr>
              <a:t> </a:t>
            </a:r>
            <a:r>
              <a:rPr lang="en-AU" sz="4000" dirty="0" err="1" smtClean="0">
                <a:sym typeface="Wingdings" pitchFamily="2" charset="2"/>
              </a:rPr>
              <a:t>juga</a:t>
            </a:r>
            <a:r>
              <a:rPr lang="en-AU" sz="4000" dirty="0" smtClean="0">
                <a:sym typeface="Wingdings" pitchFamily="2" charset="2"/>
              </a:rPr>
              <a:t> </a:t>
            </a:r>
            <a:r>
              <a:rPr lang="en-AU" sz="4000" dirty="0" err="1" smtClean="0">
                <a:sym typeface="Wingdings" pitchFamily="2" charset="2"/>
              </a:rPr>
              <a:t>pengertian</a:t>
            </a:r>
            <a:r>
              <a:rPr lang="en-AU" sz="4000" dirty="0" smtClean="0">
                <a:sym typeface="Wingdings" pitchFamily="2" charset="2"/>
              </a:rPr>
              <a:t> </a:t>
            </a:r>
            <a:r>
              <a:rPr lang="en-AU" sz="4000" i="1" dirty="0" smtClean="0">
                <a:sym typeface="Wingdings" pitchFamily="2" charset="2"/>
              </a:rPr>
              <a:t>entrepreneurship</a:t>
            </a:r>
          </a:p>
          <a:p>
            <a:pPr marL="837248" lvl="1" indent="-471488">
              <a:buFont typeface="Courier New" pitchFamily="49" charset="0"/>
              <a:buChar char="o"/>
            </a:pPr>
            <a:endParaRPr lang="en-AU" sz="40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04825" lvl="1" indent="-504825">
              <a:buClr>
                <a:schemeClr val="accent3"/>
              </a:buClr>
              <a:buSzPct val="95000"/>
              <a:buFont typeface="Courier New" pitchFamily="49" charset="0"/>
              <a:buChar char="o"/>
            </a:pPr>
            <a:r>
              <a:rPr lang="en-AU" sz="4800" dirty="0" err="1" smtClean="0">
                <a:sym typeface="Wingdings" pitchFamily="2" charset="2"/>
              </a:rPr>
              <a:t>proses</a:t>
            </a:r>
            <a:r>
              <a:rPr lang="en-AU" sz="4800" dirty="0" smtClean="0">
                <a:sym typeface="Wingdings" pitchFamily="2" charset="2"/>
              </a:rPr>
              <a:t> </a:t>
            </a:r>
            <a:r>
              <a:rPr lang="en-AU" sz="4800" dirty="0" err="1" smtClean="0">
                <a:sym typeface="Wingdings" pitchFamily="2" charset="2"/>
              </a:rPr>
              <a:t>penentuan</a:t>
            </a:r>
            <a:r>
              <a:rPr lang="en-AU" sz="4800" dirty="0" smtClean="0">
                <a:sym typeface="Wingdings" pitchFamily="2" charset="2"/>
              </a:rPr>
              <a:t> </a:t>
            </a:r>
            <a:r>
              <a:rPr lang="en-AU" sz="4800" dirty="0" err="1" smtClean="0">
                <a:sym typeface="Wingdings" pitchFamily="2" charset="2"/>
              </a:rPr>
              <a:t>visi</a:t>
            </a:r>
            <a:r>
              <a:rPr lang="en-AU" sz="4800" dirty="0" smtClean="0">
                <a:sym typeface="Wingdings" pitchFamily="2" charset="2"/>
              </a:rPr>
              <a:t>, </a:t>
            </a:r>
            <a:r>
              <a:rPr lang="en-AU" sz="4800" i="1" dirty="0" smtClean="0">
                <a:sym typeface="Wingdings" pitchFamily="2" charset="2"/>
              </a:rPr>
              <a:t>influencing stakeholders</a:t>
            </a:r>
            <a:r>
              <a:rPr lang="en-AU" sz="4800" dirty="0" smtClean="0">
                <a:sym typeface="Wingdings" pitchFamily="2" charset="2"/>
              </a:rPr>
              <a:t>, </a:t>
            </a:r>
            <a:r>
              <a:rPr lang="en-AU" sz="4800" dirty="0" err="1" smtClean="0">
                <a:sym typeface="Wingdings" pitchFamily="2" charset="2"/>
              </a:rPr>
              <a:t>untuk</a:t>
            </a:r>
            <a:r>
              <a:rPr lang="en-AU" sz="4800" dirty="0" smtClean="0">
                <a:sym typeface="Wingdings" pitchFamily="2" charset="2"/>
              </a:rPr>
              <a:t> </a:t>
            </a:r>
            <a:r>
              <a:rPr lang="en-AU" sz="4800" dirty="0" err="1" smtClean="0">
                <a:sym typeface="Wingdings" pitchFamily="2" charset="2"/>
              </a:rPr>
              <a:t>meraih</a:t>
            </a:r>
            <a:r>
              <a:rPr lang="en-AU" sz="4800" dirty="0" smtClean="0">
                <a:sym typeface="Wingdings" pitchFamily="2" charset="2"/>
              </a:rPr>
              <a:t> </a:t>
            </a:r>
            <a:r>
              <a:rPr lang="en-AU" sz="4800" dirty="0" err="1" smtClean="0">
                <a:sym typeface="Wingdings" pitchFamily="2" charset="2"/>
              </a:rPr>
              <a:t>tujuan</a:t>
            </a:r>
            <a:r>
              <a:rPr lang="en-AU" sz="4800" dirty="0" smtClean="0">
                <a:sym typeface="Wingdings" pitchFamily="2" charset="2"/>
              </a:rPr>
              <a:t> </a:t>
            </a:r>
            <a:r>
              <a:rPr lang="en-AU" sz="4800" dirty="0" err="1" smtClean="0">
                <a:sym typeface="Wingdings" pitchFamily="2" charset="2"/>
              </a:rPr>
              <a:t>dengan</a:t>
            </a:r>
            <a:r>
              <a:rPr lang="en-AU" sz="4800" dirty="0" smtClean="0">
                <a:sym typeface="Wingdings" pitchFamily="2" charset="2"/>
              </a:rPr>
              <a:t> </a:t>
            </a:r>
            <a:r>
              <a:rPr lang="en-AU" sz="4800" dirty="0" err="1" smtClean="0">
                <a:sym typeface="Wingdings" pitchFamily="2" charset="2"/>
              </a:rPr>
              <a:t>menggunakan</a:t>
            </a:r>
            <a:r>
              <a:rPr lang="en-AU" sz="4800" dirty="0" smtClean="0">
                <a:sym typeface="Wingdings" pitchFamily="2" charset="2"/>
              </a:rPr>
              <a:t> </a:t>
            </a:r>
            <a:r>
              <a:rPr lang="en-AU" sz="4800" dirty="0" err="1" smtClean="0">
                <a:sym typeface="Wingdings" pitchFamily="2" charset="2"/>
              </a:rPr>
              <a:t>prinsip</a:t>
            </a:r>
            <a:r>
              <a:rPr lang="en-AU" sz="4800" dirty="0" smtClean="0">
                <a:sym typeface="Wingdings" pitchFamily="2" charset="2"/>
              </a:rPr>
              <a:t> </a:t>
            </a:r>
            <a:r>
              <a:rPr lang="en-AU" sz="4800" dirty="0" err="1" smtClean="0">
                <a:sym typeface="Wingdings" pitchFamily="2" charset="2"/>
              </a:rPr>
              <a:t>kewirausahaan</a:t>
            </a:r>
            <a:endParaRPr lang="en-AU" sz="4800" dirty="0" smtClean="0">
              <a:sym typeface="Wingdings" pitchFamily="2" charset="2"/>
            </a:endParaRPr>
          </a:p>
          <a:p>
            <a:endParaRPr lang="en-A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en-AU" sz="5400" b="1" dirty="0" smtClean="0"/>
              <a:t>B. </a:t>
            </a:r>
            <a:r>
              <a:rPr lang="en-AU" sz="4800" b="1" dirty="0" err="1" smtClean="0"/>
              <a:t>Definisi</a:t>
            </a:r>
            <a:r>
              <a:rPr lang="en-AU" sz="4800" b="1" dirty="0" smtClean="0"/>
              <a:t> </a:t>
            </a:r>
            <a:r>
              <a:rPr lang="en-AU" sz="4800" b="1" dirty="0" err="1" smtClean="0"/>
              <a:t>kewirausahaan</a:t>
            </a:r>
            <a:r>
              <a:rPr lang="en-AU" sz="4800" b="1" dirty="0" smtClean="0"/>
              <a:t> (p.512)</a:t>
            </a:r>
            <a:endParaRPr lang="en-AU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257800"/>
          </a:xfrm>
        </p:spPr>
        <p:txBody>
          <a:bodyPr>
            <a:normAutofit/>
          </a:bodyPr>
          <a:lstStyle/>
          <a:p>
            <a:pPr marL="471488" lvl="1" indent="-234950">
              <a:buNone/>
            </a:pPr>
            <a:r>
              <a:rPr lang="en-AU" sz="4000" dirty="0" err="1" smtClean="0"/>
              <a:t>Beberapa</a:t>
            </a:r>
            <a:r>
              <a:rPr lang="en-AU" sz="4000" dirty="0" smtClean="0"/>
              <a:t> </a:t>
            </a:r>
            <a:r>
              <a:rPr lang="en-AU" sz="4000" dirty="0" err="1" smtClean="0"/>
              <a:t>kata</a:t>
            </a:r>
            <a:r>
              <a:rPr lang="en-AU" sz="4000" dirty="0" smtClean="0"/>
              <a:t> </a:t>
            </a:r>
            <a:r>
              <a:rPr lang="en-AU" sz="4000" dirty="0" err="1" smtClean="0"/>
              <a:t>kunci</a:t>
            </a:r>
            <a:r>
              <a:rPr lang="en-AU" sz="4000" dirty="0" smtClean="0"/>
              <a:t> </a:t>
            </a:r>
            <a:r>
              <a:rPr lang="en-AU" sz="4000" dirty="0" err="1" smtClean="0"/>
              <a:t>dari</a:t>
            </a:r>
            <a:r>
              <a:rPr lang="en-AU" sz="4000" dirty="0" smtClean="0"/>
              <a:t> </a:t>
            </a:r>
            <a:r>
              <a:rPr lang="en-AU" sz="4000" dirty="0" err="1" smtClean="0"/>
              <a:t>definisi</a:t>
            </a:r>
            <a:r>
              <a:rPr lang="en-AU" sz="4000" dirty="0" smtClean="0"/>
              <a:t> </a:t>
            </a:r>
            <a:r>
              <a:rPr lang="en-AU" sz="4000" dirty="0" err="1" smtClean="0"/>
              <a:t>tsb</a:t>
            </a:r>
            <a:r>
              <a:rPr lang="en-AU" sz="4000" dirty="0" smtClean="0"/>
              <a:t>:</a:t>
            </a:r>
          </a:p>
          <a:p>
            <a:pPr marL="471488" lvl="1" indent="-234950">
              <a:buFont typeface="Arial" pitchFamily="34" charset="0"/>
              <a:buChar char="•"/>
            </a:pPr>
            <a:r>
              <a:rPr lang="en-AU" sz="4000" dirty="0" err="1" smtClean="0"/>
              <a:t>Menciptakan</a:t>
            </a:r>
            <a:r>
              <a:rPr lang="en-AU" sz="4000" dirty="0" smtClean="0"/>
              <a:t> </a:t>
            </a:r>
            <a:r>
              <a:rPr lang="en-AU" sz="4000" dirty="0" err="1" smtClean="0"/>
              <a:t>sesuatu</a:t>
            </a:r>
            <a:r>
              <a:rPr lang="en-AU" sz="4000" dirty="0" smtClean="0"/>
              <a:t> </a:t>
            </a:r>
            <a:r>
              <a:rPr lang="en-AU" sz="4000" dirty="0" err="1" smtClean="0"/>
              <a:t>yg</a:t>
            </a:r>
            <a:r>
              <a:rPr lang="en-AU" sz="4000" dirty="0" smtClean="0"/>
              <a:t> </a:t>
            </a:r>
            <a:r>
              <a:rPr lang="en-AU" sz="4000" dirty="0" err="1" smtClean="0"/>
              <a:t>baru</a:t>
            </a:r>
            <a:r>
              <a:rPr lang="en-AU" sz="4000" dirty="0" smtClean="0"/>
              <a:t> </a:t>
            </a:r>
          </a:p>
          <a:p>
            <a:pPr marL="471488" lvl="1" indent="-234950">
              <a:buFont typeface="Arial" pitchFamily="34" charset="0"/>
              <a:buChar char="•"/>
            </a:pPr>
            <a:r>
              <a:rPr lang="en-AU" sz="4000" dirty="0" err="1" smtClean="0"/>
              <a:t>Dengan</a:t>
            </a:r>
            <a:r>
              <a:rPr lang="en-AU" sz="4000" dirty="0" smtClean="0"/>
              <a:t> </a:t>
            </a:r>
            <a:r>
              <a:rPr lang="en-AU" sz="4000" dirty="0" err="1" smtClean="0"/>
              <a:t>nilai</a:t>
            </a:r>
            <a:r>
              <a:rPr lang="en-AU" sz="4000" dirty="0" smtClean="0"/>
              <a:t> </a:t>
            </a:r>
            <a:r>
              <a:rPr lang="en-AU" sz="4000" dirty="0" err="1" smtClean="0"/>
              <a:t>tambah</a:t>
            </a:r>
            <a:endParaRPr lang="en-AU" sz="4000" dirty="0" smtClean="0"/>
          </a:p>
          <a:p>
            <a:pPr marL="471488" lvl="1" indent="-234950">
              <a:buFont typeface="Arial" pitchFamily="34" charset="0"/>
              <a:buChar char="•"/>
            </a:pPr>
            <a:r>
              <a:rPr lang="en-AU" sz="4000" dirty="0" err="1" smtClean="0"/>
              <a:t>Mengerahkan</a:t>
            </a:r>
            <a:r>
              <a:rPr lang="en-AU" sz="4000" dirty="0" smtClean="0"/>
              <a:t> </a:t>
            </a:r>
            <a:r>
              <a:rPr lang="en-AU" sz="4000" dirty="0" err="1" smtClean="0"/>
              <a:t>waktu</a:t>
            </a:r>
            <a:r>
              <a:rPr lang="en-AU" sz="4000" dirty="0" smtClean="0"/>
              <a:t>, </a:t>
            </a:r>
            <a:r>
              <a:rPr lang="en-AU" sz="4000" dirty="0" err="1" smtClean="0"/>
              <a:t>upaya</a:t>
            </a:r>
            <a:r>
              <a:rPr lang="en-AU" sz="4000" dirty="0" smtClean="0"/>
              <a:t>, </a:t>
            </a:r>
            <a:r>
              <a:rPr lang="en-AU" sz="4000" dirty="0" err="1" smtClean="0"/>
              <a:t>dan</a:t>
            </a:r>
            <a:r>
              <a:rPr lang="en-AU" sz="4000" dirty="0" smtClean="0"/>
              <a:t> </a:t>
            </a:r>
            <a:r>
              <a:rPr lang="en-AU" sz="4000" dirty="0" err="1" smtClean="0"/>
              <a:t>sumberdaya</a:t>
            </a:r>
            <a:endParaRPr lang="en-AU" sz="4000" dirty="0" smtClean="0"/>
          </a:p>
          <a:p>
            <a:pPr marL="471488" lvl="1" indent="-234950">
              <a:buFont typeface="Arial" pitchFamily="34" charset="0"/>
              <a:buChar char="•"/>
            </a:pPr>
            <a:r>
              <a:rPr lang="en-AU" sz="4000" dirty="0" err="1" smtClean="0"/>
              <a:t>Ada</a:t>
            </a:r>
            <a:r>
              <a:rPr lang="en-AU" sz="4000" dirty="0" smtClean="0"/>
              <a:t> risk </a:t>
            </a:r>
          </a:p>
          <a:p>
            <a:pPr marL="471488" lvl="1" indent="-234950">
              <a:buFont typeface="Arial" pitchFamily="34" charset="0"/>
              <a:buChar char="•"/>
            </a:pPr>
            <a:r>
              <a:rPr lang="en-AU" sz="4000" dirty="0" smtClean="0"/>
              <a:t> </a:t>
            </a:r>
            <a:r>
              <a:rPr lang="en-AU" sz="4000" dirty="0" err="1" smtClean="0"/>
              <a:t>Ada</a:t>
            </a:r>
            <a:r>
              <a:rPr lang="en-AU" sz="4000" dirty="0" smtClean="0"/>
              <a:t> return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305800" cy="1524000"/>
          </a:xfrm>
        </p:spPr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en-AU" sz="3200" dirty="0" smtClean="0"/>
              <a:t/>
            </a:r>
            <a:br>
              <a:rPr lang="en-AU" sz="3200" dirty="0" smtClean="0"/>
            </a:br>
            <a:r>
              <a:rPr lang="en-AU" sz="3200" dirty="0" smtClean="0"/>
              <a:t/>
            </a:r>
            <a:br>
              <a:rPr lang="en-AU" sz="3200" dirty="0" smtClean="0"/>
            </a:br>
            <a:r>
              <a:rPr lang="en-AU" sz="3200" dirty="0"/>
              <a:t/>
            </a:r>
            <a:br>
              <a:rPr lang="en-AU" sz="3200" dirty="0"/>
            </a:br>
            <a:r>
              <a:rPr lang="en-AU" sz="5300" dirty="0" err="1" smtClean="0"/>
              <a:t>Karakteristik</a:t>
            </a:r>
            <a:r>
              <a:rPr lang="en-AU" sz="5300" dirty="0" smtClean="0"/>
              <a:t> </a:t>
            </a:r>
            <a:r>
              <a:rPr lang="en-AU" sz="5300" dirty="0" err="1" smtClean="0"/>
              <a:t>kewirausahaan</a:t>
            </a:r>
            <a:r>
              <a:rPr lang="en-AU" sz="5300" dirty="0" smtClean="0"/>
              <a:t>:  </a:t>
            </a:r>
            <a:br>
              <a:rPr lang="en-AU" sz="5300" dirty="0" smtClean="0"/>
            </a:br>
            <a:endParaRPr lang="en-AU" sz="5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pPr marL="514350" lvl="1" indent="-514350">
              <a:buClr>
                <a:schemeClr val="accent3"/>
              </a:buClr>
              <a:buSzPct val="95000"/>
              <a:buFont typeface="+mj-lt"/>
              <a:buAutoNum type="arabicParenR"/>
            </a:pPr>
            <a:r>
              <a:rPr lang="en-AU" sz="4400" dirty="0" err="1" smtClean="0"/>
              <a:t>punya</a:t>
            </a:r>
            <a:r>
              <a:rPr lang="en-AU" sz="4400" dirty="0" smtClean="0"/>
              <a:t> </a:t>
            </a:r>
            <a:r>
              <a:rPr lang="en-AU" sz="4400" dirty="0" err="1" smtClean="0"/>
              <a:t>visi</a:t>
            </a:r>
            <a:r>
              <a:rPr lang="en-AU" sz="4400" dirty="0" smtClean="0"/>
              <a:t> </a:t>
            </a:r>
            <a:r>
              <a:rPr lang="en-AU" sz="4400" dirty="0" err="1" smtClean="0"/>
              <a:t>dan</a:t>
            </a:r>
            <a:r>
              <a:rPr lang="en-AU" sz="4400" dirty="0" smtClean="0"/>
              <a:t> </a:t>
            </a:r>
            <a:r>
              <a:rPr lang="en-AU" sz="4400" dirty="0" err="1" smtClean="0"/>
              <a:t>misi</a:t>
            </a:r>
            <a:r>
              <a:rPr lang="en-AU" sz="4400" dirty="0" smtClean="0"/>
              <a:t>, </a:t>
            </a:r>
          </a:p>
          <a:p>
            <a:pPr marL="514350" lvl="1" indent="-514350">
              <a:buClr>
                <a:schemeClr val="accent3"/>
              </a:buClr>
              <a:buSzPct val="95000"/>
              <a:buFont typeface="+mj-lt"/>
              <a:buAutoNum type="arabicParenR"/>
            </a:pPr>
            <a:r>
              <a:rPr lang="en-AU" sz="4400" i="1" dirty="0" smtClean="0"/>
              <a:t>internal locus of control</a:t>
            </a:r>
            <a:r>
              <a:rPr lang="en-AU" sz="4400" dirty="0" smtClean="0"/>
              <a:t>, </a:t>
            </a:r>
          </a:p>
          <a:p>
            <a:pPr marL="514350" lvl="1" indent="-514350">
              <a:buClr>
                <a:schemeClr val="accent3"/>
              </a:buClr>
              <a:buSzPct val="95000"/>
              <a:buFont typeface="+mj-lt"/>
              <a:buAutoNum type="arabicParenR"/>
            </a:pPr>
            <a:r>
              <a:rPr lang="en-AU" sz="4400" dirty="0" err="1" smtClean="0"/>
              <a:t>pengambilan</a:t>
            </a:r>
            <a:r>
              <a:rPr lang="en-AU" sz="4400" dirty="0" smtClean="0"/>
              <a:t> </a:t>
            </a:r>
            <a:r>
              <a:rPr lang="en-AU" sz="4400" dirty="0" err="1" smtClean="0"/>
              <a:t>risiko</a:t>
            </a:r>
            <a:r>
              <a:rPr lang="en-AU" sz="4400" dirty="0" smtClean="0"/>
              <a:t>, </a:t>
            </a:r>
          </a:p>
          <a:p>
            <a:pPr marL="514350" lvl="1" indent="-514350">
              <a:buClr>
                <a:schemeClr val="accent3"/>
              </a:buClr>
              <a:buSzPct val="95000"/>
              <a:buFont typeface="+mj-lt"/>
              <a:buAutoNum type="arabicParenR"/>
            </a:pPr>
            <a:r>
              <a:rPr lang="en-AU" sz="4400" dirty="0" err="1" smtClean="0"/>
              <a:t>tidak</a:t>
            </a:r>
            <a:r>
              <a:rPr lang="en-AU" sz="4400" dirty="0" smtClean="0"/>
              <a:t> </a:t>
            </a:r>
            <a:r>
              <a:rPr lang="en-AU" sz="4400" dirty="0" err="1" smtClean="0"/>
              <a:t>takut</a:t>
            </a:r>
            <a:r>
              <a:rPr lang="en-AU" sz="4400" dirty="0" smtClean="0"/>
              <a:t> </a:t>
            </a:r>
            <a:r>
              <a:rPr lang="en-AU" sz="4400" dirty="0" err="1" smtClean="0"/>
              <a:t>gagal</a:t>
            </a:r>
            <a:r>
              <a:rPr lang="en-AU" sz="4400" dirty="0" smtClean="0"/>
              <a:t>, </a:t>
            </a:r>
          </a:p>
          <a:p>
            <a:pPr marL="514350" lvl="1" indent="-514350">
              <a:buClr>
                <a:schemeClr val="accent3"/>
              </a:buClr>
              <a:buSzPct val="95000"/>
              <a:buFont typeface="+mj-lt"/>
              <a:buAutoNum type="arabicParenR"/>
            </a:pPr>
            <a:r>
              <a:rPr lang="en-AU" sz="4400" dirty="0" err="1" smtClean="0"/>
              <a:t>percaya</a:t>
            </a:r>
            <a:r>
              <a:rPr lang="en-AU" sz="4400" dirty="0" smtClean="0"/>
              <a:t> </a:t>
            </a:r>
            <a:r>
              <a:rPr lang="en-AU" sz="4400" dirty="0" err="1" smtClean="0"/>
              <a:t>diri</a:t>
            </a:r>
            <a:r>
              <a:rPr lang="en-AU" sz="4400" dirty="0" smtClean="0"/>
              <a:t>, </a:t>
            </a:r>
          </a:p>
          <a:p>
            <a:pPr marL="514350" lvl="1" indent="-514350">
              <a:buClr>
                <a:schemeClr val="accent3"/>
              </a:buClr>
              <a:buSzPct val="95000"/>
              <a:buFont typeface="+mj-lt"/>
              <a:buAutoNum type="arabicParenR"/>
            </a:pPr>
            <a:r>
              <a:rPr lang="en-AU" sz="4400" dirty="0" err="1" smtClean="0"/>
              <a:t>adaptabilitas</a:t>
            </a:r>
            <a:r>
              <a:rPr lang="en-AU" sz="4400" dirty="0" smtClean="0"/>
              <a:t>, </a:t>
            </a:r>
          </a:p>
          <a:p>
            <a:endParaRPr lang="en-A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/>
          <a:lstStyle/>
          <a:p>
            <a:pPr marL="274320" lvl="1" indent="-274320">
              <a:buClr>
                <a:schemeClr val="accent3"/>
              </a:buClr>
              <a:buSzPct val="95000"/>
              <a:buNone/>
            </a:pPr>
            <a:r>
              <a:rPr lang="en-AU" sz="4400" dirty="0" smtClean="0"/>
              <a:t>7) </a:t>
            </a:r>
            <a:r>
              <a:rPr lang="en-AU" sz="4400" dirty="0" err="1" smtClean="0"/>
              <a:t>pekerja</a:t>
            </a:r>
            <a:r>
              <a:rPr lang="en-AU" sz="4400" dirty="0" smtClean="0"/>
              <a:t> </a:t>
            </a:r>
            <a:r>
              <a:rPr lang="en-AU" sz="4400" dirty="0" err="1" smtClean="0"/>
              <a:t>keras</a:t>
            </a:r>
            <a:r>
              <a:rPr lang="en-AU" sz="4400" dirty="0" smtClean="0"/>
              <a:t>, </a:t>
            </a:r>
          </a:p>
          <a:p>
            <a:pPr marL="274320" lvl="1" indent="-274320">
              <a:buClr>
                <a:schemeClr val="accent3"/>
              </a:buClr>
              <a:buSzPct val="95000"/>
              <a:buNone/>
            </a:pPr>
            <a:r>
              <a:rPr lang="en-AU" sz="4400" dirty="0" smtClean="0"/>
              <a:t>8) </a:t>
            </a:r>
            <a:r>
              <a:rPr lang="en-AU" sz="4400" dirty="0" err="1" smtClean="0"/>
              <a:t>persuasif</a:t>
            </a:r>
            <a:r>
              <a:rPr lang="en-AU" sz="4400" dirty="0" smtClean="0"/>
              <a:t>, </a:t>
            </a:r>
          </a:p>
          <a:p>
            <a:pPr marL="274320" lvl="1" indent="-274320">
              <a:buClr>
                <a:schemeClr val="accent3"/>
              </a:buClr>
              <a:buSzPct val="95000"/>
              <a:buNone/>
            </a:pPr>
            <a:r>
              <a:rPr lang="en-AU" sz="4400" dirty="0" smtClean="0"/>
              <a:t>9) </a:t>
            </a:r>
            <a:r>
              <a:rPr lang="en-AU" sz="4400" dirty="0" err="1" smtClean="0"/>
              <a:t>disiplin</a:t>
            </a:r>
            <a:r>
              <a:rPr lang="en-AU" sz="4400" dirty="0" smtClean="0"/>
              <a:t>, </a:t>
            </a:r>
          </a:p>
          <a:p>
            <a:pPr marL="274320" lvl="1" indent="-274320">
              <a:buClr>
                <a:schemeClr val="accent3"/>
              </a:buClr>
              <a:buSzPct val="95000"/>
              <a:buNone/>
            </a:pPr>
            <a:r>
              <a:rPr lang="en-AU" sz="4400" dirty="0" smtClean="0"/>
              <a:t>10) </a:t>
            </a:r>
            <a:r>
              <a:rPr lang="en-AU" sz="4400" dirty="0" err="1" smtClean="0"/>
              <a:t>ketahanmalangan</a:t>
            </a:r>
            <a:r>
              <a:rPr lang="en-AU" sz="4400" dirty="0" smtClean="0"/>
              <a:t>, </a:t>
            </a:r>
          </a:p>
          <a:p>
            <a:pPr marL="274320" lvl="1" indent="-274320">
              <a:buClr>
                <a:schemeClr val="accent3"/>
              </a:buClr>
              <a:buSzPct val="95000"/>
              <a:buNone/>
            </a:pPr>
            <a:r>
              <a:rPr lang="en-AU" sz="4400" i="1" dirty="0" smtClean="0"/>
              <a:t>11) energetic</a:t>
            </a:r>
            <a:r>
              <a:rPr lang="en-AU" sz="4400" dirty="0" smtClean="0"/>
              <a:t>, </a:t>
            </a:r>
          </a:p>
          <a:p>
            <a:pPr marL="274320" lvl="1" indent="-274320">
              <a:buClr>
                <a:schemeClr val="accent3"/>
              </a:buClr>
              <a:buSzPct val="95000"/>
              <a:buNone/>
            </a:pPr>
            <a:r>
              <a:rPr lang="en-AU" sz="4400" dirty="0" smtClean="0"/>
              <a:t>12) </a:t>
            </a:r>
            <a:r>
              <a:rPr lang="en-AU" sz="4400" dirty="0" err="1" smtClean="0"/>
              <a:t>kecerdasan</a:t>
            </a:r>
            <a:r>
              <a:rPr lang="en-AU" sz="4400" dirty="0" smtClean="0"/>
              <a:t> </a:t>
            </a:r>
            <a:r>
              <a:rPr lang="en-AU" sz="4400" dirty="0" err="1" smtClean="0"/>
              <a:t>emosional</a:t>
            </a:r>
            <a:r>
              <a:rPr lang="en-AU" sz="4400" dirty="0" smtClean="0"/>
              <a:t>, </a:t>
            </a:r>
          </a:p>
          <a:p>
            <a:pPr marL="274320" lvl="1" indent="-274320">
              <a:buClr>
                <a:schemeClr val="accent3"/>
              </a:buClr>
              <a:buSzPct val="95000"/>
              <a:buNone/>
            </a:pPr>
            <a:r>
              <a:rPr lang="en-AU" sz="4400" dirty="0" smtClean="0"/>
              <a:t>13) </a:t>
            </a:r>
            <a:r>
              <a:rPr lang="en-AU" sz="4400" dirty="0" err="1" smtClean="0"/>
              <a:t>kecerdasan</a:t>
            </a:r>
            <a:r>
              <a:rPr lang="en-AU" sz="4400" dirty="0" smtClean="0"/>
              <a:t> </a:t>
            </a:r>
            <a:r>
              <a:rPr lang="en-AU" sz="4400" dirty="0" err="1" smtClean="0"/>
              <a:t>sosial</a:t>
            </a:r>
            <a:endParaRPr lang="en-AU" sz="4400" dirty="0" smtClean="0"/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en-AU" sz="5400" b="1" dirty="0" smtClean="0"/>
              <a:t>C. Model </a:t>
            </a:r>
            <a:r>
              <a:rPr lang="en-AU" sz="5400" b="1" dirty="0" err="1" smtClean="0"/>
              <a:t>Kepemimpinan</a:t>
            </a:r>
            <a:r>
              <a:rPr lang="en-AU" sz="5400" b="1" dirty="0" smtClean="0"/>
              <a:t> </a:t>
            </a:r>
            <a:r>
              <a:rPr lang="en-AU" sz="5400" b="1" dirty="0" err="1" smtClean="0"/>
              <a:t>Bisnis</a:t>
            </a:r>
            <a:endParaRPr lang="en-AU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257800"/>
          </a:xfrm>
        </p:spPr>
        <p:txBody>
          <a:bodyPr>
            <a:normAutofit/>
          </a:bodyPr>
          <a:lstStyle/>
          <a:p>
            <a:pPr marL="1111568" lvl="2" indent="-471488">
              <a:buFont typeface="Wingdings" pitchFamily="2" charset="2"/>
              <a:buChar char="ü"/>
            </a:pPr>
            <a:endParaRPr lang="en-AU" sz="3300" dirty="0" smtClean="0">
              <a:sym typeface="Wingdings" pitchFamily="2" charset="2"/>
            </a:endParaRPr>
          </a:p>
          <a:p>
            <a:pPr marL="1111568" lvl="2" indent="-471488">
              <a:buFont typeface="Wingdings" pitchFamily="2" charset="2"/>
              <a:buChar char="ü"/>
            </a:pPr>
            <a:r>
              <a:rPr lang="en-AU" sz="4800" dirty="0" err="1" smtClean="0">
                <a:sym typeface="Wingdings" pitchFamily="2" charset="2"/>
              </a:rPr>
              <a:t>Lihat</a:t>
            </a:r>
            <a:r>
              <a:rPr lang="en-AU" sz="4800" dirty="0" smtClean="0">
                <a:sym typeface="Wingdings" pitchFamily="2" charset="2"/>
              </a:rPr>
              <a:t> </a:t>
            </a:r>
            <a:r>
              <a:rPr lang="en-AU" sz="4800" dirty="0" err="1" smtClean="0">
                <a:sym typeface="Wingdings" pitchFamily="2" charset="2"/>
              </a:rPr>
              <a:t>Gambar</a:t>
            </a:r>
            <a:r>
              <a:rPr lang="en-AU" sz="4800" dirty="0" smtClean="0">
                <a:sym typeface="Wingdings" pitchFamily="2" charset="2"/>
              </a:rPr>
              <a:t> 106</a:t>
            </a:r>
          </a:p>
          <a:p>
            <a:pPr marL="1111568" lvl="2" indent="-471488">
              <a:buFont typeface="Wingdings" pitchFamily="2" charset="2"/>
              <a:buChar char="ü"/>
            </a:pPr>
            <a:r>
              <a:rPr lang="en-AU" sz="4800" dirty="0" smtClean="0">
                <a:sym typeface="Wingdings" pitchFamily="2" charset="2"/>
              </a:rPr>
              <a:t>Model personal yang </a:t>
            </a:r>
            <a:r>
              <a:rPr lang="en-AU" sz="4800" dirty="0" err="1" smtClean="0">
                <a:sym typeface="Wingdings" pitchFamily="2" charset="2"/>
              </a:rPr>
              <a:t>ditampilkan</a:t>
            </a:r>
            <a:r>
              <a:rPr lang="en-AU" sz="4800" dirty="0" smtClean="0">
                <a:sym typeface="Wingdings" pitchFamily="2" charset="2"/>
              </a:rPr>
              <a:t>: Bill Gate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AU" dirty="0" smtClean="0"/>
              <a:t>KARAKTERISTIK E.L.: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AU" sz="4000" dirty="0" err="1" smtClean="0"/>
              <a:t>Kepemimpinan</a:t>
            </a:r>
            <a:r>
              <a:rPr lang="en-AU" sz="4000" dirty="0" smtClean="0"/>
              <a:t> </a:t>
            </a:r>
            <a:r>
              <a:rPr lang="en-AU" sz="4000" dirty="0" err="1" smtClean="0"/>
              <a:t>autentik</a:t>
            </a:r>
            <a:endParaRPr lang="en-AU" sz="4000" dirty="0" smtClean="0"/>
          </a:p>
          <a:p>
            <a:pPr marL="514350" indent="-514350">
              <a:buFont typeface="+mj-lt"/>
              <a:buAutoNum type="arabicParenR"/>
            </a:pPr>
            <a:r>
              <a:rPr lang="en-AU" sz="4000" dirty="0" err="1" smtClean="0"/>
              <a:t>Inovasi</a:t>
            </a:r>
            <a:r>
              <a:rPr lang="en-AU" sz="4000" dirty="0" smtClean="0"/>
              <a:t> </a:t>
            </a:r>
            <a:r>
              <a:rPr lang="en-AU" sz="4000" dirty="0" err="1" smtClean="0"/>
              <a:t>secara</a:t>
            </a:r>
            <a:r>
              <a:rPr lang="en-AU" sz="4000" dirty="0" smtClean="0"/>
              <a:t> </a:t>
            </a:r>
            <a:r>
              <a:rPr lang="en-AU" sz="4000" dirty="0" err="1" smtClean="0"/>
              <a:t>terus</a:t>
            </a:r>
            <a:endParaRPr lang="en-AU" sz="4000" dirty="0" smtClean="0"/>
          </a:p>
          <a:p>
            <a:pPr marL="514350" indent="-514350">
              <a:buFont typeface="+mj-lt"/>
              <a:buAutoNum type="arabicParenR"/>
            </a:pPr>
            <a:r>
              <a:rPr lang="en-AU" sz="4000" dirty="0" err="1" smtClean="0"/>
              <a:t>Berdasarkan</a:t>
            </a:r>
            <a:r>
              <a:rPr lang="en-AU" sz="4000" dirty="0" smtClean="0"/>
              <a:t> </a:t>
            </a:r>
            <a:r>
              <a:rPr lang="en-AU" sz="4000" dirty="0" err="1" smtClean="0"/>
              <a:t>prestasi</a:t>
            </a:r>
            <a:endParaRPr lang="en-AU" sz="4000" dirty="0" smtClean="0"/>
          </a:p>
          <a:p>
            <a:pPr marL="514350" indent="-514350">
              <a:buFont typeface="+mj-lt"/>
              <a:buAutoNum type="arabicParenR"/>
            </a:pPr>
            <a:r>
              <a:rPr lang="en-AU" sz="4000" dirty="0" err="1" smtClean="0"/>
              <a:t>Melakukan</a:t>
            </a:r>
            <a:r>
              <a:rPr lang="en-AU" sz="4000" dirty="0" smtClean="0"/>
              <a:t> </a:t>
            </a:r>
            <a:r>
              <a:rPr lang="en-AU" sz="4000" dirty="0" err="1" smtClean="0"/>
              <a:t>tindakan</a:t>
            </a:r>
            <a:endParaRPr lang="en-AU" sz="4000" dirty="0" smtClean="0"/>
          </a:p>
          <a:p>
            <a:pPr marL="514350" indent="-514350">
              <a:buFont typeface="+mj-lt"/>
              <a:buAutoNum type="arabicParenR"/>
            </a:pPr>
            <a:r>
              <a:rPr lang="en-AU" sz="4000" dirty="0" err="1" smtClean="0"/>
              <a:t>Pengambil</a:t>
            </a:r>
            <a:r>
              <a:rPr lang="en-AU" sz="4000" dirty="0" smtClean="0"/>
              <a:t> </a:t>
            </a:r>
            <a:r>
              <a:rPr lang="en-AU" sz="4000" dirty="0" err="1" smtClean="0"/>
              <a:t>risiko</a:t>
            </a:r>
            <a:endParaRPr lang="en-AU" sz="4000" dirty="0" smtClean="0"/>
          </a:p>
          <a:p>
            <a:pPr marL="514350" indent="-514350">
              <a:buFont typeface="+mj-lt"/>
              <a:buAutoNum type="arabicParenR"/>
            </a:pPr>
            <a:r>
              <a:rPr lang="en-AU" sz="4000" dirty="0" err="1" smtClean="0"/>
              <a:t>Kebutuhan</a:t>
            </a:r>
            <a:r>
              <a:rPr lang="en-AU" sz="4000" dirty="0" smtClean="0"/>
              <a:t> </a:t>
            </a:r>
            <a:r>
              <a:rPr lang="en-AU" sz="4000" dirty="0" err="1" smtClean="0"/>
              <a:t>otonomi</a:t>
            </a:r>
            <a:endParaRPr lang="en-AU" sz="4000" dirty="0" smtClean="0"/>
          </a:p>
          <a:p>
            <a:pPr marL="514350" indent="-514350">
              <a:buFont typeface="+mj-lt"/>
              <a:buAutoNum type="arabicParenR"/>
            </a:pPr>
            <a:r>
              <a:rPr lang="en-AU" sz="4000" dirty="0" smtClean="0"/>
              <a:t>Internal locus of control</a:t>
            </a:r>
          </a:p>
          <a:p>
            <a:pPr marL="514350" indent="-514350">
              <a:buFont typeface="+mj-lt"/>
              <a:buAutoNum type="arabicParenR"/>
            </a:pPr>
            <a:endParaRPr lang="en-A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9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985</TotalTime>
  <Words>195</Words>
  <Application>Microsoft Office PowerPoint</Application>
  <PresentationFormat>On-screen Show (4:3)</PresentationFormat>
  <Paragraphs>56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23" baseType="lpstr">
      <vt:lpstr>Arial</vt:lpstr>
      <vt:lpstr>Arial Rounded MT Bold</vt:lpstr>
      <vt:lpstr>Brush Script MT</vt:lpstr>
      <vt:lpstr>Calibri</vt:lpstr>
      <vt:lpstr>Comic Sans MS</vt:lpstr>
      <vt:lpstr>Constantia</vt:lpstr>
      <vt:lpstr>Courier New</vt:lpstr>
      <vt:lpstr>Wingdings</vt:lpstr>
      <vt:lpstr>Wingdings 2</vt:lpstr>
      <vt:lpstr>Flow</vt:lpstr>
      <vt:lpstr>1_Flow</vt:lpstr>
      <vt:lpstr>9_Office Theme</vt:lpstr>
      <vt:lpstr>   KEPEMIMPINAN BISNIS   </vt:lpstr>
      <vt:lpstr>Outline</vt:lpstr>
      <vt:lpstr>A. Pengertian</vt:lpstr>
      <vt:lpstr>PowerPoint Presentation</vt:lpstr>
      <vt:lpstr>B. Definisi kewirausahaan (p.512)</vt:lpstr>
      <vt:lpstr>   Karakteristik kewirausahaan:   </vt:lpstr>
      <vt:lpstr>PowerPoint Presentation</vt:lpstr>
      <vt:lpstr>C. Model Kepemimpinan Bisnis</vt:lpstr>
      <vt:lpstr>KARAKTERISTIK E.L.: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ENTREPRENEURIAL LEADERSHIP</dc:title>
  <dc:creator>jica-bakorkamla</dc:creator>
  <cp:lastModifiedBy>rathoyo</cp:lastModifiedBy>
  <cp:revision>57</cp:revision>
  <dcterms:created xsi:type="dcterms:W3CDTF">2016-09-09T22:00:24Z</dcterms:created>
  <dcterms:modified xsi:type="dcterms:W3CDTF">2018-09-16T02:01:27Z</dcterms:modified>
</cp:coreProperties>
</file>