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24"/>
  </p:notesMasterIdLst>
  <p:sldIdLst>
    <p:sldId id="256" r:id="rId2"/>
    <p:sldId id="283" r:id="rId3"/>
    <p:sldId id="280" r:id="rId4"/>
    <p:sldId id="281" r:id="rId5"/>
    <p:sldId id="282" r:id="rId6"/>
    <p:sldId id="285" r:id="rId7"/>
    <p:sldId id="268" r:id="rId8"/>
    <p:sldId id="273" r:id="rId9"/>
    <p:sldId id="275" r:id="rId10"/>
    <p:sldId id="278" r:id="rId11"/>
    <p:sldId id="279" r:id="rId12"/>
    <p:sldId id="284" r:id="rId13"/>
    <p:sldId id="270" r:id="rId14"/>
    <p:sldId id="287" r:id="rId15"/>
    <p:sldId id="271" r:id="rId16"/>
    <p:sldId id="274" r:id="rId17"/>
    <p:sldId id="276" r:id="rId18"/>
    <p:sldId id="272" r:id="rId19"/>
    <p:sldId id="269" r:id="rId20"/>
    <p:sldId id="286" r:id="rId21"/>
    <p:sldId id="277" r:id="rId22"/>
    <p:sldId id="267" r:id="rId23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FFFFCC"/>
    <a:srgbClr val="CCFF66"/>
    <a:srgbClr val="CCFFCC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4" d="100"/>
          <a:sy n="84" d="100"/>
        </p:scale>
        <p:origin x="702" y="7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D61D2C-44B3-473A-ACAA-A0AEF15527CB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51EC5DD-58F9-483C-9D98-DD036287F530}">
      <dgm:prSet phldrT="[Text]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dirty="0" smtClean="0"/>
            <a:t>TERTIB KEWENANGAN </a:t>
          </a:r>
          <a:endParaRPr lang="en-US" dirty="0"/>
        </a:p>
      </dgm:t>
    </dgm:pt>
    <dgm:pt modelId="{4F455544-6556-4254-A2F1-773A811E316D}" type="parTrans" cxnId="{5A1E05FC-67A5-41CE-99DB-668CE10EB1E5}">
      <dgm:prSet/>
      <dgm:spPr/>
      <dgm:t>
        <a:bodyPr/>
        <a:lstStyle/>
        <a:p>
          <a:endParaRPr lang="en-US"/>
        </a:p>
      </dgm:t>
    </dgm:pt>
    <dgm:pt modelId="{DEEC544A-7609-4EE9-B9ED-57A314CB4E5B}" type="sibTrans" cxnId="{5A1E05FC-67A5-41CE-99DB-668CE10EB1E5}">
      <dgm:prSet/>
      <dgm:spPr/>
      <dgm:t>
        <a:bodyPr/>
        <a:lstStyle/>
        <a:p>
          <a:endParaRPr lang="en-US"/>
        </a:p>
      </dgm:t>
    </dgm:pt>
    <dgm:pt modelId="{30718280-33FE-4E66-A750-D2CDDDE0DD0D}">
      <dgm:prSet phldrT="[Text]" custT="1"/>
      <dgm:spPr>
        <a:solidFill>
          <a:schemeClr val="accent2">
            <a:lumMod val="20000"/>
            <a:lumOff val="80000"/>
            <a:alpha val="90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sz="1800" dirty="0" smtClean="0"/>
            <a:t>UU 23 TAHUN 2014</a:t>
          </a:r>
          <a:endParaRPr lang="en-US" sz="1800" dirty="0"/>
        </a:p>
      </dgm:t>
    </dgm:pt>
    <dgm:pt modelId="{BC6847A2-D723-439C-AAB6-4DE40CD9A7D0}" type="parTrans" cxnId="{EAC17101-C06E-45CA-B015-F2CA441FFA5C}">
      <dgm:prSet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en-US"/>
        </a:p>
      </dgm:t>
    </dgm:pt>
    <dgm:pt modelId="{A6534CFA-0D65-4AB1-8352-B7E5D2FA548F}" type="sibTrans" cxnId="{EAC17101-C06E-45CA-B015-F2CA441FFA5C}">
      <dgm:prSet/>
      <dgm:spPr/>
      <dgm:t>
        <a:bodyPr/>
        <a:lstStyle/>
        <a:p>
          <a:endParaRPr lang="en-US"/>
        </a:p>
      </dgm:t>
    </dgm:pt>
    <dgm:pt modelId="{A183EF3C-166D-4871-ACAF-F1F38C5E032F}">
      <dgm:prSet phldrT="[Text]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dirty="0" smtClean="0"/>
            <a:t>TERTIB SUBSTANSI</a:t>
          </a:r>
          <a:endParaRPr lang="en-US" dirty="0"/>
        </a:p>
      </dgm:t>
    </dgm:pt>
    <dgm:pt modelId="{68CEDBDA-27ED-44E3-AE2C-9771FCDADF41}" type="parTrans" cxnId="{E260004D-81E7-4B47-A0AC-6C00863A3051}">
      <dgm:prSet/>
      <dgm:spPr/>
      <dgm:t>
        <a:bodyPr/>
        <a:lstStyle/>
        <a:p>
          <a:endParaRPr lang="en-US"/>
        </a:p>
      </dgm:t>
    </dgm:pt>
    <dgm:pt modelId="{327FB293-2B48-4238-8B0E-F07A38DA767E}" type="sibTrans" cxnId="{E260004D-81E7-4B47-A0AC-6C00863A3051}">
      <dgm:prSet/>
      <dgm:spPr/>
      <dgm:t>
        <a:bodyPr/>
        <a:lstStyle/>
        <a:p>
          <a:endParaRPr lang="en-US"/>
        </a:p>
      </dgm:t>
    </dgm:pt>
    <dgm:pt modelId="{B8752D61-B1BD-45B8-BAC2-DE107E31EAFE}">
      <dgm:prSet phldrT="[Text]" custT="1"/>
      <dgm:spPr>
        <a:solidFill>
          <a:schemeClr val="accent3">
            <a:lumMod val="85000"/>
            <a:alpha val="90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sz="1800" dirty="0" smtClean="0"/>
            <a:t>MATERI MUATAN </a:t>
          </a:r>
          <a:endParaRPr lang="en-US" sz="1800" dirty="0"/>
        </a:p>
      </dgm:t>
    </dgm:pt>
    <dgm:pt modelId="{F4B2EB13-0C45-4264-86A5-863600AFCCA3}" type="parTrans" cxnId="{00406BD8-3745-4654-9D9D-7856E6B8B97E}">
      <dgm:prSet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en-US"/>
        </a:p>
      </dgm:t>
    </dgm:pt>
    <dgm:pt modelId="{075DF104-72B9-4102-95F6-37F7BB74F726}" type="sibTrans" cxnId="{00406BD8-3745-4654-9D9D-7856E6B8B97E}">
      <dgm:prSet/>
      <dgm:spPr/>
      <dgm:t>
        <a:bodyPr/>
        <a:lstStyle/>
        <a:p>
          <a:endParaRPr lang="en-US"/>
        </a:p>
      </dgm:t>
    </dgm:pt>
    <dgm:pt modelId="{21657E40-5C29-44A5-8736-E5D31E23FAD5}">
      <dgm:prSet phldrT="[Text]" custT="1"/>
      <dgm:spPr>
        <a:solidFill>
          <a:schemeClr val="accent3">
            <a:lumMod val="85000"/>
            <a:alpha val="90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sz="1800" dirty="0" smtClean="0"/>
            <a:t>AZAS HUKUM</a:t>
          </a:r>
          <a:endParaRPr lang="en-US" sz="1800" dirty="0"/>
        </a:p>
      </dgm:t>
    </dgm:pt>
    <dgm:pt modelId="{84F19780-D5C9-4F1F-A1B1-2736EB60C34B}" type="parTrans" cxnId="{88F78A43-78DA-49CB-949C-49FB72506CAF}">
      <dgm:prSet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en-US"/>
        </a:p>
      </dgm:t>
    </dgm:pt>
    <dgm:pt modelId="{F9B70487-47A3-4A28-A93D-703F9AF55B05}" type="sibTrans" cxnId="{88F78A43-78DA-49CB-949C-49FB72506CAF}">
      <dgm:prSet/>
      <dgm:spPr/>
      <dgm:t>
        <a:bodyPr/>
        <a:lstStyle/>
        <a:p>
          <a:endParaRPr lang="en-US"/>
        </a:p>
      </dgm:t>
    </dgm:pt>
    <dgm:pt modelId="{61C0C791-8261-40E3-97FD-CB0ACB03A428}">
      <dgm:prSet phldrT="[Text]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dirty="0" smtClean="0"/>
            <a:t>TERTIB PROSES  PEMBENTUKAN</a:t>
          </a:r>
          <a:endParaRPr lang="en-US" dirty="0"/>
        </a:p>
      </dgm:t>
    </dgm:pt>
    <dgm:pt modelId="{DF2F5D5E-504A-4CB0-BB6C-76A8E23F16A6}" type="parTrans" cxnId="{CC0545AF-D72F-4B90-A698-D842D47ED958}">
      <dgm:prSet/>
      <dgm:spPr/>
      <dgm:t>
        <a:bodyPr/>
        <a:lstStyle/>
        <a:p>
          <a:endParaRPr lang="en-US"/>
        </a:p>
      </dgm:t>
    </dgm:pt>
    <dgm:pt modelId="{10D5D6F8-FB21-4B4F-B305-CCBB193E5943}" type="sibTrans" cxnId="{CC0545AF-D72F-4B90-A698-D842D47ED958}">
      <dgm:prSet/>
      <dgm:spPr/>
      <dgm:t>
        <a:bodyPr/>
        <a:lstStyle/>
        <a:p>
          <a:endParaRPr lang="en-US"/>
        </a:p>
      </dgm:t>
    </dgm:pt>
    <dgm:pt modelId="{36DDB37D-082F-4B96-B096-FFEBAB395F56}">
      <dgm:prSet phldrT="[Text]"/>
      <dgm:spPr>
        <a:solidFill>
          <a:schemeClr val="bg2">
            <a:lumMod val="20000"/>
            <a:lumOff val="80000"/>
            <a:alpha val="90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dirty="0" smtClean="0"/>
            <a:t>PERMENDAGRI 80/2015</a:t>
          </a:r>
          <a:endParaRPr lang="en-US" dirty="0"/>
        </a:p>
      </dgm:t>
    </dgm:pt>
    <dgm:pt modelId="{A1EEA723-7B9A-4C45-9775-2624828D0BEF}" type="parTrans" cxnId="{5EF774A7-363D-486C-B118-D7A8047E20D0}">
      <dgm:prSet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en-US"/>
        </a:p>
      </dgm:t>
    </dgm:pt>
    <dgm:pt modelId="{960F59C6-BDCF-4C2E-9DD3-47239E6138A2}" type="sibTrans" cxnId="{5EF774A7-363D-486C-B118-D7A8047E20D0}">
      <dgm:prSet/>
      <dgm:spPr/>
      <dgm:t>
        <a:bodyPr/>
        <a:lstStyle/>
        <a:p>
          <a:endParaRPr lang="en-US"/>
        </a:p>
      </dgm:t>
    </dgm:pt>
    <dgm:pt modelId="{F46F4FF6-E338-43F0-A5DA-BD7DD3D69488}">
      <dgm:prSet phldrT="[Text]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dirty="0" smtClean="0"/>
            <a:t>TERTIB ADMINISTRASI</a:t>
          </a:r>
          <a:endParaRPr lang="en-US" dirty="0"/>
        </a:p>
      </dgm:t>
    </dgm:pt>
    <dgm:pt modelId="{2E2C3404-6C0D-4D34-A01C-37396BEBB46A}" type="parTrans" cxnId="{96659A9D-5AF7-42D4-8596-ECCB9711335C}">
      <dgm:prSet/>
      <dgm:spPr/>
      <dgm:t>
        <a:bodyPr/>
        <a:lstStyle/>
        <a:p>
          <a:endParaRPr lang="en-US"/>
        </a:p>
      </dgm:t>
    </dgm:pt>
    <dgm:pt modelId="{1C1AE47D-2509-4857-96C7-9649CEF3AB69}" type="sibTrans" cxnId="{96659A9D-5AF7-42D4-8596-ECCB9711335C}">
      <dgm:prSet/>
      <dgm:spPr/>
      <dgm:t>
        <a:bodyPr/>
        <a:lstStyle/>
        <a:p>
          <a:endParaRPr lang="en-US"/>
        </a:p>
      </dgm:t>
    </dgm:pt>
    <dgm:pt modelId="{4261B4BA-08FE-484A-8342-CAD2733E8F43}">
      <dgm:prSet custT="1"/>
      <dgm:spPr>
        <a:solidFill>
          <a:schemeClr val="accent3">
            <a:lumMod val="85000"/>
            <a:alpha val="90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sz="1800" dirty="0" smtClean="0"/>
            <a:t>POLKUM</a:t>
          </a:r>
          <a:endParaRPr lang="en-US" sz="1800" dirty="0"/>
        </a:p>
      </dgm:t>
    </dgm:pt>
    <dgm:pt modelId="{98597960-D937-4F1A-B3E9-5DEE36A72842}" type="parTrans" cxnId="{C1DEA2A6-9B2E-4DC4-89B6-61D635F94688}">
      <dgm:prSet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en-US"/>
        </a:p>
      </dgm:t>
    </dgm:pt>
    <dgm:pt modelId="{DCC18098-0618-4397-B006-30F3C6DA74C1}" type="sibTrans" cxnId="{C1DEA2A6-9B2E-4DC4-89B6-61D635F94688}">
      <dgm:prSet/>
      <dgm:spPr/>
      <dgm:t>
        <a:bodyPr/>
        <a:lstStyle/>
        <a:p>
          <a:endParaRPr lang="en-US"/>
        </a:p>
      </dgm:t>
    </dgm:pt>
    <dgm:pt modelId="{0AD2EB8B-BB75-4C0B-9982-C2E95CC24D7F}">
      <dgm:prSet/>
      <dgm:spPr>
        <a:solidFill>
          <a:schemeClr val="bg2">
            <a:lumMod val="20000"/>
            <a:lumOff val="80000"/>
            <a:alpha val="90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dirty="0" smtClean="0"/>
            <a:t>PASAL 237 UU 23/2014</a:t>
          </a:r>
          <a:endParaRPr lang="en-US" dirty="0"/>
        </a:p>
      </dgm:t>
    </dgm:pt>
    <dgm:pt modelId="{CDCC7A79-9F8C-4208-B04F-CC5F70C6CF0C}" type="parTrans" cxnId="{ADE34B3E-6111-4EBD-854C-92E325B74D3A}">
      <dgm:prSet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en-US"/>
        </a:p>
      </dgm:t>
    </dgm:pt>
    <dgm:pt modelId="{45ACAC61-9C90-42E3-BD95-563273FD8732}" type="sibTrans" cxnId="{ADE34B3E-6111-4EBD-854C-92E325B74D3A}">
      <dgm:prSet/>
      <dgm:spPr/>
      <dgm:t>
        <a:bodyPr/>
        <a:lstStyle/>
        <a:p>
          <a:endParaRPr lang="en-US"/>
        </a:p>
      </dgm:t>
    </dgm:pt>
    <dgm:pt modelId="{FFAD5473-ED4C-4016-85BC-3550AFB3FE80}" type="pres">
      <dgm:prSet presAssocID="{93D61D2C-44B3-473A-ACAA-A0AEF15527C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d-ID"/>
        </a:p>
      </dgm:t>
    </dgm:pt>
    <dgm:pt modelId="{FEDE1A0F-F9AE-4FB2-9E07-D67CA4442D85}" type="pres">
      <dgm:prSet presAssocID="{651EC5DD-58F9-483C-9D98-DD036287F530}" presName="root" presStyleCnt="0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id-ID"/>
        </a:p>
      </dgm:t>
    </dgm:pt>
    <dgm:pt modelId="{1E0589A0-0FE4-4A93-9C5E-C344DC1D4955}" type="pres">
      <dgm:prSet presAssocID="{651EC5DD-58F9-483C-9D98-DD036287F530}" presName="rootComposite" presStyleCnt="0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id-ID"/>
        </a:p>
      </dgm:t>
    </dgm:pt>
    <dgm:pt modelId="{5B77EC87-D9BD-4173-AA1A-CF8B2D82EFF9}" type="pres">
      <dgm:prSet presAssocID="{651EC5DD-58F9-483C-9D98-DD036287F530}" presName="rootText" presStyleLbl="node1" presStyleIdx="0" presStyleCnt="4"/>
      <dgm:spPr/>
      <dgm:t>
        <a:bodyPr/>
        <a:lstStyle/>
        <a:p>
          <a:endParaRPr lang="id-ID"/>
        </a:p>
      </dgm:t>
    </dgm:pt>
    <dgm:pt modelId="{E6FF5021-8C83-408B-80E1-830ABBD2F6AC}" type="pres">
      <dgm:prSet presAssocID="{651EC5DD-58F9-483C-9D98-DD036287F530}" presName="rootConnector" presStyleLbl="node1" presStyleIdx="0" presStyleCnt="4"/>
      <dgm:spPr/>
      <dgm:t>
        <a:bodyPr/>
        <a:lstStyle/>
        <a:p>
          <a:endParaRPr lang="id-ID"/>
        </a:p>
      </dgm:t>
    </dgm:pt>
    <dgm:pt modelId="{5CF251DA-7448-4D94-8875-38FBC0BF5C01}" type="pres">
      <dgm:prSet presAssocID="{651EC5DD-58F9-483C-9D98-DD036287F530}" presName="childShape" presStyleCnt="0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id-ID"/>
        </a:p>
      </dgm:t>
    </dgm:pt>
    <dgm:pt modelId="{CC0F0BC1-2321-41CD-AC66-C6D2521F59AB}" type="pres">
      <dgm:prSet presAssocID="{BC6847A2-D723-439C-AAB6-4DE40CD9A7D0}" presName="Name13" presStyleLbl="parChTrans1D2" presStyleIdx="0" presStyleCnt="6"/>
      <dgm:spPr/>
      <dgm:t>
        <a:bodyPr/>
        <a:lstStyle/>
        <a:p>
          <a:endParaRPr lang="id-ID"/>
        </a:p>
      </dgm:t>
    </dgm:pt>
    <dgm:pt modelId="{852EF6DA-DAC7-4D31-9F45-E7EDF286E5A4}" type="pres">
      <dgm:prSet presAssocID="{30718280-33FE-4E66-A750-D2CDDDE0DD0D}" presName="childText" presStyleLbl="bgAcc1" presStyleIdx="0" presStyleCnt="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473193A-D10D-4056-9B51-BBFE1457F440}" type="pres">
      <dgm:prSet presAssocID="{A183EF3C-166D-4871-ACAF-F1F38C5E032F}" presName="root" presStyleCnt="0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id-ID"/>
        </a:p>
      </dgm:t>
    </dgm:pt>
    <dgm:pt modelId="{EB4068D3-E9E8-4FBC-B7D4-01AD646DFB11}" type="pres">
      <dgm:prSet presAssocID="{A183EF3C-166D-4871-ACAF-F1F38C5E032F}" presName="rootComposite" presStyleCnt="0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id-ID"/>
        </a:p>
      </dgm:t>
    </dgm:pt>
    <dgm:pt modelId="{696283C6-6350-4C02-9E26-32C0DE805A59}" type="pres">
      <dgm:prSet presAssocID="{A183EF3C-166D-4871-ACAF-F1F38C5E032F}" presName="rootText" presStyleLbl="node1" presStyleIdx="1" presStyleCnt="4"/>
      <dgm:spPr/>
      <dgm:t>
        <a:bodyPr/>
        <a:lstStyle/>
        <a:p>
          <a:endParaRPr lang="en-US"/>
        </a:p>
      </dgm:t>
    </dgm:pt>
    <dgm:pt modelId="{696D3FB6-6A0E-4CB5-B5EA-BC6FABF6A3E7}" type="pres">
      <dgm:prSet presAssocID="{A183EF3C-166D-4871-ACAF-F1F38C5E032F}" presName="rootConnector" presStyleLbl="node1" presStyleIdx="1" presStyleCnt="4"/>
      <dgm:spPr/>
      <dgm:t>
        <a:bodyPr/>
        <a:lstStyle/>
        <a:p>
          <a:endParaRPr lang="id-ID"/>
        </a:p>
      </dgm:t>
    </dgm:pt>
    <dgm:pt modelId="{DF780CD5-4102-4254-8BD7-CF6502FD0B4B}" type="pres">
      <dgm:prSet presAssocID="{A183EF3C-166D-4871-ACAF-F1F38C5E032F}" presName="childShape" presStyleCnt="0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id-ID"/>
        </a:p>
      </dgm:t>
    </dgm:pt>
    <dgm:pt modelId="{D96AE8AD-7E99-44AF-991B-4C629D4B64C3}" type="pres">
      <dgm:prSet presAssocID="{98597960-D937-4F1A-B3E9-5DEE36A72842}" presName="Name13" presStyleLbl="parChTrans1D2" presStyleIdx="1" presStyleCnt="6"/>
      <dgm:spPr/>
      <dgm:t>
        <a:bodyPr/>
        <a:lstStyle/>
        <a:p>
          <a:endParaRPr lang="id-ID"/>
        </a:p>
      </dgm:t>
    </dgm:pt>
    <dgm:pt modelId="{54B69FB6-5EAB-4453-ABA0-AF2A4C3F08AF}" type="pres">
      <dgm:prSet presAssocID="{4261B4BA-08FE-484A-8342-CAD2733E8F43}" presName="childText" presStyleLbl="bgAcc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DE971B-5FF8-4907-B2D3-9B987BBB6741}" type="pres">
      <dgm:prSet presAssocID="{F4B2EB13-0C45-4264-86A5-863600AFCCA3}" presName="Name13" presStyleLbl="parChTrans1D2" presStyleIdx="2" presStyleCnt="6"/>
      <dgm:spPr/>
      <dgm:t>
        <a:bodyPr/>
        <a:lstStyle/>
        <a:p>
          <a:endParaRPr lang="id-ID"/>
        </a:p>
      </dgm:t>
    </dgm:pt>
    <dgm:pt modelId="{874959CA-9C8C-4D96-89FE-10400C258886}" type="pres">
      <dgm:prSet presAssocID="{B8752D61-B1BD-45B8-BAC2-DE107E31EAFE}" presName="childText" presStyleLbl="bgAcc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10239B-2D4D-4D51-80D9-2E9E905CA2CB}" type="pres">
      <dgm:prSet presAssocID="{84F19780-D5C9-4F1F-A1B1-2736EB60C34B}" presName="Name13" presStyleLbl="parChTrans1D2" presStyleIdx="3" presStyleCnt="6"/>
      <dgm:spPr/>
      <dgm:t>
        <a:bodyPr/>
        <a:lstStyle/>
        <a:p>
          <a:endParaRPr lang="id-ID"/>
        </a:p>
      </dgm:t>
    </dgm:pt>
    <dgm:pt modelId="{3E02B876-43D4-4A74-9E5F-45B696202886}" type="pres">
      <dgm:prSet presAssocID="{21657E40-5C29-44A5-8736-E5D31E23FAD5}" presName="childText" presStyleLbl="bgAcc1" presStyleIdx="3" presStyleCnt="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E7BBEC07-DC08-4DC0-980B-22ACA6982C09}" type="pres">
      <dgm:prSet presAssocID="{61C0C791-8261-40E3-97FD-CB0ACB03A428}" presName="root" presStyleCnt="0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id-ID"/>
        </a:p>
      </dgm:t>
    </dgm:pt>
    <dgm:pt modelId="{8B0BA171-7010-4567-BD3A-75EC90EB63ED}" type="pres">
      <dgm:prSet presAssocID="{61C0C791-8261-40E3-97FD-CB0ACB03A428}" presName="rootComposite" presStyleCnt="0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id-ID"/>
        </a:p>
      </dgm:t>
    </dgm:pt>
    <dgm:pt modelId="{BB0C32B4-A7BF-4DEF-8173-01E51C43D659}" type="pres">
      <dgm:prSet presAssocID="{61C0C791-8261-40E3-97FD-CB0ACB03A428}" presName="rootText" presStyleLbl="node1" presStyleIdx="2" presStyleCnt="4"/>
      <dgm:spPr/>
      <dgm:t>
        <a:bodyPr/>
        <a:lstStyle/>
        <a:p>
          <a:endParaRPr lang="en-US"/>
        </a:p>
      </dgm:t>
    </dgm:pt>
    <dgm:pt modelId="{8A4B1608-7583-479A-9431-EFF4648A9268}" type="pres">
      <dgm:prSet presAssocID="{61C0C791-8261-40E3-97FD-CB0ACB03A428}" presName="rootConnector" presStyleLbl="node1" presStyleIdx="2" presStyleCnt="4"/>
      <dgm:spPr/>
      <dgm:t>
        <a:bodyPr/>
        <a:lstStyle/>
        <a:p>
          <a:endParaRPr lang="id-ID"/>
        </a:p>
      </dgm:t>
    </dgm:pt>
    <dgm:pt modelId="{22B98C5B-27D8-4C86-8AC0-91CBADA32C2A}" type="pres">
      <dgm:prSet presAssocID="{61C0C791-8261-40E3-97FD-CB0ACB03A428}" presName="childShape" presStyleCnt="0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id-ID"/>
        </a:p>
      </dgm:t>
    </dgm:pt>
    <dgm:pt modelId="{3AC470E1-788C-4F29-929A-307F6A1D0357}" type="pres">
      <dgm:prSet presAssocID="{CDCC7A79-9F8C-4208-B04F-CC5F70C6CF0C}" presName="Name13" presStyleLbl="parChTrans1D2" presStyleIdx="4" presStyleCnt="6"/>
      <dgm:spPr/>
      <dgm:t>
        <a:bodyPr/>
        <a:lstStyle/>
        <a:p>
          <a:endParaRPr lang="id-ID"/>
        </a:p>
      </dgm:t>
    </dgm:pt>
    <dgm:pt modelId="{D74CA665-CF3F-4F67-A0BD-9FDEBB6FCDAC}" type="pres">
      <dgm:prSet presAssocID="{0AD2EB8B-BB75-4C0B-9982-C2E95CC24D7F}" presName="childText" presStyleLbl="bgAcc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949B9F-820F-4B83-986D-556722E99681}" type="pres">
      <dgm:prSet presAssocID="{A1EEA723-7B9A-4C45-9775-2624828D0BEF}" presName="Name13" presStyleLbl="parChTrans1D2" presStyleIdx="5" presStyleCnt="6"/>
      <dgm:spPr/>
      <dgm:t>
        <a:bodyPr/>
        <a:lstStyle/>
        <a:p>
          <a:endParaRPr lang="id-ID"/>
        </a:p>
      </dgm:t>
    </dgm:pt>
    <dgm:pt modelId="{2BE38F50-8AB4-4BD2-9C05-C19CD88FEFD6}" type="pres">
      <dgm:prSet presAssocID="{36DDB37D-082F-4B96-B096-FFEBAB395F56}" presName="childText" presStyleLbl="bgAcc1" presStyleIdx="5" presStyleCnt="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63CB5F0-C499-4296-9976-538FEE3F0698}" type="pres">
      <dgm:prSet presAssocID="{F46F4FF6-E338-43F0-A5DA-BD7DD3D69488}" presName="root" presStyleCnt="0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id-ID"/>
        </a:p>
      </dgm:t>
    </dgm:pt>
    <dgm:pt modelId="{27A5494C-F5AC-4060-BF76-5A147B9F473A}" type="pres">
      <dgm:prSet presAssocID="{F46F4FF6-E338-43F0-A5DA-BD7DD3D69488}" presName="rootComposite" presStyleCnt="0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id-ID"/>
        </a:p>
      </dgm:t>
    </dgm:pt>
    <dgm:pt modelId="{595E5011-AC5B-469F-88EA-688D94427A0A}" type="pres">
      <dgm:prSet presAssocID="{F46F4FF6-E338-43F0-A5DA-BD7DD3D69488}" presName="rootText" presStyleLbl="node1" presStyleIdx="3" presStyleCnt="4"/>
      <dgm:spPr/>
      <dgm:t>
        <a:bodyPr/>
        <a:lstStyle/>
        <a:p>
          <a:endParaRPr lang="en-US"/>
        </a:p>
      </dgm:t>
    </dgm:pt>
    <dgm:pt modelId="{71C690F5-2381-4678-AC6C-E117842FC464}" type="pres">
      <dgm:prSet presAssocID="{F46F4FF6-E338-43F0-A5DA-BD7DD3D69488}" presName="rootConnector" presStyleLbl="node1" presStyleIdx="3" presStyleCnt="4"/>
      <dgm:spPr/>
      <dgm:t>
        <a:bodyPr/>
        <a:lstStyle/>
        <a:p>
          <a:endParaRPr lang="id-ID"/>
        </a:p>
      </dgm:t>
    </dgm:pt>
    <dgm:pt modelId="{BBB92AB0-116A-4834-A073-73E95692BA45}" type="pres">
      <dgm:prSet presAssocID="{F46F4FF6-E338-43F0-A5DA-BD7DD3D69488}" presName="childShape" presStyleCnt="0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id-ID"/>
        </a:p>
      </dgm:t>
    </dgm:pt>
  </dgm:ptLst>
  <dgm:cxnLst>
    <dgm:cxn modelId="{69BE43B4-307A-46FE-84DF-BC7D5EEC6FC4}" type="presOf" srcId="{F4B2EB13-0C45-4264-86A5-863600AFCCA3}" destId="{4ADE971B-5FF8-4907-B2D3-9B987BBB6741}" srcOrd="0" destOrd="0" presId="urn:microsoft.com/office/officeart/2005/8/layout/hierarchy3"/>
    <dgm:cxn modelId="{312ADDCF-EE2D-442F-ACA5-0034FB51EEC1}" type="presOf" srcId="{651EC5DD-58F9-483C-9D98-DD036287F530}" destId="{E6FF5021-8C83-408B-80E1-830ABBD2F6AC}" srcOrd="1" destOrd="0" presId="urn:microsoft.com/office/officeart/2005/8/layout/hierarchy3"/>
    <dgm:cxn modelId="{5EF774A7-363D-486C-B118-D7A8047E20D0}" srcId="{61C0C791-8261-40E3-97FD-CB0ACB03A428}" destId="{36DDB37D-082F-4B96-B096-FFEBAB395F56}" srcOrd="1" destOrd="0" parTransId="{A1EEA723-7B9A-4C45-9775-2624828D0BEF}" sibTransId="{960F59C6-BDCF-4C2E-9DD3-47239E6138A2}"/>
    <dgm:cxn modelId="{55AEBA66-5E1F-4A0F-A315-0E9FAFFB93F8}" type="presOf" srcId="{30718280-33FE-4E66-A750-D2CDDDE0DD0D}" destId="{852EF6DA-DAC7-4D31-9F45-E7EDF286E5A4}" srcOrd="0" destOrd="0" presId="urn:microsoft.com/office/officeart/2005/8/layout/hierarchy3"/>
    <dgm:cxn modelId="{F3565FBB-A7E1-446F-8899-E1AEA2B8480F}" type="presOf" srcId="{651EC5DD-58F9-483C-9D98-DD036287F530}" destId="{5B77EC87-D9BD-4173-AA1A-CF8B2D82EFF9}" srcOrd="0" destOrd="0" presId="urn:microsoft.com/office/officeart/2005/8/layout/hierarchy3"/>
    <dgm:cxn modelId="{47F5FDB8-3F2A-4DD2-A417-1853C5DBCC38}" type="presOf" srcId="{61C0C791-8261-40E3-97FD-CB0ACB03A428}" destId="{8A4B1608-7583-479A-9431-EFF4648A9268}" srcOrd="1" destOrd="0" presId="urn:microsoft.com/office/officeart/2005/8/layout/hierarchy3"/>
    <dgm:cxn modelId="{268379FD-31C5-42D4-82D2-8361EB382D5D}" type="presOf" srcId="{F46F4FF6-E338-43F0-A5DA-BD7DD3D69488}" destId="{595E5011-AC5B-469F-88EA-688D94427A0A}" srcOrd="0" destOrd="0" presId="urn:microsoft.com/office/officeart/2005/8/layout/hierarchy3"/>
    <dgm:cxn modelId="{9698DFCF-2D32-405F-91FF-05E0013EEAA0}" type="presOf" srcId="{BC6847A2-D723-439C-AAB6-4DE40CD9A7D0}" destId="{CC0F0BC1-2321-41CD-AC66-C6D2521F59AB}" srcOrd="0" destOrd="0" presId="urn:microsoft.com/office/officeart/2005/8/layout/hierarchy3"/>
    <dgm:cxn modelId="{EEF78CA3-A662-44A5-A46F-8E9157B0FEE7}" type="presOf" srcId="{F46F4FF6-E338-43F0-A5DA-BD7DD3D69488}" destId="{71C690F5-2381-4678-AC6C-E117842FC464}" srcOrd="1" destOrd="0" presId="urn:microsoft.com/office/officeart/2005/8/layout/hierarchy3"/>
    <dgm:cxn modelId="{65E4CBC3-26DA-489D-AF63-14D5CEDEAEF5}" type="presOf" srcId="{A183EF3C-166D-4871-ACAF-F1F38C5E032F}" destId="{696D3FB6-6A0E-4CB5-B5EA-BC6FABF6A3E7}" srcOrd="1" destOrd="0" presId="urn:microsoft.com/office/officeart/2005/8/layout/hierarchy3"/>
    <dgm:cxn modelId="{9E0282E4-B663-4AE5-BAF4-EA346B181F97}" type="presOf" srcId="{CDCC7A79-9F8C-4208-B04F-CC5F70C6CF0C}" destId="{3AC470E1-788C-4F29-929A-307F6A1D0357}" srcOrd="0" destOrd="0" presId="urn:microsoft.com/office/officeart/2005/8/layout/hierarchy3"/>
    <dgm:cxn modelId="{CD22DB2F-5BA7-42FC-8D9D-434404A82857}" type="presOf" srcId="{36DDB37D-082F-4B96-B096-FFEBAB395F56}" destId="{2BE38F50-8AB4-4BD2-9C05-C19CD88FEFD6}" srcOrd="0" destOrd="0" presId="urn:microsoft.com/office/officeart/2005/8/layout/hierarchy3"/>
    <dgm:cxn modelId="{C1DEA2A6-9B2E-4DC4-89B6-61D635F94688}" srcId="{A183EF3C-166D-4871-ACAF-F1F38C5E032F}" destId="{4261B4BA-08FE-484A-8342-CAD2733E8F43}" srcOrd="0" destOrd="0" parTransId="{98597960-D937-4F1A-B3E9-5DEE36A72842}" sibTransId="{DCC18098-0618-4397-B006-30F3C6DA74C1}"/>
    <dgm:cxn modelId="{502577E8-B6EB-4C5C-BBAD-969887325D77}" type="presOf" srcId="{84F19780-D5C9-4F1F-A1B1-2736EB60C34B}" destId="{FC10239B-2D4D-4D51-80D9-2E9E905CA2CB}" srcOrd="0" destOrd="0" presId="urn:microsoft.com/office/officeart/2005/8/layout/hierarchy3"/>
    <dgm:cxn modelId="{ADE34B3E-6111-4EBD-854C-92E325B74D3A}" srcId="{61C0C791-8261-40E3-97FD-CB0ACB03A428}" destId="{0AD2EB8B-BB75-4C0B-9982-C2E95CC24D7F}" srcOrd="0" destOrd="0" parTransId="{CDCC7A79-9F8C-4208-B04F-CC5F70C6CF0C}" sibTransId="{45ACAC61-9C90-42E3-BD95-563273FD8732}"/>
    <dgm:cxn modelId="{A1E0DCC7-3C3F-4C13-9810-D66EF2794309}" type="presOf" srcId="{B8752D61-B1BD-45B8-BAC2-DE107E31EAFE}" destId="{874959CA-9C8C-4D96-89FE-10400C258886}" srcOrd="0" destOrd="0" presId="urn:microsoft.com/office/officeart/2005/8/layout/hierarchy3"/>
    <dgm:cxn modelId="{1E00FD4C-0AE2-46D9-83B6-E2A5C02371EF}" type="presOf" srcId="{98597960-D937-4F1A-B3E9-5DEE36A72842}" destId="{D96AE8AD-7E99-44AF-991B-4C629D4B64C3}" srcOrd="0" destOrd="0" presId="urn:microsoft.com/office/officeart/2005/8/layout/hierarchy3"/>
    <dgm:cxn modelId="{CC0545AF-D72F-4B90-A698-D842D47ED958}" srcId="{93D61D2C-44B3-473A-ACAA-A0AEF15527CB}" destId="{61C0C791-8261-40E3-97FD-CB0ACB03A428}" srcOrd="2" destOrd="0" parTransId="{DF2F5D5E-504A-4CB0-BB6C-76A8E23F16A6}" sibTransId="{10D5D6F8-FB21-4B4F-B305-CCBB193E5943}"/>
    <dgm:cxn modelId="{5A1E05FC-67A5-41CE-99DB-668CE10EB1E5}" srcId="{93D61D2C-44B3-473A-ACAA-A0AEF15527CB}" destId="{651EC5DD-58F9-483C-9D98-DD036287F530}" srcOrd="0" destOrd="0" parTransId="{4F455544-6556-4254-A2F1-773A811E316D}" sibTransId="{DEEC544A-7609-4EE9-B9ED-57A314CB4E5B}"/>
    <dgm:cxn modelId="{40FDFF72-4919-4634-BF07-1FAD9E36EE8D}" type="presOf" srcId="{61C0C791-8261-40E3-97FD-CB0ACB03A428}" destId="{BB0C32B4-A7BF-4DEF-8173-01E51C43D659}" srcOrd="0" destOrd="0" presId="urn:microsoft.com/office/officeart/2005/8/layout/hierarchy3"/>
    <dgm:cxn modelId="{0E883457-2617-4A60-BE5D-1D781917F997}" type="presOf" srcId="{0AD2EB8B-BB75-4C0B-9982-C2E95CC24D7F}" destId="{D74CA665-CF3F-4F67-A0BD-9FDEBB6FCDAC}" srcOrd="0" destOrd="0" presId="urn:microsoft.com/office/officeart/2005/8/layout/hierarchy3"/>
    <dgm:cxn modelId="{E260004D-81E7-4B47-A0AC-6C00863A3051}" srcId="{93D61D2C-44B3-473A-ACAA-A0AEF15527CB}" destId="{A183EF3C-166D-4871-ACAF-F1F38C5E032F}" srcOrd="1" destOrd="0" parTransId="{68CEDBDA-27ED-44E3-AE2C-9771FCDADF41}" sibTransId="{327FB293-2B48-4238-8B0E-F07A38DA767E}"/>
    <dgm:cxn modelId="{88F78A43-78DA-49CB-949C-49FB72506CAF}" srcId="{A183EF3C-166D-4871-ACAF-F1F38C5E032F}" destId="{21657E40-5C29-44A5-8736-E5D31E23FAD5}" srcOrd="2" destOrd="0" parTransId="{84F19780-D5C9-4F1F-A1B1-2736EB60C34B}" sibTransId="{F9B70487-47A3-4A28-A93D-703F9AF55B05}"/>
    <dgm:cxn modelId="{FDA8A241-CF0B-4863-8B4C-E112C16D9C5A}" type="presOf" srcId="{93D61D2C-44B3-473A-ACAA-A0AEF15527CB}" destId="{FFAD5473-ED4C-4016-85BC-3550AFB3FE80}" srcOrd="0" destOrd="0" presId="urn:microsoft.com/office/officeart/2005/8/layout/hierarchy3"/>
    <dgm:cxn modelId="{EAC17101-C06E-45CA-B015-F2CA441FFA5C}" srcId="{651EC5DD-58F9-483C-9D98-DD036287F530}" destId="{30718280-33FE-4E66-A750-D2CDDDE0DD0D}" srcOrd="0" destOrd="0" parTransId="{BC6847A2-D723-439C-AAB6-4DE40CD9A7D0}" sibTransId="{A6534CFA-0D65-4AB1-8352-B7E5D2FA548F}"/>
    <dgm:cxn modelId="{97125FBE-2B85-4EA9-B487-202839C6E5BA}" type="presOf" srcId="{A183EF3C-166D-4871-ACAF-F1F38C5E032F}" destId="{696283C6-6350-4C02-9E26-32C0DE805A59}" srcOrd="0" destOrd="0" presId="urn:microsoft.com/office/officeart/2005/8/layout/hierarchy3"/>
    <dgm:cxn modelId="{0694A36B-18CE-409B-B115-3603ECA91A5C}" type="presOf" srcId="{4261B4BA-08FE-484A-8342-CAD2733E8F43}" destId="{54B69FB6-5EAB-4453-ABA0-AF2A4C3F08AF}" srcOrd="0" destOrd="0" presId="urn:microsoft.com/office/officeart/2005/8/layout/hierarchy3"/>
    <dgm:cxn modelId="{58A5E56D-256E-4987-BC0D-F126A0689E41}" type="presOf" srcId="{A1EEA723-7B9A-4C45-9775-2624828D0BEF}" destId="{27949B9F-820F-4B83-986D-556722E99681}" srcOrd="0" destOrd="0" presId="urn:microsoft.com/office/officeart/2005/8/layout/hierarchy3"/>
    <dgm:cxn modelId="{FF9C1AE9-215E-4120-8228-540AC5C7EBF8}" type="presOf" srcId="{21657E40-5C29-44A5-8736-E5D31E23FAD5}" destId="{3E02B876-43D4-4A74-9E5F-45B696202886}" srcOrd="0" destOrd="0" presId="urn:microsoft.com/office/officeart/2005/8/layout/hierarchy3"/>
    <dgm:cxn modelId="{00406BD8-3745-4654-9D9D-7856E6B8B97E}" srcId="{A183EF3C-166D-4871-ACAF-F1F38C5E032F}" destId="{B8752D61-B1BD-45B8-BAC2-DE107E31EAFE}" srcOrd="1" destOrd="0" parTransId="{F4B2EB13-0C45-4264-86A5-863600AFCCA3}" sibTransId="{075DF104-72B9-4102-95F6-37F7BB74F726}"/>
    <dgm:cxn modelId="{96659A9D-5AF7-42D4-8596-ECCB9711335C}" srcId="{93D61D2C-44B3-473A-ACAA-A0AEF15527CB}" destId="{F46F4FF6-E338-43F0-A5DA-BD7DD3D69488}" srcOrd="3" destOrd="0" parTransId="{2E2C3404-6C0D-4D34-A01C-37396BEBB46A}" sibTransId="{1C1AE47D-2509-4857-96C7-9649CEF3AB69}"/>
    <dgm:cxn modelId="{6B8BB23D-EC79-444F-ABFA-DEE3A4A60805}" type="presParOf" srcId="{FFAD5473-ED4C-4016-85BC-3550AFB3FE80}" destId="{FEDE1A0F-F9AE-4FB2-9E07-D67CA4442D85}" srcOrd="0" destOrd="0" presId="urn:microsoft.com/office/officeart/2005/8/layout/hierarchy3"/>
    <dgm:cxn modelId="{DD374B2B-21B0-4963-AE31-AAE0592EACA3}" type="presParOf" srcId="{FEDE1A0F-F9AE-4FB2-9E07-D67CA4442D85}" destId="{1E0589A0-0FE4-4A93-9C5E-C344DC1D4955}" srcOrd="0" destOrd="0" presId="urn:microsoft.com/office/officeart/2005/8/layout/hierarchy3"/>
    <dgm:cxn modelId="{1F0DBE10-3596-4B6A-B239-771509A53A11}" type="presParOf" srcId="{1E0589A0-0FE4-4A93-9C5E-C344DC1D4955}" destId="{5B77EC87-D9BD-4173-AA1A-CF8B2D82EFF9}" srcOrd="0" destOrd="0" presId="urn:microsoft.com/office/officeart/2005/8/layout/hierarchy3"/>
    <dgm:cxn modelId="{9B59ADEF-AC26-47DD-BB10-9BE250CF3977}" type="presParOf" srcId="{1E0589A0-0FE4-4A93-9C5E-C344DC1D4955}" destId="{E6FF5021-8C83-408B-80E1-830ABBD2F6AC}" srcOrd="1" destOrd="0" presId="urn:microsoft.com/office/officeart/2005/8/layout/hierarchy3"/>
    <dgm:cxn modelId="{AB59438E-03DB-4072-9DBB-062B1545B533}" type="presParOf" srcId="{FEDE1A0F-F9AE-4FB2-9E07-D67CA4442D85}" destId="{5CF251DA-7448-4D94-8875-38FBC0BF5C01}" srcOrd="1" destOrd="0" presId="urn:microsoft.com/office/officeart/2005/8/layout/hierarchy3"/>
    <dgm:cxn modelId="{D69E7954-1696-4E94-8FE7-568C1534B942}" type="presParOf" srcId="{5CF251DA-7448-4D94-8875-38FBC0BF5C01}" destId="{CC0F0BC1-2321-41CD-AC66-C6D2521F59AB}" srcOrd="0" destOrd="0" presId="urn:microsoft.com/office/officeart/2005/8/layout/hierarchy3"/>
    <dgm:cxn modelId="{BC5AED1C-C9DF-45F6-8084-BCEDB0DDEE32}" type="presParOf" srcId="{5CF251DA-7448-4D94-8875-38FBC0BF5C01}" destId="{852EF6DA-DAC7-4D31-9F45-E7EDF286E5A4}" srcOrd="1" destOrd="0" presId="urn:microsoft.com/office/officeart/2005/8/layout/hierarchy3"/>
    <dgm:cxn modelId="{CF07FDC8-1CFB-40A4-83C0-2A3319B709A7}" type="presParOf" srcId="{FFAD5473-ED4C-4016-85BC-3550AFB3FE80}" destId="{A473193A-D10D-4056-9B51-BBFE1457F440}" srcOrd="1" destOrd="0" presId="urn:microsoft.com/office/officeart/2005/8/layout/hierarchy3"/>
    <dgm:cxn modelId="{BC08FFDC-3716-4958-B005-78DA1B414DF7}" type="presParOf" srcId="{A473193A-D10D-4056-9B51-BBFE1457F440}" destId="{EB4068D3-E9E8-4FBC-B7D4-01AD646DFB11}" srcOrd="0" destOrd="0" presId="urn:microsoft.com/office/officeart/2005/8/layout/hierarchy3"/>
    <dgm:cxn modelId="{5B69D267-1655-4A53-A739-CE0E97891E2E}" type="presParOf" srcId="{EB4068D3-E9E8-4FBC-B7D4-01AD646DFB11}" destId="{696283C6-6350-4C02-9E26-32C0DE805A59}" srcOrd="0" destOrd="0" presId="urn:microsoft.com/office/officeart/2005/8/layout/hierarchy3"/>
    <dgm:cxn modelId="{78D76E43-0051-49BB-ABD8-80B285932BDF}" type="presParOf" srcId="{EB4068D3-E9E8-4FBC-B7D4-01AD646DFB11}" destId="{696D3FB6-6A0E-4CB5-B5EA-BC6FABF6A3E7}" srcOrd="1" destOrd="0" presId="urn:microsoft.com/office/officeart/2005/8/layout/hierarchy3"/>
    <dgm:cxn modelId="{55C6D656-E60C-4AE1-82AB-C05D96E2E25D}" type="presParOf" srcId="{A473193A-D10D-4056-9B51-BBFE1457F440}" destId="{DF780CD5-4102-4254-8BD7-CF6502FD0B4B}" srcOrd="1" destOrd="0" presId="urn:microsoft.com/office/officeart/2005/8/layout/hierarchy3"/>
    <dgm:cxn modelId="{6F287048-F908-4869-85EC-F5185D12311A}" type="presParOf" srcId="{DF780CD5-4102-4254-8BD7-CF6502FD0B4B}" destId="{D96AE8AD-7E99-44AF-991B-4C629D4B64C3}" srcOrd="0" destOrd="0" presId="urn:microsoft.com/office/officeart/2005/8/layout/hierarchy3"/>
    <dgm:cxn modelId="{A5DDFB0A-1861-490A-BB53-44870362CC83}" type="presParOf" srcId="{DF780CD5-4102-4254-8BD7-CF6502FD0B4B}" destId="{54B69FB6-5EAB-4453-ABA0-AF2A4C3F08AF}" srcOrd="1" destOrd="0" presId="urn:microsoft.com/office/officeart/2005/8/layout/hierarchy3"/>
    <dgm:cxn modelId="{EDA52BED-8054-4539-AC60-1AA78999FE62}" type="presParOf" srcId="{DF780CD5-4102-4254-8BD7-CF6502FD0B4B}" destId="{4ADE971B-5FF8-4907-B2D3-9B987BBB6741}" srcOrd="2" destOrd="0" presId="urn:microsoft.com/office/officeart/2005/8/layout/hierarchy3"/>
    <dgm:cxn modelId="{997C0B4F-7ADD-4527-8397-CBE165CBC1D8}" type="presParOf" srcId="{DF780CD5-4102-4254-8BD7-CF6502FD0B4B}" destId="{874959CA-9C8C-4D96-89FE-10400C258886}" srcOrd="3" destOrd="0" presId="urn:microsoft.com/office/officeart/2005/8/layout/hierarchy3"/>
    <dgm:cxn modelId="{FC69E8AB-D8F7-485A-914F-8B24F245E918}" type="presParOf" srcId="{DF780CD5-4102-4254-8BD7-CF6502FD0B4B}" destId="{FC10239B-2D4D-4D51-80D9-2E9E905CA2CB}" srcOrd="4" destOrd="0" presId="urn:microsoft.com/office/officeart/2005/8/layout/hierarchy3"/>
    <dgm:cxn modelId="{6A0CF5B1-EBE3-4693-8DE0-7529777BA81A}" type="presParOf" srcId="{DF780CD5-4102-4254-8BD7-CF6502FD0B4B}" destId="{3E02B876-43D4-4A74-9E5F-45B696202886}" srcOrd="5" destOrd="0" presId="urn:microsoft.com/office/officeart/2005/8/layout/hierarchy3"/>
    <dgm:cxn modelId="{57660F79-4A93-4881-B720-98D7A2F3B2B3}" type="presParOf" srcId="{FFAD5473-ED4C-4016-85BC-3550AFB3FE80}" destId="{E7BBEC07-DC08-4DC0-980B-22ACA6982C09}" srcOrd="2" destOrd="0" presId="urn:microsoft.com/office/officeart/2005/8/layout/hierarchy3"/>
    <dgm:cxn modelId="{AED86A4A-3C23-44BA-97F7-73EA717CCC20}" type="presParOf" srcId="{E7BBEC07-DC08-4DC0-980B-22ACA6982C09}" destId="{8B0BA171-7010-4567-BD3A-75EC90EB63ED}" srcOrd="0" destOrd="0" presId="urn:microsoft.com/office/officeart/2005/8/layout/hierarchy3"/>
    <dgm:cxn modelId="{C741C38B-1752-42D4-92D8-1133F479A441}" type="presParOf" srcId="{8B0BA171-7010-4567-BD3A-75EC90EB63ED}" destId="{BB0C32B4-A7BF-4DEF-8173-01E51C43D659}" srcOrd="0" destOrd="0" presId="urn:microsoft.com/office/officeart/2005/8/layout/hierarchy3"/>
    <dgm:cxn modelId="{9DF82D9F-DAAC-4929-90F8-37EC87F85802}" type="presParOf" srcId="{8B0BA171-7010-4567-BD3A-75EC90EB63ED}" destId="{8A4B1608-7583-479A-9431-EFF4648A9268}" srcOrd="1" destOrd="0" presId="urn:microsoft.com/office/officeart/2005/8/layout/hierarchy3"/>
    <dgm:cxn modelId="{26CFD3DF-C8B0-4AC5-A499-1AE42D33A701}" type="presParOf" srcId="{E7BBEC07-DC08-4DC0-980B-22ACA6982C09}" destId="{22B98C5B-27D8-4C86-8AC0-91CBADA32C2A}" srcOrd="1" destOrd="0" presId="urn:microsoft.com/office/officeart/2005/8/layout/hierarchy3"/>
    <dgm:cxn modelId="{BF346E00-9BE2-4647-A8A4-1F8697121CAC}" type="presParOf" srcId="{22B98C5B-27D8-4C86-8AC0-91CBADA32C2A}" destId="{3AC470E1-788C-4F29-929A-307F6A1D0357}" srcOrd="0" destOrd="0" presId="urn:microsoft.com/office/officeart/2005/8/layout/hierarchy3"/>
    <dgm:cxn modelId="{A0D63921-18E4-450E-A022-160311242029}" type="presParOf" srcId="{22B98C5B-27D8-4C86-8AC0-91CBADA32C2A}" destId="{D74CA665-CF3F-4F67-A0BD-9FDEBB6FCDAC}" srcOrd="1" destOrd="0" presId="urn:microsoft.com/office/officeart/2005/8/layout/hierarchy3"/>
    <dgm:cxn modelId="{FCD0C01D-ED11-40D3-A9E8-AF90272F00A6}" type="presParOf" srcId="{22B98C5B-27D8-4C86-8AC0-91CBADA32C2A}" destId="{27949B9F-820F-4B83-986D-556722E99681}" srcOrd="2" destOrd="0" presId="urn:microsoft.com/office/officeart/2005/8/layout/hierarchy3"/>
    <dgm:cxn modelId="{415FB892-2C6E-4F28-93B9-8468AB2A66C5}" type="presParOf" srcId="{22B98C5B-27D8-4C86-8AC0-91CBADA32C2A}" destId="{2BE38F50-8AB4-4BD2-9C05-C19CD88FEFD6}" srcOrd="3" destOrd="0" presId="urn:microsoft.com/office/officeart/2005/8/layout/hierarchy3"/>
    <dgm:cxn modelId="{B8D48F42-F1AE-4C72-9805-F506D77F8615}" type="presParOf" srcId="{FFAD5473-ED4C-4016-85BC-3550AFB3FE80}" destId="{363CB5F0-C499-4296-9976-538FEE3F0698}" srcOrd="3" destOrd="0" presId="urn:microsoft.com/office/officeart/2005/8/layout/hierarchy3"/>
    <dgm:cxn modelId="{C683959F-9622-4139-AF43-C4D51F2EE752}" type="presParOf" srcId="{363CB5F0-C499-4296-9976-538FEE3F0698}" destId="{27A5494C-F5AC-4060-BF76-5A147B9F473A}" srcOrd="0" destOrd="0" presId="urn:microsoft.com/office/officeart/2005/8/layout/hierarchy3"/>
    <dgm:cxn modelId="{21A8D246-3CE8-4861-8088-AEE0177D66F8}" type="presParOf" srcId="{27A5494C-F5AC-4060-BF76-5A147B9F473A}" destId="{595E5011-AC5B-469F-88EA-688D94427A0A}" srcOrd="0" destOrd="0" presId="urn:microsoft.com/office/officeart/2005/8/layout/hierarchy3"/>
    <dgm:cxn modelId="{195F5525-3FA8-452D-8A80-DDD5BFF3885F}" type="presParOf" srcId="{27A5494C-F5AC-4060-BF76-5A147B9F473A}" destId="{71C690F5-2381-4678-AC6C-E117842FC464}" srcOrd="1" destOrd="0" presId="urn:microsoft.com/office/officeart/2005/8/layout/hierarchy3"/>
    <dgm:cxn modelId="{F6A8BCE2-25AA-4E8B-BCAE-823C7897A278}" type="presParOf" srcId="{363CB5F0-C499-4296-9976-538FEE3F0698}" destId="{BBB92AB0-116A-4834-A073-73E95692BA45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0FD478-8B3C-49F3-AC60-45A90DECCDA3}" type="datetimeFigureOut">
              <a:rPr lang="id-ID" smtClean="0"/>
              <a:t>27/06/2019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6F43F1-E1D2-4C0F-8337-C65B19D1C36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35667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660B85-82F4-48DC-A391-EDF844D9B565}" type="slidenum">
              <a:rPr lang="en-US"/>
              <a:pPr/>
              <a:t>3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888" y="744538"/>
            <a:ext cx="6629400" cy="3730625"/>
          </a:xfrm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725085"/>
            <a:ext cx="5029200" cy="4477391"/>
          </a:xfrm>
          <a:ln/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681655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788731-710E-44C0-9B54-72F45DA08ED3}" type="slidenum">
              <a:rPr lang="en-US" altLang="id-ID"/>
              <a:pPr/>
              <a:t>5</a:t>
            </a:fld>
            <a:endParaRPr lang="en-US" altLang="id-ID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4213"/>
            <a:ext cx="6097588" cy="3430587"/>
          </a:xfrm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6388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id-ID" altLang="id-ID"/>
          </a:p>
        </p:txBody>
      </p:sp>
    </p:spTree>
    <p:extLst>
      <p:ext uri="{BB962C8B-B14F-4D97-AF65-F5344CB8AC3E}">
        <p14:creationId xmlns:p14="http://schemas.microsoft.com/office/powerpoint/2010/main" val="296019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id-ID" altLang="id-ID" sz="2400">
                <a:latin typeface="Times New Roman" panose="02020603050405020304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id-ID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id-ID" altLang="id-ID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id-ID" altLang="id-ID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id-ID" altLang="id-ID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id-ID" altLang="id-ID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id-ID" altLang="id-ID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id-ID" altLang="id-ID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id-ID" altLang="id-ID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id-ID" altLang="id-ID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id-ID" altLang="id-ID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id-ID" altLang="id-ID" sz="24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1742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3962400" y="1828800"/>
            <a:ext cx="80264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42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3962400" y="4267200"/>
            <a:ext cx="80264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5BA8B7-E0BB-46A9-9DE5-AB15D6CE9847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654170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66C7F7-E465-4316-B762-F30FA5244C52}" type="slidenum">
              <a:rPr lang="en-US" altLang="id-ID"/>
              <a:pPr/>
              <a:t>‹#›</a:t>
            </a:fld>
            <a:endParaRPr lang="en-US" altLang="id-ID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472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457200"/>
            <a:ext cx="27432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457200"/>
            <a:ext cx="80264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8908C5-14E9-4400-BB74-C8A622879C04}" type="slidenum">
              <a:rPr lang="en-US" altLang="id-ID"/>
              <a:pPr/>
              <a:t>‹#›</a:t>
            </a:fld>
            <a:endParaRPr lang="en-US" altLang="id-ID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049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E8D601-C679-4D0C-90B2-65284F09029A}" type="slidenum">
              <a:rPr lang="en-US" altLang="id-ID"/>
              <a:pPr/>
              <a:t>‹#›</a:t>
            </a:fld>
            <a:endParaRPr lang="en-US" altLang="id-ID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571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3F0A80-770D-4AEE-A6BC-AF7DC644F54F}" type="slidenum">
              <a:rPr lang="en-US" altLang="id-ID"/>
              <a:pPr/>
              <a:t>‹#›</a:t>
            </a:fld>
            <a:endParaRPr lang="en-US" altLang="id-ID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318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53848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3848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2660E0-365B-42AD-B1EB-6BA99E95207F}" type="slidenum">
              <a:rPr lang="en-US" altLang="id-ID"/>
              <a:pPr/>
              <a:t>‹#›</a:t>
            </a:fld>
            <a:endParaRPr lang="en-US" altLang="id-ID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949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754101-4E54-48E4-B92E-20E661A8EEFC}" type="slidenum">
              <a:rPr lang="en-US" altLang="id-ID"/>
              <a:pPr/>
              <a:t>‹#›</a:t>
            </a:fld>
            <a:endParaRPr lang="en-US" altLang="id-ID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722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8A1BAA-1CF6-49F9-BD1D-AF8817DB8166}" type="slidenum">
              <a:rPr lang="en-US" altLang="id-ID"/>
              <a:pPr/>
              <a:t>‹#›</a:t>
            </a:fld>
            <a:endParaRPr lang="en-US" altLang="id-ID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01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CF508C-3F7F-47A6-A639-F5EE3B789752}" type="slidenum">
              <a:rPr lang="en-US" altLang="id-ID"/>
              <a:pPr/>
              <a:t>‹#›</a:t>
            </a:fld>
            <a:endParaRPr lang="en-US" altLang="id-ID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375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D30722-05DA-4068-8F0F-494A75B1567C}" type="slidenum">
              <a:rPr lang="en-US" altLang="id-ID"/>
              <a:pPr/>
              <a:t>‹#›</a:t>
            </a:fld>
            <a:endParaRPr lang="en-US" altLang="id-ID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498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874503-CF61-44EF-80EA-544AA453EB9B}" type="slidenum">
              <a:rPr lang="en-US" altLang="id-ID"/>
              <a:pPr/>
              <a:t>‹#›</a:t>
            </a:fld>
            <a:endParaRPr lang="en-US" altLang="id-ID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540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anose="020B0A04020102020204" pitchFamily="34" charset="0"/>
              </a:defRPr>
            </a:lvl1pPr>
          </a:lstStyle>
          <a:p>
            <a:fld id="{18A2A385-39C6-490C-9AE0-FF4E42841C71}" type="slidenum">
              <a:rPr lang="en-US" altLang="id-ID"/>
              <a:pPr/>
              <a:t>‹#›</a:t>
            </a:fld>
            <a:endParaRPr lang="en-US" altLang="id-ID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12192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id-ID" altLang="id-ID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id-ID" sz="2400">
                <a:latin typeface="Times New Roman" panose="02020603050405020304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id-ID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id-ID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id-ID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id-ID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id-ID" sz="2400">
                <a:latin typeface="Times New Roman" panose="02020603050405020304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id-ID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id-ID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57200"/>
            <a:ext cx="10972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d-ID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10972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d-ID" smtClean="0"/>
              <a:t>Click to edit Master text styles</a:t>
            </a:r>
          </a:p>
          <a:p>
            <a:pPr lvl="1"/>
            <a:r>
              <a:rPr lang="en-US" altLang="id-ID" smtClean="0"/>
              <a:t>Second level</a:t>
            </a:r>
          </a:p>
          <a:p>
            <a:pPr lvl="2"/>
            <a:r>
              <a:rPr lang="en-US" altLang="id-ID" smtClean="0"/>
              <a:t>Third level</a:t>
            </a:r>
          </a:p>
          <a:p>
            <a:pPr lvl="3"/>
            <a:r>
              <a:rPr lang="en-US" altLang="id-ID" smtClean="0"/>
              <a:t>Fourth level</a:t>
            </a:r>
          </a:p>
          <a:p>
            <a:pPr lvl="4"/>
            <a:r>
              <a:rPr lang="en-US" altLang="id-ID" smtClean="0"/>
              <a:t>Fifth level</a:t>
            </a:r>
          </a:p>
        </p:txBody>
      </p:sp>
      <p:sp>
        <p:nvSpPr>
          <p:cNvPr id="1640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33800" y="1828800"/>
            <a:ext cx="8255000" cy="2209800"/>
          </a:xfrm>
        </p:spPr>
        <p:txBody>
          <a:bodyPr/>
          <a:lstStyle/>
          <a:p>
            <a:pPr eaLnBrk="1" hangingPunct="1"/>
            <a:r>
              <a:rPr lang="en-US" altLang="id-ID" sz="3200" b="1" dirty="0" err="1" smtClean="0">
                <a:latin typeface="Arial Black" panose="020B0A04020102020204" pitchFamily="34" charset="0"/>
              </a:rPr>
              <a:t>Masalah</a:t>
            </a:r>
            <a:r>
              <a:rPr lang="en-US" altLang="id-ID" sz="3200" b="1" dirty="0" smtClean="0">
                <a:latin typeface="Arial Black" panose="020B0A04020102020204" pitchFamily="34" charset="0"/>
              </a:rPr>
              <a:t> </a:t>
            </a:r>
            <a:r>
              <a:rPr lang="en-US" altLang="id-ID" sz="3200" b="1" dirty="0" err="1" smtClean="0">
                <a:latin typeface="Arial Black" panose="020B0A04020102020204" pitchFamily="34" charset="0"/>
              </a:rPr>
              <a:t>Kebijakan</a:t>
            </a:r>
            <a:r>
              <a:rPr lang="en-US" altLang="id-ID" sz="3200" b="1" dirty="0" smtClean="0">
                <a:latin typeface="Arial Black" panose="020B0A04020102020204" pitchFamily="34" charset="0"/>
              </a:rPr>
              <a:t> </a:t>
            </a:r>
            <a:r>
              <a:rPr lang="en-US" altLang="id-ID" sz="3200" b="1" dirty="0" err="1" smtClean="0">
                <a:latin typeface="Arial Black" panose="020B0A04020102020204" pitchFamily="34" charset="0"/>
              </a:rPr>
              <a:t>Publik</a:t>
            </a:r>
            <a:r>
              <a:rPr lang="en-US" altLang="id-ID" sz="3200" b="1" dirty="0" smtClean="0">
                <a:latin typeface="Arial Black" panose="020B0A04020102020204" pitchFamily="34" charset="0"/>
              </a:rPr>
              <a:t> di Daerah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52850" y="4495800"/>
            <a:ext cx="8026400" cy="1524000"/>
          </a:xfrm>
        </p:spPr>
        <p:txBody>
          <a:bodyPr/>
          <a:lstStyle/>
          <a:p>
            <a:pPr eaLnBrk="1" hangingPunct="1"/>
            <a:r>
              <a:rPr lang="en-US" altLang="id-ID" sz="2800" dirty="0" err="1" smtClean="0"/>
              <a:t>Deddy</a:t>
            </a:r>
            <a:r>
              <a:rPr lang="en-US" altLang="id-ID" sz="2800" dirty="0" smtClean="0"/>
              <a:t> S </a:t>
            </a:r>
            <a:r>
              <a:rPr lang="en-US" altLang="id-ID" sz="2800" dirty="0" err="1" smtClean="0"/>
              <a:t>Bratakusumah</a:t>
            </a:r>
            <a:r>
              <a:rPr lang="en-US" altLang="id-ID" sz="2800" dirty="0" smtClean="0"/>
              <a:t>, PhD</a:t>
            </a:r>
          </a:p>
          <a:p>
            <a:pPr eaLnBrk="1" hangingPunct="1"/>
            <a:r>
              <a:rPr lang="en-US" altLang="id-ID" sz="2800" dirty="0" smtClean="0"/>
              <a:t>2018</a:t>
            </a:r>
            <a:endParaRPr lang="id-ID" altLang="id-ID" sz="2800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542743" y="1972468"/>
            <a:ext cx="1558545" cy="579691"/>
          </a:xfrm>
          <a:prstGeom prst="roundRect">
            <a:avLst/>
          </a:prstGeom>
          <a:solidFill>
            <a:schemeClr val="accent2">
              <a:lumMod val="10000"/>
              <a:lumOff val="90000"/>
            </a:schemeClr>
          </a:solidFill>
          <a:ln w="19050">
            <a:solidFill>
              <a:schemeClr val="accent2">
                <a:lumMod val="10000"/>
                <a:lumOff val="90000"/>
              </a:schemeClr>
            </a:solidFill>
            <a:headEnd type="none" w="med" len="med"/>
            <a:tailEnd type="triangle" w="med" len="me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id-ID" sz="1200" b="1" dirty="0">
                <a:solidFill>
                  <a:srgbClr val="002060"/>
                </a:solidFill>
                <a:latin typeface="Arial Narrow" panose="020B0606020202030204" pitchFamily="34" charset="0"/>
              </a:rPr>
              <a:t>KONKUREN</a:t>
            </a:r>
            <a:endParaRPr lang="th-TH" sz="12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230164" y="1969246"/>
            <a:ext cx="1561313" cy="579691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accent3">
                <a:lumMod val="40000"/>
                <a:lumOff val="60000"/>
              </a:schemeClr>
            </a:solidFill>
            <a:headEnd type="none" w="med" len="med"/>
            <a:tailEnd type="triangle" w="med" len="me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id-ID" sz="12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ABSOLUT PUSAT</a:t>
            </a:r>
            <a:endParaRPr lang="en-US" sz="12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494158" y="3277835"/>
            <a:ext cx="912633" cy="404106"/>
          </a:xfrm>
          <a:prstGeom prst="roundRect">
            <a:avLst/>
          </a:prstGeom>
          <a:solidFill>
            <a:schemeClr val="accent2">
              <a:lumMod val="50000"/>
              <a:lumOff val="50000"/>
            </a:schemeClr>
          </a:solidFill>
          <a:ln w="19050">
            <a:solidFill>
              <a:schemeClr val="accent2">
                <a:lumMod val="50000"/>
                <a:lumOff val="50000"/>
              </a:schemeClr>
            </a:solidFill>
            <a:headEnd type="none" w="med" len="med"/>
            <a:tailEnd type="triangle" w="med" len="me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id-ID" sz="1200" b="1" dirty="0">
                <a:solidFill>
                  <a:srgbClr val="002060"/>
                </a:solidFill>
                <a:latin typeface="Arial Narrow" panose="020B0606020202030204" pitchFamily="34" charset="0"/>
              </a:rPr>
              <a:t>PILIHAN (8)</a:t>
            </a:r>
            <a:endParaRPr lang="th-TH" sz="12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791477" y="3260869"/>
            <a:ext cx="1223962" cy="438793"/>
          </a:xfrm>
          <a:prstGeom prst="roundRect">
            <a:avLst/>
          </a:prstGeom>
          <a:solidFill>
            <a:schemeClr val="accent2">
              <a:lumMod val="10000"/>
              <a:lumOff val="90000"/>
            </a:schemeClr>
          </a:solidFill>
          <a:ln w="19050">
            <a:solidFill>
              <a:schemeClr val="accent2">
                <a:lumMod val="10000"/>
                <a:lumOff val="90000"/>
              </a:schemeClr>
            </a:solidFill>
            <a:headEnd type="none" w="med" len="med"/>
            <a:tailEnd type="triangle" w="med" len="me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id-ID" sz="1200" b="1" dirty="0">
                <a:solidFill>
                  <a:srgbClr val="002060"/>
                </a:solidFill>
                <a:latin typeface="Arial Narrow" panose="020B0606020202030204" pitchFamily="34" charset="0"/>
              </a:rPr>
              <a:t>WAJIB (24)</a:t>
            </a:r>
            <a:endParaRPr lang="th-TH" sz="12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369060" y="3938516"/>
            <a:ext cx="2016125" cy="440135"/>
          </a:xfrm>
          <a:prstGeom prst="roundRect">
            <a:avLst/>
          </a:prstGeom>
          <a:solidFill>
            <a:schemeClr val="accent2">
              <a:lumMod val="10000"/>
              <a:lumOff val="90000"/>
            </a:schemeClr>
          </a:solidFill>
          <a:ln w="19050">
            <a:solidFill>
              <a:schemeClr val="accent2">
                <a:lumMod val="10000"/>
                <a:lumOff val="90000"/>
              </a:schemeClr>
            </a:solidFill>
            <a:headEnd type="none" w="med" len="med"/>
            <a:tailEnd type="triangle" w="med" len="me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id-ID" sz="1200" b="1" dirty="0">
                <a:solidFill>
                  <a:srgbClr val="002060"/>
                </a:solidFill>
                <a:latin typeface="Arial Narrow" panose="020B0606020202030204" pitchFamily="34" charset="0"/>
              </a:rPr>
              <a:t>PELAYANAN DASAR (6)</a:t>
            </a:r>
            <a:endParaRPr lang="th-TH" sz="12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903452" y="3962670"/>
            <a:ext cx="1670532" cy="570560"/>
          </a:xfrm>
          <a:prstGeom prst="roundRect">
            <a:avLst/>
          </a:prstGeom>
          <a:solidFill>
            <a:schemeClr val="accent2">
              <a:lumMod val="10000"/>
              <a:lumOff val="90000"/>
            </a:schemeClr>
          </a:solidFill>
          <a:ln w="19050">
            <a:solidFill>
              <a:schemeClr val="accent2">
                <a:lumMod val="10000"/>
                <a:lumOff val="90000"/>
              </a:schemeClr>
            </a:solidFill>
            <a:headEnd type="none" w="med" len="med"/>
            <a:tailEnd type="triangle" w="med" len="me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id-ID" sz="1200" b="1" dirty="0">
                <a:solidFill>
                  <a:srgbClr val="002060"/>
                </a:solidFill>
                <a:latin typeface="Arial Narrow" panose="020B0606020202030204" pitchFamily="34" charset="0"/>
              </a:rPr>
              <a:t>NON PELAYANAN DASAR (18)</a:t>
            </a:r>
            <a:endParaRPr lang="th-TH" sz="12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300275" y="5207515"/>
            <a:ext cx="1202956" cy="440135"/>
          </a:xfrm>
          <a:prstGeom prst="roundRect">
            <a:avLst/>
          </a:prstGeom>
          <a:solidFill>
            <a:srgbClr val="00B0F0"/>
          </a:solidFill>
          <a:ln w="19050">
            <a:solidFill>
              <a:srgbClr val="00B0F0"/>
            </a:solidFill>
            <a:headEnd type="none" w="med" len="med"/>
            <a:tailEnd type="triangle" w="med" len="me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id-ID" sz="1200" b="1" dirty="0">
                <a:solidFill>
                  <a:srgbClr val="002060"/>
                </a:solidFill>
                <a:latin typeface="Arial Narrow" panose="020B0606020202030204" pitchFamily="34" charset="0"/>
              </a:rPr>
              <a:t>S P M</a:t>
            </a:r>
            <a:endParaRPr lang="th-TH" sz="12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97388" y="3830270"/>
            <a:ext cx="1587655" cy="1377246"/>
          </a:xfrm>
          <a:prstGeom prst="rect">
            <a:avLst/>
          </a:prstGeom>
          <a:solidFill>
            <a:schemeClr val="accent2">
              <a:lumMod val="25000"/>
              <a:lumOff val="75000"/>
            </a:schemeClr>
          </a:solidFill>
          <a:ln w="19050">
            <a:solidFill>
              <a:schemeClr val="accent2">
                <a:lumMod val="25000"/>
                <a:lumOff val="75000"/>
              </a:schemeClr>
            </a:solidFill>
            <a:headEnd type="none" w="med" len="med"/>
            <a:tailEnd type="triangle" w="med" len="me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85725" indent="-85725">
              <a:buFont typeface="+mj-lt"/>
              <a:buAutoNum type="arabicPeriod"/>
              <a:defRPr/>
            </a:pPr>
            <a:r>
              <a:rPr lang="id-ID" sz="1000" b="1" dirty="0">
                <a:solidFill>
                  <a:srgbClr val="002060"/>
                </a:solidFill>
                <a:latin typeface="Arial Narrow" panose="020B0606020202030204" pitchFamily="34" charset="0"/>
              </a:rPr>
              <a:t>PENDIDIKAN</a:t>
            </a:r>
          </a:p>
          <a:p>
            <a:pPr marL="85725" indent="-85725">
              <a:buFont typeface="+mj-lt"/>
              <a:buAutoNum type="arabicPeriod"/>
              <a:defRPr/>
            </a:pPr>
            <a:r>
              <a:rPr lang="id-ID" sz="1000" b="1" dirty="0">
                <a:solidFill>
                  <a:srgbClr val="002060"/>
                </a:solidFill>
                <a:latin typeface="Arial Narrow" panose="020B0606020202030204" pitchFamily="34" charset="0"/>
              </a:rPr>
              <a:t>KESEHATAN</a:t>
            </a:r>
          </a:p>
          <a:p>
            <a:pPr marL="85725" indent="-85725">
              <a:buFont typeface="+mj-lt"/>
              <a:buAutoNum type="arabicPeriod"/>
              <a:defRPr/>
            </a:pPr>
            <a:r>
              <a:rPr lang="id-ID" sz="1000" b="1" dirty="0">
                <a:solidFill>
                  <a:srgbClr val="002060"/>
                </a:solidFill>
                <a:latin typeface="Arial Narrow" panose="020B0606020202030204" pitchFamily="34" charset="0"/>
              </a:rPr>
              <a:t>PU DAN PR</a:t>
            </a:r>
          </a:p>
          <a:p>
            <a:pPr marL="85725" indent="-85725">
              <a:buFont typeface="+mj-lt"/>
              <a:buAutoNum type="arabicPeriod"/>
              <a:defRPr/>
            </a:pPr>
            <a:r>
              <a:rPr lang="id-ID" sz="1000" b="1" dirty="0">
                <a:solidFill>
                  <a:srgbClr val="002060"/>
                </a:solidFill>
                <a:latin typeface="Arial Narrow" panose="020B0606020202030204" pitchFamily="34" charset="0"/>
              </a:rPr>
              <a:t>PERUMAHAN RAKYAT </a:t>
            </a:r>
            <a:r>
              <a:rPr lang="id-ID" sz="10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DAN KAWASAN </a:t>
            </a:r>
            <a:r>
              <a:rPr lang="id-ID" sz="1000" b="1" dirty="0">
                <a:solidFill>
                  <a:srgbClr val="002060"/>
                </a:solidFill>
                <a:latin typeface="Arial Narrow" panose="020B0606020202030204" pitchFamily="34" charset="0"/>
              </a:rPr>
              <a:t>PERMUKIMAN</a:t>
            </a:r>
          </a:p>
          <a:p>
            <a:pPr marL="85725" indent="-85725">
              <a:buFont typeface="+mj-lt"/>
              <a:buAutoNum type="arabicPeriod"/>
              <a:defRPr/>
            </a:pPr>
            <a:r>
              <a:rPr lang="id-ID" sz="1000" b="1" dirty="0">
                <a:solidFill>
                  <a:srgbClr val="002060"/>
                </a:solidFill>
                <a:latin typeface="Arial Narrow" panose="020B0606020202030204" pitchFamily="34" charset="0"/>
              </a:rPr>
              <a:t>TRAMTIBUM &amp; LINMAS</a:t>
            </a:r>
          </a:p>
          <a:p>
            <a:pPr marL="85725" indent="-85725">
              <a:buFont typeface="+mj-lt"/>
              <a:buAutoNum type="arabicPeriod"/>
              <a:defRPr/>
            </a:pPr>
            <a:r>
              <a:rPr lang="id-ID" sz="1000" b="1" dirty="0">
                <a:solidFill>
                  <a:srgbClr val="002060"/>
                </a:solidFill>
                <a:latin typeface="Arial Narrow" panose="020B0606020202030204" pitchFamily="34" charset="0"/>
              </a:rPr>
              <a:t>SOSIAL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884888" y="4184080"/>
            <a:ext cx="484188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3154157" y="5677053"/>
            <a:ext cx="5080802" cy="646784"/>
          </a:xfrm>
          <a:prstGeom prst="roundRect">
            <a:avLst/>
          </a:prstGeom>
          <a:solidFill>
            <a:schemeClr val="bg1"/>
          </a:solidFill>
          <a:ln w="19050">
            <a:noFill/>
            <a:headEnd type="none" w="med" len="med"/>
            <a:tailEnd type="triangl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id-ID" sz="1200" b="1" dirty="0" smtClean="0">
                <a:solidFill>
                  <a:schemeClr val="tx1"/>
                </a:solidFill>
                <a:latin typeface="Arial Narrow" pitchFamily="34" charset="0"/>
              </a:rPr>
              <a:t>Dilaksanakan </a:t>
            </a:r>
            <a:r>
              <a:rPr lang="id-ID" sz="1200" b="1" dirty="0">
                <a:solidFill>
                  <a:schemeClr val="tx1"/>
                </a:solidFill>
                <a:latin typeface="Arial Narrow" pitchFamily="34" charset="0"/>
              </a:rPr>
              <a:t>secara bertahap dengan mempertimbangkan kapasitas keuangan daerah, sumber daya personil, dan ketersediaan sarana dan prasarana. </a:t>
            </a:r>
            <a:endParaRPr lang="en-US" sz="12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3901138" y="4376092"/>
            <a:ext cx="1338" cy="83184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1297388" y="1855112"/>
            <a:ext cx="1575106" cy="115520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accent3">
                <a:lumMod val="20000"/>
                <a:lumOff val="80000"/>
              </a:schemeClr>
            </a:solidFill>
            <a:headEnd type="none" w="med" len="med"/>
            <a:tailEnd type="triangle" w="med" len="me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indent="85725">
              <a:buFont typeface="+mj-lt"/>
              <a:buAutoNum type="arabicPeriod"/>
              <a:defRPr/>
            </a:pPr>
            <a:r>
              <a:rPr lang="id-ID" sz="1000" b="1" dirty="0">
                <a:solidFill>
                  <a:srgbClr val="002060"/>
                </a:solidFill>
                <a:latin typeface="Arial Narrow" pitchFamily="34" charset="0"/>
              </a:rPr>
              <a:t>PERTAHANAN </a:t>
            </a:r>
          </a:p>
          <a:p>
            <a:pPr indent="85725">
              <a:buFont typeface="+mj-lt"/>
              <a:buAutoNum type="arabicPeriod"/>
              <a:defRPr/>
            </a:pPr>
            <a:r>
              <a:rPr lang="id-ID" sz="1000" b="1" dirty="0">
                <a:solidFill>
                  <a:srgbClr val="002060"/>
                </a:solidFill>
                <a:latin typeface="Arial Narrow" pitchFamily="34" charset="0"/>
              </a:rPr>
              <a:t>KEAMANAN</a:t>
            </a:r>
          </a:p>
          <a:p>
            <a:pPr indent="85725">
              <a:buFont typeface="+mj-lt"/>
              <a:buAutoNum type="arabicPeriod"/>
              <a:defRPr/>
            </a:pPr>
            <a:r>
              <a:rPr lang="id-ID" sz="1000" b="1" dirty="0">
                <a:solidFill>
                  <a:srgbClr val="002060"/>
                </a:solidFill>
                <a:latin typeface="Arial Narrow" pitchFamily="34" charset="0"/>
              </a:rPr>
              <a:t>AGAMA</a:t>
            </a:r>
          </a:p>
          <a:p>
            <a:pPr indent="85725">
              <a:buFont typeface="+mj-lt"/>
              <a:buAutoNum type="arabicPeriod"/>
              <a:defRPr/>
            </a:pPr>
            <a:r>
              <a:rPr lang="id-ID" sz="1000" b="1" dirty="0">
                <a:solidFill>
                  <a:srgbClr val="002060"/>
                </a:solidFill>
                <a:latin typeface="Arial Narrow" pitchFamily="34" charset="0"/>
              </a:rPr>
              <a:t>YUSTISI</a:t>
            </a:r>
          </a:p>
          <a:p>
            <a:pPr indent="85725">
              <a:buFont typeface="+mj-lt"/>
              <a:buAutoNum type="arabicPeriod"/>
              <a:defRPr/>
            </a:pPr>
            <a:r>
              <a:rPr lang="id-ID" sz="1000" b="1" dirty="0">
                <a:solidFill>
                  <a:srgbClr val="002060"/>
                </a:solidFill>
                <a:latin typeface="Arial Narrow" pitchFamily="34" charset="0"/>
              </a:rPr>
              <a:t>POLITIK LUAR NEGERI</a:t>
            </a:r>
          </a:p>
          <a:p>
            <a:pPr indent="85725">
              <a:buFont typeface="+mj-lt"/>
              <a:buAutoNum type="arabicPeriod"/>
              <a:defRPr/>
            </a:pPr>
            <a:r>
              <a:rPr lang="id-ID" sz="1000" b="1" dirty="0">
                <a:solidFill>
                  <a:srgbClr val="002060"/>
                </a:solidFill>
                <a:latin typeface="Arial Narrow" pitchFamily="34" charset="0"/>
              </a:rPr>
              <a:t>MONETER &amp; FISKAL</a:t>
            </a:r>
            <a:endParaRPr lang="th-TH" sz="1000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976909" y="5200650"/>
            <a:ext cx="1727447" cy="465613"/>
          </a:xfrm>
          <a:prstGeom prst="roundRect">
            <a:avLst/>
          </a:prstGeom>
          <a:solidFill>
            <a:srgbClr val="00FFFF"/>
          </a:solidFill>
          <a:ln w="19050">
            <a:solidFill>
              <a:srgbClr val="66FFFF"/>
            </a:solidFill>
            <a:headEnd type="none" w="med" len="med"/>
            <a:tailEnd type="triangle" w="med" len="me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id-ID" sz="1200" b="1" dirty="0">
                <a:solidFill>
                  <a:srgbClr val="002060"/>
                </a:solidFill>
                <a:latin typeface="Arial Narrow" panose="020B0606020202030204" pitchFamily="34" charset="0"/>
              </a:rPr>
              <a:t>NSPK</a:t>
            </a:r>
            <a:endParaRPr lang="th-TH" sz="12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5828718" y="4864147"/>
            <a:ext cx="126" cy="33439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2867426" y="2270564"/>
            <a:ext cx="361950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/>
        </p:nvSpPr>
        <p:spPr>
          <a:xfrm>
            <a:off x="7708098" y="1972468"/>
            <a:ext cx="2414678" cy="579691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accent6">
                <a:lumMod val="40000"/>
                <a:lumOff val="60000"/>
              </a:schemeClr>
            </a:solidFill>
            <a:headEnd type="none" w="med" len="med"/>
            <a:tailEnd type="triangle" w="med" len="me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id-ID" sz="1200" b="1" dirty="0">
                <a:solidFill>
                  <a:srgbClr val="002060"/>
                </a:solidFill>
                <a:latin typeface="Arial Narrow" panose="020B0606020202030204" pitchFamily="34" charset="0"/>
              </a:rPr>
              <a:t>PEMERINTAHAN UMUM</a:t>
            </a:r>
            <a:endParaRPr lang="th-TH" sz="12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693521" y="2762633"/>
            <a:ext cx="2429255" cy="301795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6">
                <a:lumMod val="40000"/>
                <a:lumOff val="60000"/>
              </a:schemeClr>
            </a:solidFill>
            <a:headEnd type="none" w="med" len="med"/>
            <a:tailEnd type="triangle" w="med" len="me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85725" indent="-85725" defTabSz="720000">
              <a:buFont typeface="+mj-lt"/>
              <a:buAutoNum type="arabicPeriod"/>
              <a:defRPr/>
            </a:pPr>
            <a:r>
              <a:rPr lang="id-ID" sz="1000" b="1" dirty="0" smtClean="0">
                <a:solidFill>
                  <a:schemeClr val="tx1"/>
                </a:solidFill>
                <a:latin typeface="Arial Narrow" pitchFamily="34" charset="0"/>
              </a:rPr>
              <a:t>PEMBINAAN WAWASAN KEBANGSAAN DAN KETAHANAN NASIONAL.</a:t>
            </a:r>
          </a:p>
          <a:p>
            <a:pPr marL="85725" indent="-85725" defTabSz="720000">
              <a:buFont typeface="+mj-lt"/>
              <a:buAutoNum type="arabicPeriod"/>
              <a:defRPr/>
            </a:pPr>
            <a:r>
              <a:rPr lang="id-ID" sz="1000" b="1" dirty="0" smtClean="0">
                <a:solidFill>
                  <a:schemeClr val="tx1"/>
                </a:solidFill>
                <a:latin typeface="Arial Narrow" pitchFamily="34" charset="0"/>
              </a:rPr>
              <a:t>PEMBINAAN PERSATUAN DAN KESATUAN BANGSA.</a:t>
            </a:r>
          </a:p>
          <a:p>
            <a:pPr marL="85725" indent="-85725" defTabSz="720000">
              <a:buFont typeface="+mj-lt"/>
              <a:buAutoNum type="arabicPeriod"/>
              <a:defRPr/>
            </a:pPr>
            <a:r>
              <a:rPr lang="id-ID" sz="1000" b="1" dirty="0" smtClean="0">
                <a:solidFill>
                  <a:schemeClr val="tx1"/>
                </a:solidFill>
                <a:latin typeface="Arial Narrow" pitchFamily="34" charset="0"/>
              </a:rPr>
              <a:t>PEMBINAAN KERUKUNAN ANTARSUKU DAN INTRASUKU, UMAT BERAGAMA, RAS DAN GOL LAINNYA</a:t>
            </a:r>
          </a:p>
          <a:p>
            <a:pPr marL="85725" indent="-85725" defTabSz="720000">
              <a:buFont typeface="+mj-lt"/>
              <a:buAutoNum type="arabicPeriod"/>
              <a:defRPr/>
            </a:pPr>
            <a:r>
              <a:rPr lang="id-ID" sz="1000" b="1" dirty="0" smtClean="0">
                <a:solidFill>
                  <a:schemeClr val="tx1"/>
                </a:solidFill>
                <a:latin typeface="Arial Narrow" pitchFamily="34" charset="0"/>
              </a:rPr>
              <a:t>PENANGANAN KONFLIK SOSIAL.</a:t>
            </a:r>
          </a:p>
          <a:p>
            <a:pPr marL="85725" indent="-85725" defTabSz="720000">
              <a:buFont typeface="+mj-lt"/>
              <a:buAutoNum type="arabicPeriod"/>
              <a:defRPr/>
            </a:pPr>
            <a:r>
              <a:rPr lang="id-ID" sz="1000" b="1" dirty="0" smtClean="0">
                <a:solidFill>
                  <a:schemeClr val="tx1"/>
                </a:solidFill>
                <a:latin typeface="Arial Narrow" pitchFamily="34" charset="0"/>
              </a:rPr>
              <a:t>KOORDINASI PELAKSANAAN TUGAS ANTAR INSTANSI PEMERINTAHAN YANG ADA DI WILAYAH DAERAH PROVINSI DAN KABUPATEN/KOTA.</a:t>
            </a:r>
          </a:p>
          <a:p>
            <a:pPr marL="85725" indent="-85725" defTabSz="720000">
              <a:buFont typeface="+mj-lt"/>
              <a:buAutoNum type="arabicPeriod"/>
              <a:defRPr/>
            </a:pPr>
            <a:r>
              <a:rPr lang="id-ID" sz="1000" b="1" dirty="0" smtClean="0">
                <a:solidFill>
                  <a:schemeClr val="tx1"/>
                </a:solidFill>
                <a:latin typeface="Arial Narrow" pitchFamily="34" charset="0"/>
              </a:rPr>
              <a:t>PENGEMBANGAN KEHIDUPAN DEMOKRASI BERDASARKAN PANCASILA.</a:t>
            </a:r>
          </a:p>
          <a:p>
            <a:pPr marL="85725" indent="-85725" defTabSz="720000">
              <a:buFont typeface="+mj-lt"/>
              <a:buAutoNum type="arabicPeriod"/>
              <a:defRPr/>
            </a:pPr>
            <a:r>
              <a:rPr lang="id-ID" sz="1000" b="1" dirty="0" smtClean="0">
                <a:solidFill>
                  <a:schemeClr val="tx1"/>
                </a:solidFill>
                <a:latin typeface="Arial Narrow" pitchFamily="34" charset="0"/>
              </a:rPr>
              <a:t>PELAKSANAAN SEMUA URUSAN PEMERINTAHAN YANG BUKAN MERUPAKAN KEWENANGAN DAERAH DAN TIDAK DILAKSANAKAN OLEH INSTANSI VERTIKAL.</a:t>
            </a:r>
            <a:endParaRPr lang="th-TH" sz="10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5384778" y="2999489"/>
            <a:ext cx="3595" cy="27588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8993588" y="1760651"/>
            <a:ext cx="0" cy="212016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6322015" y="1600200"/>
            <a:ext cx="0" cy="384544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4023126" y="1772728"/>
            <a:ext cx="0" cy="212016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010426" y="1761993"/>
            <a:ext cx="4991100" cy="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ounded Rectangle 30"/>
          <p:cNvSpPr/>
          <p:nvPr/>
        </p:nvSpPr>
        <p:spPr>
          <a:xfrm>
            <a:off x="1162946" y="5255610"/>
            <a:ext cx="1754372" cy="927246"/>
          </a:xfrm>
          <a:prstGeom prst="roundRect">
            <a:avLst/>
          </a:prstGeom>
          <a:solidFill>
            <a:schemeClr val="bg1"/>
          </a:solidFill>
          <a:ln w="19050">
            <a:noFill/>
            <a:headEnd type="none" w="med" len="med"/>
            <a:tailEnd type="triangl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id-ID" sz="1200" b="1" dirty="0">
                <a:solidFill>
                  <a:schemeClr val="tx1"/>
                </a:solidFill>
                <a:latin typeface="Arial Narrow" pitchFamily="34" charset="0"/>
              </a:rPr>
              <a:t>Memprioritaskan pelaksanaan urusan wajib yang berkaitan dengan pelayanan dasar</a:t>
            </a:r>
            <a:endParaRPr lang="en-US" sz="12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32" name="Title 31"/>
          <p:cNvSpPr>
            <a:spLocks noGrp="1"/>
          </p:cNvSpPr>
          <p:nvPr>
            <p:ph type="title"/>
          </p:nvPr>
        </p:nvSpPr>
        <p:spPr>
          <a:xfrm>
            <a:off x="3229376" y="1067393"/>
            <a:ext cx="6581374" cy="532807"/>
          </a:xfrm>
          <a:prstGeom prst="roundRect">
            <a:avLst/>
          </a:prstGeom>
          <a:solidFill>
            <a:srgbClr val="FFCC99"/>
          </a:solidFill>
          <a:ln w="19050">
            <a:solidFill>
              <a:schemeClr val="accent5">
                <a:lumMod val="40000"/>
                <a:lumOff val="60000"/>
              </a:schemeClr>
            </a:solidFill>
            <a:headEnd type="none" w="med" len="med"/>
            <a:tailEnd type="triangle" w="med" len="me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id-ID" sz="1800" b="1" spc="300" dirty="0">
                <a:solidFill>
                  <a:srgbClr val="002060"/>
                </a:solidFill>
                <a:latin typeface="Arial Narrow" panose="020B0606020202030204" pitchFamily="34" charset="0"/>
              </a:rPr>
              <a:t>URUSAN</a:t>
            </a:r>
            <a:r>
              <a:rPr lang="en-US" sz="1800" b="1" spc="300" dirty="0">
                <a:solidFill>
                  <a:srgbClr val="002060"/>
                </a:solidFill>
                <a:latin typeface="Arial Narrow" panose="020B0606020202030204" pitchFamily="34" charset="0"/>
              </a:rPr>
              <a:t> PEMERINTAHAN</a:t>
            </a:r>
          </a:p>
        </p:txBody>
      </p:sp>
      <p:cxnSp>
        <p:nvCxnSpPr>
          <p:cNvPr id="36" name="Straight Connector 35"/>
          <p:cNvCxnSpPr/>
          <p:nvPr/>
        </p:nvCxnSpPr>
        <p:spPr>
          <a:xfrm>
            <a:off x="4980388" y="4860123"/>
            <a:ext cx="1697038" cy="0"/>
          </a:xfrm>
          <a:prstGeom prst="line">
            <a:avLst/>
          </a:prstGeom>
          <a:ln w="19050">
            <a:solidFill>
              <a:schemeClr val="tx2"/>
            </a:solidFill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4980388" y="4376092"/>
            <a:ext cx="0" cy="484031"/>
          </a:xfrm>
          <a:prstGeom prst="line">
            <a:avLst/>
          </a:prstGeom>
          <a:ln w="19050">
            <a:solidFill>
              <a:schemeClr val="tx2"/>
            </a:solidFill>
            <a:headEnd type="none" w="med" len="med"/>
            <a:tailEnd type="triangle" w="med" len="me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6676088" y="4533229"/>
            <a:ext cx="1338" cy="326894"/>
          </a:xfrm>
          <a:prstGeom prst="line">
            <a:avLst/>
          </a:prstGeom>
          <a:ln w="19050">
            <a:solidFill>
              <a:schemeClr val="tx2"/>
            </a:solidFill>
            <a:headEnd type="none" w="med" len="med"/>
            <a:tailEnd type="triangle" w="med" len="me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4980388" y="3831488"/>
            <a:ext cx="1697038" cy="0"/>
          </a:xfrm>
          <a:prstGeom prst="line">
            <a:avLst/>
          </a:prstGeom>
          <a:ln w="19050">
            <a:solidFill>
              <a:schemeClr val="tx2"/>
            </a:solidFill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4980262" y="3813121"/>
            <a:ext cx="126" cy="167195"/>
          </a:xfrm>
          <a:prstGeom prst="straightConnector1">
            <a:avLst/>
          </a:prstGeom>
          <a:ln w="19050">
            <a:solidFill>
              <a:schemeClr val="tx2"/>
            </a:solidFill>
            <a:headEnd type="none" w="med" len="med"/>
            <a:tailEnd type="triangle" w="med" len="me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6676088" y="3810260"/>
            <a:ext cx="1338" cy="165235"/>
          </a:xfrm>
          <a:prstGeom prst="straightConnector1">
            <a:avLst/>
          </a:prstGeom>
          <a:ln w="19050">
            <a:solidFill>
              <a:schemeClr val="tx2"/>
            </a:solidFill>
            <a:headEnd type="none" w="med" len="med"/>
            <a:tailEnd type="triangle" w="med" len="me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5583638" y="3688734"/>
            <a:ext cx="401" cy="141535"/>
          </a:xfrm>
          <a:prstGeom prst="line">
            <a:avLst/>
          </a:prstGeom>
          <a:ln w="19050">
            <a:solidFill>
              <a:schemeClr val="tx2"/>
            </a:solidFill>
            <a:headEnd type="none" w="med" len="med"/>
            <a:tailEnd type="triangle" w="med" len="me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H="1">
            <a:off x="9001526" y="2552159"/>
            <a:ext cx="9114" cy="205406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6984991" y="3013044"/>
            <a:ext cx="6350" cy="262061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5384778" y="3002218"/>
            <a:ext cx="1612514" cy="8097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4" idx="2"/>
          </p:cNvCxnSpPr>
          <p:nvPr/>
        </p:nvCxnSpPr>
        <p:spPr>
          <a:xfrm flipH="1">
            <a:off x="6322015" y="2552159"/>
            <a:ext cx="1" cy="44482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Title 1"/>
          <p:cNvSpPr txBox="1">
            <a:spLocks/>
          </p:cNvSpPr>
          <p:nvPr/>
        </p:nvSpPr>
        <p:spPr>
          <a:xfrm>
            <a:off x="686401" y="380467"/>
            <a:ext cx="10075084" cy="1116107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1219170" rtl="0" eaLnBrk="1" latinLnBrk="0" hangingPunct="1">
              <a:spcBef>
                <a:spcPct val="0"/>
              </a:spcBef>
              <a:buNone/>
              <a:defRPr sz="4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d-ID" sz="2400" b="1" dirty="0" smtClean="0">
                <a:solidFill>
                  <a:schemeClr val="accent1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URUSAN PEMERINTAHAN</a:t>
            </a:r>
            <a:endParaRPr lang="id-ID" sz="2400" b="1" dirty="0">
              <a:solidFill>
                <a:schemeClr val="accent1">
                  <a:lumMod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56164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057500" y="2001918"/>
            <a:ext cx="571504" cy="357190"/>
          </a:xfrm>
          <a:prstGeom prst="roundRect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91426" bIns="45713" rtlCol="0" anchor="ctr"/>
          <a:lstStyle/>
          <a:p>
            <a:pPr algn="ctr"/>
            <a:r>
              <a:rPr lang="id-ID" sz="2000" b="1" dirty="0">
                <a:latin typeface="Century Gothic" pitchFamily="34" charset="0"/>
              </a:rPr>
              <a:t>1</a:t>
            </a:r>
          </a:p>
        </p:txBody>
      </p:sp>
      <p:sp>
        <p:nvSpPr>
          <p:cNvPr id="4" name="Rectangle 3"/>
          <p:cNvSpPr/>
          <p:nvPr/>
        </p:nvSpPr>
        <p:spPr>
          <a:xfrm>
            <a:off x="3616365" y="2295976"/>
            <a:ext cx="1785933" cy="1169537"/>
          </a:xfrm>
          <a:prstGeom prst="rect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91426" tIns="45713" rIns="91426" bIns="45713">
            <a:spAutoFit/>
          </a:bodyPr>
          <a:lstStyle/>
          <a:p>
            <a:pPr>
              <a:spcAft>
                <a:spcPts val="548"/>
              </a:spcAft>
            </a:pPr>
            <a:r>
              <a:rPr lang="id-ID" sz="1400" b="1" dirty="0">
                <a:solidFill>
                  <a:srgbClr val="FF0000"/>
                </a:solidFill>
                <a:latin typeface="Century Gothic" pitchFamily="34" charset="0"/>
                <a:ea typeface="Arial Unicode MS" pitchFamily="34" charset="-128"/>
                <a:cs typeface="Arial Unicode MS" pitchFamily="34" charset="-128"/>
              </a:rPr>
              <a:t>T</a:t>
            </a:r>
            <a:r>
              <a:rPr lang="fi-FI" sz="1400" b="1" dirty="0">
                <a:solidFill>
                  <a:srgbClr val="FF0000"/>
                </a:solidFill>
                <a:latin typeface="Century Gothic" pitchFamily="34" charset="0"/>
                <a:ea typeface="Arial Unicode MS" pitchFamily="34" charset="-128"/>
                <a:cs typeface="Arial Unicode MS" pitchFamily="34" charset="-128"/>
              </a:rPr>
              <a:t>ugas, wewenang, kewajiban </a:t>
            </a:r>
            <a:r>
              <a:rPr lang="en-US" sz="1400" b="1" dirty="0" err="1" smtClean="0">
                <a:solidFill>
                  <a:srgbClr val="FF0000"/>
                </a:solidFill>
                <a:latin typeface="Century Gothic" pitchFamily="34" charset="0"/>
                <a:ea typeface="Arial Unicode MS" pitchFamily="34" charset="-128"/>
                <a:cs typeface="Arial Unicode MS" pitchFamily="34" charset="-128"/>
              </a:rPr>
              <a:t>dan</a:t>
            </a:r>
            <a:r>
              <a:rPr lang="fi-FI" sz="1400" b="1" dirty="0" smtClean="0">
                <a:solidFill>
                  <a:srgbClr val="FF0000"/>
                </a:solidFill>
                <a:latin typeface="Century Gothic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fi-FI" sz="1400" b="1" dirty="0">
                <a:solidFill>
                  <a:srgbClr val="FF0000"/>
                </a:solidFill>
                <a:latin typeface="Century Gothic" pitchFamily="34" charset="0"/>
                <a:ea typeface="Arial Unicode MS" pitchFamily="34" charset="-128"/>
                <a:cs typeface="Arial Unicode MS" pitchFamily="34" charset="-128"/>
              </a:rPr>
              <a:t>tanggung jawab</a:t>
            </a:r>
            <a:r>
              <a:rPr lang="id-ID" sz="1400" b="1" dirty="0">
                <a:solidFill>
                  <a:srgbClr val="FF0000"/>
                </a:solidFill>
                <a:latin typeface="Century Gothic" pitchFamily="34" charset="0"/>
                <a:ea typeface="Arial Unicode MS" pitchFamily="34" charset="-128"/>
                <a:cs typeface="Arial Unicode MS" pitchFamily="34" charset="-128"/>
              </a:rPr>
              <a:t> daerah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128938" y="4359372"/>
            <a:ext cx="571504" cy="357190"/>
          </a:xfrm>
          <a:prstGeom prst="roundRect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91426" bIns="45713" rtlCol="0" anchor="ctr"/>
          <a:lstStyle/>
          <a:p>
            <a:pPr algn="ctr"/>
            <a:r>
              <a:rPr lang="id-ID" sz="2000" b="1" dirty="0">
                <a:latin typeface="Century Gothic" pitchFamily="34" charset="0"/>
              </a:rPr>
              <a:t>2</a:t>
            </a:r>
          </a:p>
        </p:txBody>
      </p:sp>
      <p:sp>
        <p:nvSpPr>
          <p:cNvPr id="6" name="Rectangle 5"/>
          <p:cNvSpPr/>
          <p:nvPr/>
        </p:nvSpPr>
        <p:spPr>
          <a:xfrm>
            <a:off x="3629004" y="4762602"/>
            <a:ext cx="1588455" cy="954093"/>
          </a:xfrm>
          <a:prstGeom prst="rect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91426" tIns="45713" rIns="91426" bIns="45713">
            <a:spAutoFit/>
          </a:bodyPr>
          <a:lstStyle/>
          <a:p>
            <a:pPr>
              <a:spcAft>
                <a:spcPts val="548"/>
              </a:spcAft>
            </a:pPr>
            <a:r>
              <a:rPr lang="id-ID" sz="1400" b="1" dirty="0">
                <a:solidFill>
                  <a:srgbClr val="002060"/>
                </a:solidFill>
                <a:latin typeface="Century Gothic" pitchFamily="34" charset="0"/>
                <a:ea typeface="Arial Unicode MS" pitchFamily="34" charset="-128"/>
                <a:cs typeface="Arial Unicode MS" pitchFamily="34" charset="-128"/>
              </a:rPr>
              <a:t>K</a:t>
            </a:r>
            <a:r>
              <a:rPr lang="fi-FI" sz="1400" b="1" dirty="0">
                <a:solidFill>
                  <a:srgbClr val="002060"/>
                </a:solidFill>
                <a:latin typeface="Century Gothic" pitchFamily="34" charset="0"/>
                <a:ea typeface="Arial Unicode MS" pitchFamily="34" charset="-128"/>
                <a:cs typeface="Arial Unicode MS" pitchFamily="34" charset="-128"/>
              </a:rPr>
              <a:t>uasa peraturan per-uu-an </a:t>
            </a:r>
            <a:r>
              <a:rPr lang="fi-FI" sz="1400" b="1" dirty="0" smtClean="0">
                <a:solidFill>
                  <a:srgbClr val="002060"/>
                </a:solidFill>
                <a:latin typeface="Century Gothic" pitchFamily="34" charset="0"/>
                <a:ea typeface="Arial Unicode MS" pitchFamily="34" charset="-128"/>
                <a:cs typeface="Arial Unicode MS" pitchFamily="34" charset="-128"/>
              </a:rPr>
              <a:t>yang </a:t>
            </a:r>
            <a:r>
              <a:rPr lang="fi-FI" sz="1400" b="1" dirty="0">
                <a:solidFill>
                  <a:srgbClr val="002060"/>
                </a:solidFill>
                <a:latin typeface="Century Gothic" pitchFamily="34" charset="0"/>
                <a:ea typeface="Arial Unicode MS" pitchFamily="34" charset="-128"/>
                <a:cs typeface="Arial Unicode MS" pitchFamily="34" charset="-128"/>
              </a:rPr>
              <a:t>lebih tinggi </a:t>
            </a:r>
            <a:endParaRPr lang="id-ID" sz="1400" b="1" dirty="0">
              <a:solidFill>
                <a:srgbClr val="002060"/>
              </a:solidFill>
              <a:latin typeface="Century Gothic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486392" y="2001918"/>
            <a:ext cx="3214710" cy="369318"/>
          </a:xfrm>
          <a:prstGeom prst="rect">
            <a:avLst/>
          </a:prstGeom>
          <a:solidFill>
            <a:schemeClr val="accent2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91426" tIns="45713" rIns="91426" bIns="45713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id-ID" b="1" dirty="0" smtClean="0">
                <a:solidFill>
                  <a:schemeClr val="bg1"/>
                </a:solidFill>
                <a:latin typeface="Century Gothic" pitchFamily="34" charset="0"/>
              </a:rPr>
              <a:t> UU NO 23/2014</a:t>
            </a:r>
          </a:p>
        </p:txBody>
      </p:sp>
      <p:sp>
        <p:nvSpPr>
          <p:cNvPr id="8" name="Rectangle 7"/>
          <p:cNvSpPr/>
          <p:nvPr/>
        </p:nvSpPr>
        <p:spPr>
          <a:xfrm>
            <a:off x="5504449" y="2430327"/>
            <a:ext cx="3214710" cy="13695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91426" tIns="45713" rIns="91426" bIns="45713">
            <a:spAutoFit/>
          </a:bodyPr>
          <a:lstStyle/>
          <a:p>
            <a:pPr marL="174625" lvl="1" indent="-174625" defTabSz="895350" eaLnBrk="0" hangingPunct="0">
              <a:buFont typeface="Arial" pitchFamily="34" charset="0"/>
              <a:buChar char="•"/>
              <a:tabLst>
                <a:tab pos="268288" algn="l"/>
              </a:tabLst>
            </a:pPr>
            <a:r>
              <a:rPr lang="id-ID" sz="1900" dirty="0">
                <a:latin typeface="Century Gothic" pitchFamily="34" charset="0"/>
                <a:ea typeface="Times New Roman" pitchFamily="18" charset="0"/>
                <a:cs typeface="Bookman Old Style" pitchFamily="18" charset="0"/>
              </a:rPr>
              <a:t> </a:t>
            </a:r>
            <a:r>
              <a:rPr lang="en-US" sz="1600" dirty="0" err="1" smtClean="0">
                <a:latin typeface="Century Gothic" pitchFamily="34" charset="0"/>
                <a:ea typeface="Times New Roman" pitchFamily="18" charset="0"/>
                <a:cs typeface="Bookman Old Style" pitchFamily="18" charset="0"/>
              </a:rPr>
              <a:t>Penyelenggaraan</a:t>
            </a:r>
            <a:r>
              <a:rPr lang="id-ID" sz="1600" dirty="0" smtClean="0">
                <a:latin typeface="Century Gothic" pitchFamily="34" charset="0"/>
                <a:ea typeface="Times New Roman" pitchFamily="18" charset="0"/>
                <a:cs typeface="Bookman Old Style" pitchFamily="18" charset="0"/>
              </a:rPr>
              <a:t> O</a:t>
            </a:r>
            <a:r>
              <a:rPr lang="en-US" sz="1600" dirty="0" smtClean="0">
                <a:latin typeface="Century Gothic" pitchFamily="34" charset="0"/>
                <a:ea typeface="Times New Roman" pitchFamily="18" charset="0"/>
                <a:cs typeface="Bookman Old Style" pitchFamily="18" charset="0"/>
              </a:rPr>
              <a:t>t</a:t>
            </a:r>
            <a:r>
              <a:rPr lang="id-ID" sz="1600" dirty="0" smtClean="0">
                <a:latin typeface="Century Gothic" pitchFamily="34" charset="0"/>
                <a:ea typeface="Times New Roman" pitchFamily="18" charset="0"/>
                <a:cs typeface="Bookman Old Style" pitchFamily="18" charset="0"/>
              </a:rPr>
              <a:t>da</a:t>
            </a:r>
            <a:r>
              <a:rPr lang="en-US" sz="1600" dirty="0" smtClean="0">
                <a:latin typeface="Century Gothic" pitchFamily="34" charset="0"/>
                <a:ea typeface="Times New Roman" pitchFamily="18" charset="0"/>
                <a:cs typeface="Bookman Old Style" pitchFamily="18" charset="0"/>
              </a:rPr>
              <a:t> 	</a:t>
            </a:r>
            <a:r>
              <a:rPr lang="en-US" sz="1600" dirty="0" err="1" smtClean="0">
                <a:latin typeface="Century Gothic" pitchFamily="34" charset="0"/>
                <a:ea typeface="Times New Roman" pitchFamily="18" charset="0"/>
                <a:cs typeface="Bookman Old Style" pitchFamily="18" charset="0"/>
              </a:rPr>
              <a:t>dan</a:t>
            </a:r>
            <a:r>
              <a:rPr lang="en-US" sz="1600" dirty="0" smtClean="0">
                <a:latin typeface="Century Gothic" pitchFamily="34" charset="0"/>
                <a:ea typeface="Times New Roman" pitchFamily="18" charset="0"/>
                <a:cs typeface="Bookman Old Style" pitchFamily="18" charset="0"/>
              </a:rPr>
              <a:t> </a:t>
            </a:r>
            <a:r>
              <a:rPr lang="id-ID" sz="1600" dirty="0" smtClean="0">
                <a:latin typeface="Century Gothic" pitchFamily="34" charset="0"/>
                <a:ea typeface="Times New Roman" pitchFamily="18" charset="0"/>
                <a:cs typeface="Bookman Old Style" pitchFamily="18" charset="0"/>
              </a:rPr>
              <a:t>T</a:t>
            </a:r>
            <a:r>
              <a:rPr lang="en-US" sz="1600" dirty="0" err="1" smtClean="0">
                <a:latin typeface="Century Gothic" pitchFamily="34" charset="0"/>
                <a:ea typeface="Times New Roman" pitchFamily="18" charset="0"/>
                <a:cs typeface="Bookman Old Style" pitchFamily="18" charset="0"/>
              </a:rPr>
              <a:t>ugas</a:t>
            </a:r>
            <a:r>
              <a:rPr lang="en-US" sz="1600" dirty="0" smtClean="0">
                <a:latin typeface="Century Gothic" pitchFamily="34" charset="0"/>
                <a:ea typeface="Times New Roman" pitchFamily="18" charset="0"/>
                <a:cs typeface="Bookman Old Style" pitchFamily="18" charset="0"/>
              </a:rPr>
              <a:t> </a:t>
            </a:r>
            <a:r>
              <a:rPr lang="en-US" sz="1600" dirty="0" err="1" smtClean="0">
                <a:latin typeface="Century Gothic" pitchFamily="34" charset="0"/>
                <a:ea typeface="Times New Roman" pitchFamily="18" charset="0"/>
                <a:cs typeface="Bookman Old Style" pitchFamily="18" charset="0"/>
              </a:rPr>
              <a:t>Perbantuan</a:t>
            </a:r>
            <a:r>
              <a:rPr lang="en-US" sz="1600" dirty="0" smtClean="0">
                <a:latin typeface="Century Gothic" pitchFamily="34" charset="0"/>
                <a:ea typeface="Times New Roman" pitchFamily="18" charset="0"/>
                <a:cs typeface="Bookman Old Style" pitchFamily="18" charset="0"/>
              </a:rPr>
              <a:t> </a:t>
            </a:r>
            <a:endParaRPr lang="id-ID" sz="1600" dirty="0" smtClean="0">
              <a:latin typeface="Century Gothic" pitchFamily="34" charset="0"/>
              <a:ea typeface="Times New Roman" pitchFamily="18" charset="0"/>
              <a:cs typeface="Bookman Old Style" pitchFamily="18" charset="0"/>
            </a:endParaRPr>
          </a:p>
          <a:p>
            <a:pPr marL="268288" lvl="1" indent="-268288" eaLnBrk="0" hangingPunct="0">
              <a:buFont typeface="Arial" pitchFamily="34" charset="0"/>
              <a:buChar char="•"/>
              <a:tabLst>
                <a:tab pos="1407201" algn="l"/>
              </a:tabLst>
            </a:pPr>
            <a:r>
              <a:rPr lang="en-US" sz="1600" dirty="0" err="1" smtClean="0">
                <a:latin typeface="Century Gothic" pitchFamily="34" charset="0"/>
                <a:ea typeface="Times New Roman" pitchFamily="18" charset="0"/>
                <a:cs typeface="Bookman Old Style" pitchFamily="18" charset="0"/>
              </a:rPr>
              <a:t>Rencana</a:t>
            </a:r>
            <a:r>
              <a:rPr lang="en-US" sz="1600" dirty="0" smtClean="0">
                <a:latin typeface="Century Gothic" pitchFamily="34" charset="0"/>
                <a:ea typeface="Times New Roman" pitchFamily="18" charset="0"/>
                <a:cs typeface="Bookman Old Style" pitchFamily="18" charset="0"/>
              </a:rPr>
              <a:t> Pembangunan  Daerah</a:t>
            </a:r>
            <a:endParaRPr lang="id-ID" sz="1600" dirty="0" smtClean="0">
              <a:latin typeface="Century Gothic" pitchFamily="34" charset="0"/>
              <a:ea typeface="Times New Roman" pitchFamily="18" charset="0"/>
              <a:cs typeface="Arial" pitchFamily="34" charset="0"/>
            </a:endParaRPr>
          </a:p>
          <a:p>
            <a:pPr marL="174625" lvl="1" indent="-174625" eaLnBrk="0" hangingPunct="0">
              <a:buFont typeface="Arial" pitchFamily="34" charset="0"/>
              <a:buChar char="•"/>
              <a:tabLst>
                <a:tab pos="1407201" algn="l"/>
              </a:tabLst>
            </a:pPr>
            <a:r>
              <a:rPr lang="id-ID" sz="1600" dirty="0" smtClean="0">
                <a:latin typeface="Century Gothic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1600" dirty="0" err="1">
                <a:latin typeface="Century Gothic" pitchFamily="34" charset="0"/>
                <a:ea typeface="Times New Roman" pitchFamily="18" charset="0"/>
                <a:cs typeface="Arial" pitchFamily="34" charset="0"/>
              </a:rPr>
              <a:t>A</a:t>
            </a:r>
            <a:r>
              <a:rPr lang="en-US" sz="1600" dirty="0" err="1" smtClean="0">
                <a:latin typeface="Century Gothic" pitchFamily="34" charset="0"/>
                <a:ea typeface="Times New Roman" pitchFamily="18" charset="0"/>
                <a:cs typeface="Bookman Old Style" pitchFamily="18" charset="0"/>
              </a:rPr>
              <a:t>spirasi</a:t>
            </a:r>
            <a:r>
              <a:rPr lang="en-US" sz="1600" dirty="0" smtClean="0">
                <a:latin typeface="Century Gothic" pitchFamily="34" charset="0"/>
                <a:ea typeface="Times New Roman" pitchFamily="18" charset="0"/>
                <a:cs typeface="Bookman Old Style" pitchFamily="18" charset="0"/>
              </a:rPr>
              <a:t> </a:t>
            </a:r>
            <a:r>
              <a:rPr lang="en-US" sz="1600" dirty="0" err="1">
                <a:latin typeface="Century Gothic" pitchFamily="34" charset="0"/>
                <a:ea typeface="Times New Roman" pitchFamily="18" charset="0"/>
                <a:cs typeface="Bookman Old Style" pitchFamily="18" charset="0"/>
              </a:rPr>
              <a:t>M</a:t>
            </a:r>
            <a:r>
              <a:rPr lang="en-US" sz="1600" dirty="0" err="1" smtClean="0">
                <a:latin typeface="Century Gothic" pitchFamily="34" charset="0"/>
                <a:ea typeface="Times New Roman" pitchFamily="18" charset="0"/>
                <a:cs typeface="Bookman Old Style" pitchFamily="18" charset="0"/>
              </a:rPr>
              <a:t>asyarakat</a:t>
            </a:r>
            <a:r>
              <a:rPr lang="en-US" sz="1600" dirty="0" smtClean="0">
                <a:latin typeface="Century Gothic" pitchFamily="34" charset="0"/>
                <a:ea typeface="Times New Roman" pitchFamily="18" charset="0"/>
                <a:cs typeface="Bookman Old Style" pitchFamily="18" charset="0"/>
              </a:rPr>
              <a:t> </a:t>
            </a:r>
            <a:endParaRPr lang="en-US" sz="1600" dirty="0"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486392" y="4721925"/>
            <a:ext cx="3214710" cy="923316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91426" tIns="45713" rIns="91426" bIns="45713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id-ID" b="1" dirty="0" smtClean="0">
                <a:latin typeface="Century Gothic" pitchFamily="34" charset="0"/>
              </a:rPr>
              <a:t> UU Sektoral</a:t>
            </a:r>
          </a:p>
          <a:p>
            <a:pPr>
              <a:buFont typeface="Wingdings" pitchFamily="2" charset="2"/>
              <a:buChar char="q"/>
            </a:pPr>
            <a:r>
              <a:rPr lang="id-ID" b="1" dirty="0" smtClean="0">
                <a:latin typeface="Century Gothic" pitchFamily="34" charset="0"/>
              </a:rPr>
              <a:t> NSPK </a:t>
            </a:r>
          </a:p>
          <a:p>
            <a:pPr marL="287338" indent="-287338"/>
            <a:r>
              <a:rPr lang="id-ID" dirty="0" smtClean="0">
                <a:latin typeface="Century Gothic" pitchFamily="34" charset="0"/>
              </a:rPr>
              <a:t>  </a:t>
            </a:r>
            <a:r>
              <a:rPr lang="en-US" dirty="0" smtClean="0">
                <a:latin typeface="Century Gothic" pitchFamily="34" charset="0"/>
              </a:rPr>
              <a:t>  </a:t>
            </a:r>
            <a:r>
              <a:rPr lang="id-ID" dirty="0" smtClean="0">
                <a:latin typeface="Century Gothic" pitchFamily="34" charset="0"/>
              </a:rPr>
              <a:t>(Permen Sektoral</a:t>
            </a:r>
            <a:r>
              <a:rPr lang="id-ID" dirty="0" smtClean="0">
                <a:solidFill>
                  <a:schemeClr val="bg1"/>
                </a:solidFill>
                <a:latin typeface="Century Gothic" pitchFamily="34" charset="0"/>
              </a:rPr>
              <a:t>)</a:t>
            </a:r>
            <a:endParaRPr lang="id-ID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458340" y="2787735"/>
            <a:ext cx="2214546" cy="707872"/>
          </a:xfrm>
          <a:prstGeom prst="rect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91426" tIns="45713" rIns="91426" bIns="45713" rtlCol="0">
            <a:spAutoFit/>
          </a:bodyPr>
          <a:lstStyle/>
          <a:p>
            <a:pPr algn="ctr"/>
            <a:r>
              <a:rPr lang="id-ID" sz="2000" b="1" dirty="0" smtClean="0">
                <a:solidFill>
                  <a:schemeClr val="bg1"/>
                </a:solidFill>
                <a:latin typeface="Century Gothic" pitchFamily="34" charset="0"/>
              </a:rPr>
              <a:t>BENTUK KEBIJAKAN</a:t>
            </a:r>
            <a:endParaRPr lang="id-ID" sz="20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458372" y="3502115"/>
            <a:ext cx="2214546" cy="193897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91426" tIns="45713" rIns="91426" bIns="45713" rtlCol="0">
            <a:spAutoFit/>
          </a:bodyPr>
          <a:lstStyle/>
          <a:p>
            <a:pPr algn="ctr"/>
            <a:r>
              <a:rPr lang="id-ID" sz="2000" b="1" dirty="0">
                <a:latin typeface="Century Gothic" pitchFamily="34" charset="0"/>
              </a:rPr>
              <a:t>PRODUK HUKUM DAERAH</a:t>
            </a:r>
          </a:p>
          <a:p>
            <a:pPr algn="ctr"/>
            <a:endParaRPr lang="id-ID" sz="2000" b="1" dirty="0">
              <a:latin typeface="Century Gothic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id-ID" sz="2000" b="1" dirty="0">
                <a:latin typeface="Century Gothic" pitchFamily="34" charset="0"/>
              </a:rPr>
              <a:t> </a:t>
            </a:r>
            <a:r>
              <a:rPr lang="en-US" sz="2000" b="1" dirty="0" smtClean="0">
                <a:latin typeface="Century Gothic" pitchFamily="34" charset="0"/>
              </a:rPr>
              <a:t>PERDA </a:t>
            </a:r>
          </a:p>
          <a:p>
            <a:pPr>
              <a:buFont typeface="Arial" pitchFamily="34" charset="0"/>
              <a:buChar char="•"/>
            </a:pPr>
            <a:r>
              <a:rPr lang="en-US" sz="2000" b="1" dirty="0" smtClean="0">
                <a:latin typeface="Century Gothic" pitchFamily="34" charset="0"/>
              </a:rPr>
              <a:t> PERKADA</a:t>
            </a:r>
          </a:p>
          <a:p>
            <a:pPr>
              <a:buFont typeface="Arial" pitchFamily="34" charset="0"/>
              <a:buChar char="•"/>
            </a:pPr>
            <a:r>
              <a:rPr lang="en-US" sz="2000" b="1" dirty="0" smtClean="0">
                <a:latin typeface="Century Gothic" pitchFamily="34" charset="0"/>
              </a:rPr>
              <a:t> </a:t>
            </a:r>
            <a:r>
              <a:rPr lang="id-ID" sz="2000" b="1" dirty="0" smtClean="0">
                <a:latin typeface="Century Gothic" pitchFamily="34" charset="0"/>
              </a:rPr>
              <a:t>SK KDH</a:t>
            </a:r>
            <a:endParaRPr lang="id-ID" sz="2000" b="1" dirty="0">
              <a:latin typeface="Century Gothic" pitchFamily="34" charset="0"/>
            </a:endParaRPr>
          </a:p>
        </p:txBody>
      </p:sp>
      <p:sp>
        <p:nvSpPr>
          <p:cNvPr id="12" name="Right Brace 11"/>
          <p:cNvSpPr/>
          <p:nvPr/>
        </p:nvSpPr>
        <p:spPr>
          <a:xfrm>
            <a:off x="4914888" y="2061305"/>
            <a:ext cx="571504" cy="1369372"/>
          </a:xfrm>
          <a:prstGeom prst="rightBrace">
            <a:avLst/>
          </a:prstGeom>
          <a:ln w="38100"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6" tIns="45713" rIns="91426" bIns="45713" rtlCol="0" anchor="ctr"/>
          <a:lstStyle/>
          <a:p>
            <a:pPr algn="ctr"/>
            <a:endParaRPr lang="id-ID">
              <a:latin typeface="Century Gothic" pitchFamily="34" charset="0"/>
            </a:endParaRPr>
          </a:p>
        </p:txBody>
      </p:sp>
      <p:sp>
        <p:nvSpPr>
          <p:cNvPr id="13" name="Right Brace 12"/>
          <p:cNvSpPr/>
          <p:nvPr/>
        </p:nvSpPr>
        <p:spPr>
          <a:xfrm>
            <a:off x="4914888" y="4537966"/>
            <a:ext cx="487410" cy="1250165"/>
          </a:xfrm>
          <a:prstGeom prst="rightBrace">
            <a:avLst/>
          </a:prstGeom>
          <a:ln w="38100"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6" tIns="45713" rIns="91426" bIns="45713" rtlCol="0" anchor="ctr"/>
          <a:lstStyle/>
          <a:p>
            <a:pPr algn="ctr"/>
            <a:endParaRPr lang="id-ID">
              <a:latin typeface="Century Gothic" pitchFamily="34" charset="0"/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8579703" y="3582261"/>
            <a:ext cx="757238" cy="1357322"/>
          </a:xfrm>
          <a:prstGeom prst="rightArrow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91426" bIns="45713" rtlCol="0" anchor="ctr"/>
          <a:lstStyle/>
          <a:p>
            <a:pPr algn="ctr"/>
            <a:endParaRPr lang="id-ID">
              <a:latin typeface="Century Gothic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28838" y="3573554"/>
            <a:ext cx="2143108" cy="461665"/>
          </a:xfrm>
          <a:prstGeom prst="rect">
            <a:avLst/>
          </a:prstGeom>
          <a:solidFill>
            <a:schemeClr val="accent2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b="1" dirty="0" err="1" smtClean="0">
                <a:solidFill>
                  <a:schemeClr val="bg1"/>
                </a:solidFill>
                <a:latin typeface="Century Gothic" pitchFamily="34" charset="0"/>
              </a:rPr>
              <a:t>Berdasarkan</a:t>
            </a:r>
            <a:endParaRPr lang="en-US" sz="24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cxnSp>
        <p:nvCxnSpPr>
          <p:cNvPr id="17" name="Shape 23"/>
          <p:cNvCxnSpPr>
            <a:stCxn id="16" idx="0"/>
            <a:endCxn id="3" idx="1"/>
          </p:cNvCxnSpPr>
          <p:nvPr/>
        </p:nvCxnSpPr>
        <p:spPr>
          <a:xfrm rot="16200000" flipV="1">
            <a:off x="2432426" y="2805588"/>
            <a:ext cx="1393041" cy="142892"/>
          </a:xfrm>
          <a:prstGeom prst="bentConnector4">
            <a:avLst>
              <a:gd name="adj1" fmla="val -470"/>
              <a:gd name="adj2" fmla="val 383922"/>
            </a:avLst>
          </a:prstGeom>
          <a:ln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hape 27"/>
          <p:cNvCxnSpPr>
            <a:stCxn id="16" idx="2"/>
            <a:endCxn id="5" idx="1"/>
          </p:cNvCxnSpPr>
          <p:nvPr/>
        </p:nvCxnSpPr>
        <p:spPr>
          <a:xfrm rot="5400000">
            <a:off x="2913291" y="4250866"/>
            <a:ext cx="502748" cy="71454"/>
          </a:xfrm>
          <a:prstGeom prst="bentConnector4">
            <a:avLst>
              <a:gd name="adj1" fmla="val -2643"/>
              <a:gd name="adj2" fmla="val 788061"/>
            </a:avLst>
          </a:prstGeom>
          <a:ln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1"/>
          <p:cNvSpPr txBox="1">
            <a:spLocks noGrp="1"/>
          </p:cNvSpPr>
          <p:nvPr>
            <p:ph type="title"/>
          </p:nvPr>
        </p:nvSpPr>
        <p:spPr>
          <a:xfrm>
            <a:off x="114300" y="842502"/>
            <a:ext cx="11963400" cy="55626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1219170" rtl="0" eaLnBrk="1" latinLnBrk="0" hangingPunct="1">
              <a:spcBef>
                <a:spcPct val="0"/>
              </a:spcBef>
              <a:buNone/>
              <a:defRPr sz="4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>
                <a:solidFill>
                  <a:schemeClr val="accent1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PRODUK </a:t>
            </a:r>
            <a:r>
              <a:rPr lang="en-US" sz="2400" b="1" dirty="0">
                <a:solidFill>
                  <a:schemeClr val="accent1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HUKUM DAERAH UNTUK MENJALANKAN URUSAN PEMERINTAHAN</a:t>
            </a:r>
            <a:endParaRPr lang="id-ID" sz="2400" b="1" dirty="0">
              <a:solidFill>
                <a:schemeClr val="accent1">
                  <a:lumMod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856693" y="5788132"/>
            <a:ext cx="1930998" cy="276999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r"/>
            <a:r>
              <a:rPr lang="id-ID" sz="1200" dirty="0" smtClean="0"/>
              <a:t>(</a:t>
            </a:r>
            <a:r>
              <a:rPr lang="en-US" sz="1200" dirty="0" err="1" smtClean="0"/>
              <a:t>Kurniasih</a:t>
            </a:r>
            <a:r>
              <a:rPr lang="en-US" sz="1200" dirty="0" smtClean="0"/>
              <a:t> </a:t>
            </a:r>
            <a:r>
              <a:rPr lang="id-ID" sz="1200" dirty="0" smtClean="0"/>
              <a:t>201</a:t>
            </a:r>
            <a:r>
              <a:rPr lang="en-US" sz="1200" dirty="0" smtClean="0"/>
              <a:t>8</a:t>
            </a:r>
            <a:r>
              <a:rPr lang="id-ID" sz="1200" dirty="0" smtClean="0"/>
              <a:t>)</a:t>
            </a:r>
            <a:endParaRPr lang="id-ID" sz="1200" dirty="0"/>
          </a:p>
        </p:txBody>
      </p:sp>
    </p:spTree>
    <p:extLst>
      <p:ext uri="{BB962C8B-B14F-4D97-AF65-F5344CB8AC3E}">
        <p14:creationId xmlns:p14="http://schemas.microsoft.com/office/powerpoint/2010/main" val="421201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86200"/>
            <a:ext cx="10363200" cy="1362075"/>
          </a:xfrm>
        </p:spPr>
        <p:txBody>
          <a:bodyPr/>
          <a:lstStyle/>
          <a:p>
            <a:r>
              <a:rPr lang="id-ID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id-ID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id-ID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KEBIJAKAN PUBLIK DI DAERAH</a:t>
            </a:r>
            <a:endParaRPr lang="id-ID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1099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590800" y="533400"/>
            <a:ext cx="7543800" cy="755650"/>
          </a:xfrm>
        </p:spPr>
        <p:txBody>
          <a:bodyPr/>
          <a:lstStyle/>
          <a:p>
            <a:pPr eaLnBrk="1" hangingPunct="1"/>
            <a:r>
              <a:rPr lang="en-US" altLang="id-ID" sz="3000" b="1" dirty="0">
                <a:latin typeface="Tahoma" panose="020B0604030504040204" pitchFamily="34" charset="0"/>
              </a:rPr>
              <a:t>STRATIFIKASI PERUNDANGAN</a:t>
            </a:r>
            <a:br>
              <a:rPr lang="en-US" altLang="id-ID" sz="3000" b="1" dirty="0">
                <a:latin typeface="Tahoma" panose="020B0604030504040204" pitchFamily="34" charset="0"/>
              </a:rPr>
            </a:br>
            <a:r>
              <a:rPr lang="en-US" altLang="id-ID" sz="1700" dirty="0">
                <a:latin typeface="Tahoma" panose="020B0604030504040204" pitchFamily="34" charset="0"/>
              </a:rPr>
              <a:t>(UU N0 12 TAHUN 2011, PASAL 7)</a:t>
            </a:r>
            <a:endParaRPr lang="en-US" altLang="id-ID" sz="3000" dirty="0">
              <a:latin typeface="Bookman Old Style" panose="02050604050505020204" pitchFamily="18" charset="0"/>
            </a:endParaRPr>
          </a:p>
        </p:txBody>
      </p:sp>
      <p:sp>
        <p:nvSpPr>
          <p:cNvPr id="1945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505200" y="1752601"/>
            <a:ext cx="6553200" cy="4111625"/>
          </a:xfrm>
        </p:spPr>
        <p:txBody>
          <a:bodyPr/>
          <a:lstStyle/>
          <a:p>
            <a:pPr eaLnBrk="1" hangingPunct="1"/>
            <a:r>
              <a:rPr lang="en-US" altLang="id-ID" sz="2400" dirty="0">
                <a:latin typeface="Tahoma" panose="020B0604030504040204" pitchFamily="34" charset="0"/>
              </a:rPr>
              <a:t>UUD 1945</a:t>
            </a:r>
          </a:p>
          <a:p>
            <a:pPr eaLnBrk="1" hangingPunct="1"/>
            <a:r>
              <a:rPr lang="en-US" altLang="id-ID" sz="2400" dirty="0">
                <a:latin typeface="Tahoma" panose="020B0604030504040204" pitchFamily="34" charset="0"/>
              </a:rPr>
              <a:t>TAP MPR</a:t>
            </a:r>
          </a:p>
          <a:p>
            <a:pPr eaLnBrk="1" hangingPunct="1"/>
            <a:r>
              <a:rPr lang="en-US" altLang="id-ID" sz="2400" dirty="0">
                <a:latin typeface="Tahoma" panose="020B0604030504040204" pitchFamily="34" charset="0"/>
              </a:rPr>
              <a:t>UU / PERPU</a:t>
            </a:r>
          </a:p>
          <a:p>
            <a:pPr eaLnBrk="1" hangingPunct="1"/>
            <a:r>
              <a:rPr lang="en-US" altLang="id-ID" sz="2400" dirty="0">
                <a:latin typeface="Tahoma" panose="020B0604030504040204" pitchFamily="34" charset="0"/>
              </a:rPr>
              <a:t>PP</a:t>
            </a:r>
          </a:p>
          <a:p>
            <a:pPr eaLnBrk="1" hangingPunct="1"/>
            <a:r>
              <a:rPr lang="en-US" altLang="id-ID" sz="2400" dirty="0">
                <a:latin typeface="Tahoma" panose="020B0604030504040204" pitchFamily="34" charset="0"/>
              </a:rPr>
              <a:t>PERPRES</a:t>
            </a:r>
          </a:p>
          <a:p>
            <a:pPr eaLnBrk="1" hangingPunct="1"/>
            <a:r>
              <a:rPr lang="en-US" altLang="id-ID" sz="2400" b="1" dirty="0">
                <a:solidFill>
                  <a:schemeClr val="bg2">
                    <a:lumMod val="40000"/>
                    <a:lumOff val="60000"/>
                  </a:schemeClr>
                </a:solidFill>
                <a:latin typeface="Tahoma" panose="020B0604030504040204" pitchFamily="34" charset="0"/>
              </a:rPr>
              <a:t>PERDA PROPINSI</a:t>
            </a:r>
          </a:p>
          <a:p>
            <a:pPr eaLnBrk="1" hangingPunct="1"/>
            <a:r>
              <a:rPr lang="en-US" altLang="id-ID" sz="2400" b="1" dirty="0">
                <a:solidFill>
                  <a:schemeClr val="bg2">
                    <a:lumMod val="40000"/>
                    <a:lumOff val="60000"/>
                  </a:schemeClr>
                </a:solidFill>
                <a:latin typeface="Tahoma" panose="020B0604030504040204" pitchFamily="34" charset="0"/>
              </a:rPr>
              <a:t>PERDA KABUPATEN/KOTA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id-ID" sz="2800" b="1" dirty="0">
              <a:solidFill>
                <a:schemeClr val="bg2">
                  <a:lumMod val="40000"/>
                  <a:lumOff val="60000"/>
                </a:schemeClr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097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524818152"/>
              </p:ext>
            </p:extLst>
          </p:nvPr>
        </p:nvGraphicFramePr>
        <p:xfrm>
          <a:off x="2514600" y="2057400"/>
          <a:ext cx="8233749" cy="4032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18"/>
          <p:cNvSpPr txBox="1">
            <a:spLocks noChangeArrowheads="1"/>
          </p:cNvSpPr>
          <p:nvPr/>
        </p:nvSpPr>
        <p:spPr bwMode="auto">
          <a:xfrm>
            <a:off x="1219200" y="838200"/>
            <a:ext cx="10409237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TERTIB REGULASI DALAM PENYUSUNAN PERDA</a:t>
            </a:r>
          </a:p>
        </p:txBody>
      </p:sp>
    </p:spTree>
    <p:extLst>
      <p:ext uri="{BB962C8B-B14F-4D97-AF65-F5344CB8AC3E}">
        <p14:creationId xmlns:p14="http://schemas.microsoft.com/office/powerpoint/2010/main" val="35004747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071687" y="381000"/>
            <a:ext cx="7543800" cy="762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2700" b="1" dirty="0">
                <a:latin typeface="Tahoma" pitchFamily="34" charset="0"/>
              </a:rPr>
              <a:t>JENIS PERATURAN PERUNDANGAN LAINNYA</a:t>
            </a:r>
            <a:r>
              <a:rPr lang="en-US" sz="3000" b="1" dirty="0">
                <a:latin typeface="Tahoma" pitchFamily="34" charset="0"/>
              </a:rPr>
              <a:t/>
            </a:r>
            <a:br>
              <a:rPr lang="en-US" sz="3000" b="1" dirty="0">
                <a:latin typeface="Tahoma" pitchFamily="34" charset="0"/>
              </a:rPr>
            </a:br>
            <a:r>
              <a:rPr lang="en-US" sz="1700" dirty="0">
                <a:latin typeface="Tahoma" pitchFamily="34" charset="0"/>
              </a:rPr>
              <a:t>(UU N0 12 TAHUN 2011, PASAL 8)</a:t>
            </a:r>
            <a:endParaRPr lang="en-US" sz="3000" dirty="0">
              <a:latin typeface="Bookman Old Style" pitchFamily="18" charset="0"/>
            </a:endParaRPr>
          </a:p>
        </p:txBody>
      </p:sp>
      <p:sp>
        <p:nvSpPr>
          <p:cNvPr id="83971" name="Rectangle 1027"/>
          <p:cNvSpPr>
            <a:spLocks noGrp="1" noChangeArrowheads="1"/>
          </p:cNvSpPr>
          <p:nvPr>
            <p:ph idx="1"/>
          </p:nvPr>
        </p:nvSpPr>
        <p:spPr>
          <a:xfrm>
            <a:off x="2019300" y="1295400"/>
            <a:ext cx="8153400" cy="5257800"/>
          </a:xfrm>
        </p:spPr>
        <p:txBody>
          <a:bodyPr>
            <a:normAutofit fontScale="62500" lnSpcReduction="20000"/>
          </a:bodyPr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400" dirty="0"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PERATURAN YANG DITETAPKAN OLEH: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2900" dirty="0">
              <a:latin typeface="Tahoma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defRPr/>
            </a:pPr>
            <a:r>
              <a:rPr lang="en-US" sz="2900" dirty="0"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MAJELIS PERMUSYAWARATAN RAKYAT, </a:t>
            </a:r>
          </a:p>
          <a:p>
            <a:pPr eaLnBrk="1" hangingPunct="1">
              <a:defRPr/>
            </a:pPr>
            <a:r>
              <a:rPr lang="en-US" sz="2900" dirty="0"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DEWAN PERWAKILAN RAKYAT,</a:t>
            </a:r>
          </a:p>
          <a:p>
            <a:pPr eaLnBrk="1" hangingPunct="1">
              <a:defRPr/>
            </a:pPr>
            <a:r>
              <a:rPr lang="en-US" sz="2900" dirty="0"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DEWAN PERWAKILAN DAERAH, </a:t>
            </a:r>
          </a:p>
          <a:p>
            <a:pPr eaLnBrk="1" hangingPunct="1">
              <a:defRPr/>
            </a:pPr>
            <a:r>
              <a:rPr lang="en-US" sz="2900" dirty="0"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MAHKAMAH AGUNG,</a:t>
            </a:r>
          </a:p>
          <a:p>
            <a:pPr eaLnBrk="1" hangingPunct="1">
              <a:defRPr/>
            </a:pPr>
            <a:r>
              <a:rPr lang="fi-FI" sz="2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MAHKAMAH KONSTITUSI, </a:t>
            </a:r>
          </a:p>
          <a:p>
            <a:pPr eaLnBrk="1" hangingPunct="1">
              <a:defRPr/>
            </a:pPr>
            <a:r>
              <a:rPr lang="fi-FI" sz="2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BADAN PEMERIKSA KEUANGAN,</a:t>
            </a:r>
          </a:p>
          <a:p>
            <a:pPr eaLnBrk="1" hangingPunct="1">
              <a:defRPr/>
            </a:pPr>
            <a:r>
              <a:rPr lang="en-US" sz="2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KOMISI YUDISIAL, </a:t>
            </a:r>
          </a:p>
          <a:p>
            <a:pPr eaLnBrk="1" hangingPunct="1">
              <a:defRPr/>
            </a:pPr>
            <a:r>
              <a:rPr lang="en-US" sz="2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BANK INDONESIA, </a:t>
            </a:r>
          </a:p>
          <a:p>
            <a:pPr eaLnBrk="1" hangingPunct="1">
              <a:defRPr/>
            </a:pPr>
            <a:r>
              <a:rPr lang="en-US" sz="2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MENTERI, </a:t>
            </a:r>
          </a:p>
          <a:p>
            <a:pPr eaLnBrk="1" hangingPunct="1">
              <a:defRPr/>
            </a:pPr>
            <a:r>
              <a:rPr lang="en-US" sz="2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BADAN, LEMBAGA, ATAU KOMISI YANG SETINGKAT YANG DIBENTUK </a:t>
            </a:r>
            <a:r>
              <a:rPr lang="sv-SE" sz="2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DENGAN UNDANG-UNDANG ATAU PEMERINTAH ATAS </a:t>
            </a:r>
            <a:r>
              <a:rPr lang="en-US" sz="2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PERINTAH UNDANG-UNDANG, </a:t>
            </a:r>
          </a:p>
          <a:p>
            <a:pPr eaLnBrk="1" hangingPunct="1">
              <a:defRPr/>
            </a:pPr>
            <a:r>
              <a:rPr lang="en-US" sz="2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DEWAN PERWAKILAN RAKYAT DAERAH PROVINSI, </a:t>
            </a:r>
          </a:p>
          <a:p>
            <a:pPr eaLnBrk="1" hangingPunct="1">
              <a:defRPr/>
            </a:pPr>
            <a:r>
              <a:rPr lang="en-US" sz="2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GUBERNUR, </a:t>
            </a:r>
          </a:p>
          <a:p>
            <a:pPr eaLnBrk="1" hangingPunct="1">
              <a:defRPr/>
            </a:pPr>
            <a:r>
              <a:rPr lang="en-US" sz="2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DEWAN PERWAKILAN RAKYAT DAERAH KABUPATEN/KOTA, </a:t>
            </a:r>
          </a:p>
          <a:p>
            <a:pPr eaLnBrk="1" hangingPunct="1">
              <a:defRPr/>
            </a:pPr>
            <a:r>
              <a:rPr lang="en-US" sz="2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BUPATI/WALIKOTA, </a:t>
            </a:r>
          </a:p>
          <a:p>
            <a:pPr eaLnBrk="1" hangingPunct="1">
              <a:defRPr/>
            </a:pPr>
            <a:r>
              <a:rPr lang="en-US" sz="2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KEPALA DESA ATAU YANG SETINGKAT.</a:t>
            </a:r>
          </a:p>
        </p:txBody>
      </p:sp>
    </p:spTree>
    <p:extLst>
      <p:ext uri="{BB962C8B-B14F-4D97-AF65-F5344CB8AC3E}">
        <p14:creationId xmlns:p14="http://schemas.microsoft.com/office/powerpoint/2010/main" val="26217703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3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3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0" grpId="0"/>
      <p:bldP spid="8397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LARANGAN TERKAIT KEBIJAKAN</a:t>
            </a:r>
            <a:endParaRPr lang="id-ID" sz="3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0" y="1997839"/>
            <a:ext cx="9829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Kepala 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</a:t>
            </a:r>
            <a:r>
              <a:rPr lang="id-ID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aerah </a:t>
            </a:r>
            <a:r>
              <a:rPr lang="id-ID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 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</a:t>
            </a:r>
            <a:r>
              <a:rPr lang="id-ID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akil 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</a:t>
            </a:r>
            <a:r>
              <a:rPr lang="id-ID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epala 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</a:t>
            </a:r>
            <a:r>
              <a:rPr lang="id-ID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aerah </a:t>
            </a:r>
            <a:r>
              <a:rPr lang="id-ID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dilarang</a:t>
            </a:r>
            <a:r>
              <a:rPr lang="id-ID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endParaRPr lang="en-US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</a:t>
            </a:r>
            <a:r>
              <a:rPr lang="id-ID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embuat 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</a:t>
            </a:r>
            <a:r>
              <a:rPr lang="id-ID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eputusan </a:t>
            </a:r>
            <a:r>
              <a:rPr lang="id-ID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yang secara khusus memberikan keuntungan pribadi, keluarga, kroni, golongan tertentu, atau kelompok politiknya yang bertentangan dengan ketentuan peraturan perundang-undangan; 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</a:t>
            </a:r>
            <a:r>
              <a:rPr lang="id-ID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embuat 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</a:t>
            </a:r>
            <a:r>
              <a:rPr lang="id-ID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ebijakan </a:t>
            </a:r>
            <a:r>
              <a:rPr lang="id-ID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yang merugikan kepentingan umum dan meresahkan sekelompok masyarakat atau mendiskriminasikan warga negara dan/atau golongan masyarakat lain yang bertentangan dengan ketentuan peraturan </a:t>
            </a:r>
            <a:r>
              <a:rPr lang="id-ID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perundang-undangan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id-ID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25871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KEBIJAKAN DAERAH </a:t>
            </a:r>
            <a:endParaRPr lang="id-ID" sz="3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0" y="1859340"/>
            <a:ext cx="9906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Dilarang</a:t>
            </a:r>
            <a:r>
              <a:rPr 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d-ID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Bertentangan </a:t>
            </a:r>
            <a:r>
              <a:rPr lang="id-ID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dengan </a:t>
            </a:r>
            <a:r>
              <a:rPr 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</a:t>
            </a:r>
            <a:r>
              <a:rPr lang="id-ID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epentingan </a:t>
            </a:r>
            <a:r>
              <a:rPr 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</a:t>
            </a:r>
            <a:r>
              <a:rPr lang="en-US" sz="24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mum</a:t>
            </a:r>
            <a:r>
              <a:rPr 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d-ID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meliputi</a:t>
            </a:r>
            <a:r>
              <a:rPr lang="id-ID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endParaRPr lang="en-US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id-ID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Terganggunya kerukunan antarwarga masyarakat; </a:t>
            </a:r>
            <a:endParaRPr lang="en-US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id-ID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Terganggunya akses terhadap pelayanan publik; </a:t>
            </a:r>
            <a:endParaRPr lang="en-US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id-ID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Terganggunya ketenteraman dan ketertiban umum; </a:t>
            </a:r>
            <a:endParaRPr lang="en-US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id-ID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Terganggunya kegiatan ekonomi untuk meningkatkan kesejahteraan masyarakat; dan/atau </a:t>
            </a:r>
            <a:endParaRPr lang="en-US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id-ID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Diskriminasi terhadap suku, agama dan kepercayaan, ras, antar-golongan, dan gender. </a:t>
            </a:r>
          </a:p>
          <a:p>
            <a:r>
              <a:rPr lang="id-ID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id-ID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id-ID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335760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324100" y="990600"/>
            <a:ext cx="7543800" cy="755650"/>
          </a:xfrm>
        </p:spPr>
        <p:txBody>
          <a:bodyPr/>
          <a:lstStyle/>
          <a:p>
            <a:pPr eaLnBrk="1" hangingPunct="1"/>
            <a:r>
              <a:rPr lang="en-US" altLang="id-ID" sz="3000" b="1" dirty="0" smtClean="0">
                <a:latin typeface="Tahoma" panose="020B0604030504040204" pitchFamily="34" charset="0"/>
              </a:rPr>
              <a:t>KETENTUAN KEBIJAKAN DAERAH</a:t>
            </a:r>
            <a:r>
              <a:rPr lang="en-US" altLang="id-ID" sz="3000" b="1" dirty="0">
                <a:latin typeface="Tahoma" panose="020B0604030504040204" pitchFamily="34" charset="0"/>
              </a:rPr>
              <a:t/>
            </a:r>
            <a:br>
              <a:rPr lang="en-US" altLang="id-ID" sz="3000" b="1" dirty="0">
                <a:latin typeface="Tahoma" panose="020B0604030504040204" pitchFamily="34" charset="0"/>
              </a:rPr>
            </a:br>
            <a:endParaRPr lang="en-US" altLang="id-ID" sz="3000" dirty="0"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0" y="2133600"/>
            <a:ext cx="9677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id-ID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Daerah berhak menetapkan kebijakan Daerah untuk menyelenggarakan Urusan Pemerintahan yang menjadi kewenangan Daerah. </a:t>
            </a:r>
            <a:endParaRPr lang="en-US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id-ID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Daerah </a:t>
            </a:r>
            <a:r>
              <a:rPr lang="id-ID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dalam menetapkan </a:t>
            </a:r>
            <a:r>
              <a:rPr lang="id-ID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kebijakan, </a:t>
            </a:r>
            <a:r>
              <a:rPr lang="id-ID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wajib berpedoman pada 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</a:t>
            </a:r>
            <a:r>
              <a:rPr lang="id-ID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orma</a:t>
            </a:r>
            <a:r>
              <a:rPr lang="id-ID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id-ID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tandar</a:t>
            </a:r>
            <a:r>
              <a:rPr lang="id-ID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id-ID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rosedur</a:t>
            </a:r>
            <a:r>
              <a:rPr lang="id-ID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dan 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</a:t>
            </a:r>
            <a:r>
              <a:rPr lang="id-ID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riteria </a:t>
            </a:r>
            <a:r>
              <a:rPr lang="id-ID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yang telah ditetapkan oleh Pemerintah Pusat. </a:t>
            </a:r>
            <a:endParaRPr lang="en-US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id-ID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53057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804069" y="611188"/>
            <a:ext cx="9364661" cy="854075"/>
          </a:xfrm>
        </p:spPr>
        <p:txBody>
          <a:bodyPr/>
          <a:lstStyle/>
          <a:p>
            <a:r>
              <a:rPr lang="en-US" altLang="en-US" sz="3000" b="1" dirty="0" smtClean="0">
                <a:latin typeface="Tahoma" panose="020B0604030504040204" pitchFamily="34" charset="0"/>
              </a:rPr>
              <a:t>PARA PIHAK PEMBUAT PERATURAN DAERAH</a:t>
            </a:r>
            <a:r>
              <a:rPr lang="en-US" altLang="en-US" sz="3000" b="1" dirty="0">
                <a:latin typeface="Tahoma" panose="020B0604030504040204" pitchFamily="34" charset="0"/>
              </a:rPr>
              <a:t/>
            </a:r>
            <a:br>
              <a:rPr lang="en-US" altLang="en-US" sz="3000" b="1" dirty="0">
                <a:latin typeface="Tahoma" panose="020B0604030504040204" pitchFamily="34" charset="0"/>
              </a:rPr>
            </a:br>
            <a:endParaRPr lang="en-US" altLang="en-US" sz="1100" dirty="0">
              <a:latin typeface="Tahoma" panose="020B0604030504040204" pitchFamily="34" charset="0"/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6172200" y="2039936"/>
            <a:ext cx="1676400" cy="3143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400" dirty="0" smtClean="0">
                <a:latin typeface="Tahoma" panose="020B0604030504040204" pitchFamily="34" charset="0"/>
              </a:rPr>
              <a:t>DPRD</a:t>
            </a:r>
            <a:endParaRPr lang="en-US" altLang="en-US" sz="1400" dirty="0">
              <a:latin typeface="Tahoma" panose="020B0604030504040204" pitchFamily="34" charset="0"/>
            </a:endParaRP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3962399" y="2293004"/>
            <a:ext cx="1600201" cy="52322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400" dirty="0" smtClean="0">
                <a:latin typeface="Tahoma" panose="020B0604030504040204" pitchFamily="34" charset="0"/>
              </a:rPr>
              <a:t>PEMERINTAHAN DAERAH</a:t>
            </a:r>
            <a:endParaRPr lang="en-US" altLang="en-US" sz="1400" dirty="0">
              <a:latin typeface="Tahoma" panose="020B0604030504040204" pitchFamily="34" charset="0"/>
            </a:endParaRP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3981451" y="4645222"/>
            <a:ext cx="1447800" cy="30777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400" dirty="0" smtClean="0">
                <a:latin typeface="Tahoma" panose="020B0604030504040204" pitchFamily="34" charset="0"/>
              </a:rPr>
              <a:t>PIHAK LAIN</a:t>
            </a:r>
            <a:endParaRPr lang="en-US" altLang="en-US" sz="1400" dirty="0">
              <a:latin typeface="Tahoma" panose="020B0604030504040204" pitchFamily="34" charset="0"/>
            </a:endParaRPr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4495800" y="3505199"/>
            <a:ext cx="6172200" cy="0"/>
          </a:xfrm>
          <a:prstGeom prst="line">
            <a:avLst/>
          </a:prstGeom>
          <a:ln>
            <a:solidFill>
              <a:srgbClr val="FF0000"/>
            </a:solidFill>
            <a:prstDash val="dashDot"/>
            <a:headEnd/>
            <a:tailEnd/>
          </a:ln>
          <a:extLst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/>
          <a:lstStyle/>
          <a:p>
            <a:endParaRPr lang="id-ID"/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2286000" y="3352800"/>
            <a:ext cx="1219200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400" dirty="0" smtClean="0">
                <a:latin typeface="Tahoma" panose="020B0604030504040204" pitchFamily="34" charset="0"/>
              </a:rPr>
              <a:t>PARA PIHAK</a:t>
            </a:r>
            <a:endParaRPr lang="en-US" altLang="en-US" sz="1400" dirty="0">
              <a:latin typeface="Tahoma" panose="020B0604030504040204" pitchFamily="34" charset="0"/>
            </a:endParaRP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6172200" y="2620961"/>
            <a:ext cx="1676400" cy="31432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400" dirty="0" smtClean="0">
                <a:latin typeface="Tahoma" panose="020B0604030504040204" pitchFamily="34" charset="0"/>
              </a:rPr>
              <a:t>PEMERINTAH</a:t>
            </a:r>
            <a:endParaRPr lang="en-US" altLang="en-US" sz="1400" dirty="0">
              <a:latin typeface="Tahoma" panose="020B0604030504040204" pitchFamily="34" charset="0"/>
            </a:endParaRP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6172200" y="3657600"/>
            <a:ext cx="2438400" cy="30777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400" dirty="0" smtClean="0">
                <a:latin typeface="Tahoma" panose="020B0604030504040204" pitchFamily="34" charset="0"/>
              </a:rPr>
              <a:t>PIHAK BERKEPENTINGAN</a:t>
            </a:r>
            <a:endParaRPr lang="en-US" altLang="en-US" sz="1400" dirty="0">
              <a:latin typeface="Tahoma" panose="020B0604030504040204" pitchFamily="34" charset="0"/>
            </a:endParaRP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6172200" y="4114801"/>
            <a:ext cx="2438400" cy="307777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400" dirty="0" smtClean="0">
                <a:latin typeface="Tahoma" panose="020B0604030504040204" pitchFamily="34" charset="0"/>
              </a:rPr>
              <a:t>AKADEMISI/KONSULTAN</a:t>
            </a:r>
            <a:endParaRPr lang="en-US" altLang="en-US" sz="1400" dirty="0">
              <a:latin typeface="Tahoma" panose="020B0604030504040204" pitchFamily="34" charset="0"/>
            </a:endParaRP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6172200" y="4648200"/>
            <a:ext cx="2438400" cy="307777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400" dirty="0" smtClean="0">
                <a:latin typeface="Tahoma" panose="020B0604030504040204" pitchFamily="34" charset="0"/>
              </a:rPr>
              <a:t>MEDIA</a:t>
            </a:r>
            <a:endParaRPr lang="en-US" altLang="en-US" sz="1400" dirty="0">
              <a:latin typeface="Tahoma" panose="020B0604030504040204" pitchFamily="34" charset="0"/>
            </a:endParaRP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6172200" y="5181600"/>
            <a:ext cx="2438400" cy="52322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400" dirty="0" smtClean="0">
                <a:latin typeface="Tahoma" panose="020B0604030504040204" pitchFamily="34" charset="0"/>
              </a:rPr>
              <a:t>TIM SUKSES/</a:t>
            </a:r>
            <a:r>
              <a:rPr lang="id-ID" altLang="en-US" sz="1400" dirty="0" smtClean="0">
                <a:latin typeface="Tahoma" panose="020B0604030504040204" pitchFamily="34" charset="0"/>
              </a:rPr>
              <a:t>            </a:t>
            </a:r>
            <a:r>
              <a:rPr lang="en-US" altLang="en-US" sz="1400" dirty="0" smtClean="0">
                <a:latin typeface="Tahoma" panose="020B0604030504040204" pitchFamily="34" charset="0"/>
              </a:rPr>
              <a:t>PARTAI POLITIK</a:t>
            </a:r>
            <a:endParaRPr lang="en-US" altLang="en-US" sz="1400" dirty="0">
              <a:latin typeface="Tahoma" panose="020B0604030504040204" pitchFamily="34" charset="0"/>
            </a:endParaRP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6172200" y="5943600"/>
            <a:ext cx="2438400" cy="307777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400" dirty="0" smtClean="0">
                <a:latin typeface="Tahoma" panose="020B0604030504040204" pitchFamily="34" charset="0"/>
              </a:rPr>
              <a:t>OPINI MASYARAKAT</a:t>
            </a:r>
            <a:endParaRPr lang="en-US" altLang="en-US" sz="1400" dirty="0">
              <a:latin typeface="Tahoma" panose="020B0604030504040204" pitchFamily="34" charset="0"/>
            </a:endParaRPr>
          </a:p>
        </p:txBody>
      </p:sp>
      <p:sp>
        <p:nvSpPr>
          <p:cNvPr id="9234" name="Line 18"/>
          <p:cNvSpPr>
            <a:spLocks noChangeShapeType="1"/>
          </p:cNvSpPr>
          <p:nvPr/>
        </p:nvSpPr>
        <p:spPr bwMode="auto">
          <a:xfrm>
            <a:off x="5867400" y="2192335"/>
            <a:ext cx="0" cy="628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9235" name="Line 19"/>
          <p:cNvSpPr>
            <a:spLocks noChangeShapeType="1"/>
          </p:cNvSpPr>
          <p:nvPr/>
        </p:nvSpPr>
        <p:spPr bwMode="auto">
          <a:xfrm>
            <a:off x="5867400" y="3809999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9237" name="Line 21"/>
          <p:cNvSpPr>
            <a:spLocks noChangeShapeType="1"/>
          </p:cNvSpPr>
          <p:nvPr/>
        </p:nvSpPr>
        <p:spPr bwMode="auto">
          <a:xfrm>
            <a:off x="3810000" y="2514599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9238" name="Line 22"/>
          <p:cNvSpPr>
            <a:spLocks noChangeShapeType="1"/>
          </p:cNvSpPr>
          <p:nvPr/>
        </p:nvSpPr>
        <p:spPr bwMode="auto">
          <a:xfrm>
            <a:off x="5562600" y="2514599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9239" name="Line 23"/>
          <p:cNvSpPr>
            <a:spLocks noChangeShapeType="1"/>
          </p:cNvSpPr>
          <p:nvPr/>
        </p:nvSpPr>
        <p:spPr bwMode="auto">
          <a:xfrm>
            <a:off x="3505200" y="3505199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9240" name="Line 24"/>
          <p:cNvSpPr>
            <a:spLocks noChangeShapeType="1"/>
          </p:cNvSpPr>
          <p:nvPr/>
        </p:nvSpPr>
        <p:spPr bwMode="auto">
          <a:xfrm>
            <a:off x="3810000" y="4800599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9241" name="Line 25"/>
          <p:cNvSpPr>
            <a:spLocks noChangeShapeType="1"/>
          </p:cNvSpPr>
          <p:nvPr/>
        </p:nvSpPr>
        <p:spPr bwMode="auto">
          <a:xfrm>
            <a:off x="3810000" y="2514599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9244" name="Line 28"/>
          <p:cNvSpPr>
            <a:spLocks noChangeShapeType="1"/>
          </p:cNvSpPr>
          <p:nvPr/>
        </p:nvSpPr>
        <p:spPr bwMode="auto">
          <a:xfrm>
            <a:off x="5867400" y="2192335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9245" name="Line 29"/>
          <p:cNvSpPr>
            <a:spLocks noChangeShapeType="1"/>
          </p:cNvSpPr>
          <p:nvPr/>
        </p:nvSpPr>
        <p:spPr bwMode="auto">
          <a:xfrm>
            <a:off x="5867400" y="2820985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9249" name="Line 33"/>
          <p:cNvSpPr>
            <a:spLocks noChangeShapeType="1"/>
          </p:cNvSpPr>
          <p:nvPr/>
        </p:nvSpPr>
        <p:spPr bwMode="auto">
          <a:xfrm>
            <a:off x="5410200" y="4800599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9250" name="Line 34"/>
          <p:cNvSpPr>
            <a:spLocks noChangeShapeType="1"/>
          </p:cNvSpPr>
          <p:nvPr/>
        </p:nvSpPr>
        <p:spPr bwMode="auto">
          <a:xfrm>
            <a:off x="5867400" y="3809999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9251" name="Line 35"/>
          <p:cNvSpPr>
            <a:spLocks noChangeShapeType="1"/>
          </p:cNvSpPr>
          <p:nvPr/>
        </p:nvSpPr>
        <p:spPr bwMode="auto">
          <a:xfrm>
            <a:off x="5867400" y="4267199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9252" name="Line 36"/>
          <p:cNvSpPr>
            <a:spLocks noChangeShapeType="1"/>
          </p:cNvSpPr>
          <p:nvPr/>
        </p:nvSpPr>
        <p:spPr bwMode="auto">
          <a:xfrm>
            <a:off x="5867400" y="4800599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9253" name="Line 37"/>
          <p:cNvSpPr>
            <a:spLocks noChangeShapeType="1"/>
          </p:cNvSpPr>
          <p:nvPr/>
        </p:nvSpPr>
        <p:spPr bwMode="auto">
          <a:xfrm>
            <a:off x="5867400" y="5486399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9254" name="Line 38"/>
          <p:cNvSpPr>
            <a:spLocks noChangeShapeType="1"/>
          </p:cNvSpPr>
          <p:nvPr/>
        </p:nvSpPr>
        <p:spPr bwMode="auto">
          <a:xfrm flipV="1">
            <a:off x="5867400" y="6095999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9" name="Text Box 8"/>
          <p:cNvSpPr txBox="1">
            <a:spLocks noChangeArrowheads="1"/>
          </p:cNvSpPr>
          <p:nvPr/>
        </p:nvSpPr>
        <p:spPr bwMode="auto">
          <a:xfrm>
            <a:off x="8382000" y="2296812"/>
            <a:ext cx="1981200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400" dirty="0" smtClean="0">
                <a:latin typeface="Tahoma" panose="020B0604030504040204" pitchFamily="34" charset="0"/>
              </a:rPr>
              <a:t>KEPALA DAERAH</a:t>
            </a:r>
            <a:endParaRPr lang="en-US" altLang="en-US" sz="1400" dirty="0">
              <a:latin typeface="Tahoma" panose="020B0604030504040204" pitchFamily="34" charset="0"/>
            </a:endParaRPr>
          </a:p>
        </p:txBody>
      </p:sp>
      <p:sp>
        <p:nvSpPr>
          <p:cNvPr id="30" name="Text Box 8"/>
          <p:cNvSpPr txBox="1">
            <a:spLocks noChangeArrowheads="1"/>
          </p:cNvSpPr>
          <p:nvPr/>
        </p:nvSpPr>
        <p:spPr bwMode="auto">
          <a:xfrm>
            <a:off x="8382000" y="2875158"/>
            <a:ext cx="1981200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400" dirty="0" smtClean="0">
                <a:latin typeface="Tahoma" panose="020B0604030504040204" pitchFamily="34" charset="0"/>
              </a:rPr>
              <a:t>PERANGKAT DAERAH</a:t>
            </a:r>
            <a:endParaRPr lang="en-US" altLang="en-US" sz="1400" dirty="0">
              <a:latin typeface="Tahoma" panose="020B0604030504040204" pitchFamily="34" charset="0"/>
            </a:endParaRPr>
          </a:p>
        </p:txBody>
      </p:sp>
      <p:sp>
        <p:nvSpPr>
          <p:cNvPr id="31" name="Line 18"/>
          <p:cNvSpPr>
            <a:spLocks noChangeShapeType="1"/>
          </p:cNvSpPr>
          <p:nvPr/>
        </p:nvSpPr>
        <p:spPr bwMode="auto">
          <a:xfrm>
            <a:off x="8077200" y="2431652"/>
            <a:ext cx="0" cy="628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2" name="Line 22"/>
          <p:cNvSpPr>
            <a:spLocks noChangeShapeType="1"/>
          </p:cNvSpPr>
          <p:nvPr/>
        </p:nvSpPr>
        <p:spPr bwMode="auto">
          <a:xfrm flipV="1">
            <a:off x="7848600" y="2753915"/>
            <a:ext cx="228600" cy="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3" name="Line 28"/>
          <p:cNvSpPr>
            <a:spLocks noChangeShapeType="1"/>
          </p:cNvSpPr>
          <p:nvPr/>
        </p:nvSpPr>
        <p:spPr bwMode="auto">
          <a:xfrm>
            <a:off x="8077200" y="2431652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4" name="Line 29"/>
          <p:cNvSpPr>
            <a:spLocks noChangeShapeType="1"/>
          </p:cNvSpPr>
          <p:nvPr/>
        </p:nvSpPr>
        <p:spPr bwMode="auto">
          <a:xfrm>
            <a:off x="8077200" y="3060302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9035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86200"/>
            <a:ext cx="10363200" cy="1362075"/>
          </a:xfrm>
        </p:spPr>
        <p:txBody>
          <a:bodyPr/>
          <a:lstStyle/>
          <a:p>
            <a:r>
              <a:rPr lang="id-ID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id-ID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id-ID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PEMERINTAHAN DAERAH</a:t>
            </a:r>
            <a:endParaRPr lang="id-ID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46710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3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BENTUK PARTISIPASI MASYARAKAT</a:t>
            </a:r>
            <a:endParaRPr lang="id-ID" sz="3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Round Diagonal Corner Rectangle 2"/>
          <p:cNvSpPr/>
          <p:nvPr/>
        </p:nvSpPr>
        <p:spPr>
          <a:xfrm>
            <a:off x="2209800" y="1600200"/>
            <a:ext cx="8358187" cy="4267200"/>
          </a:xfrm>
          <a:prstGeom prst="round2Diag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id-ID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Masyarakat berhak memberikan masukan secara lisan dan/atau tertulis dalam pembentukan Perda, Perkada, PB KDH dan/atau peraturan DPRD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id-ID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</a:t>
            </a:r>
            <a:r>
              <a:rPr lang="id-ID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asukan masyarakat dapat dilakukan</a:t>
            </a:r>
            <a:r>
              <a:rPr lang="en-US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d-ID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melalui:</a:t>
            </a:r>
          </a:p>
          <a:p>
            <a:pPr marL="720725" indent="-366713" algn="just">
              <a:buSzPct val="75000"/>
              <a:buFont typeface="+mj-lt"/>
              <a:buAutoNum type="arabicPeriod"/>
              <a:defRPr/>
            </a:pPr>
            <a:r>
              <a:rPr lang="id-ID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Rapat dengan pendapat </a:t>
            </a:r>
          </a:p>
          <a:p>
            <a:pPr marL="720725" indent="-366713" algn="just">
              <a:buSzPct val="75000"/>
              <a:buFont typeface="+mj-lt"/>
              <a:buAutoNum type="arabicPeriod"/>
              <a:defRPr/>
            </a:pPr>
            <a:r>
              <a:rPr lang="id-ID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Kunjungan kerja </a:t>
            </a:r>
          </a:p>
          <a:p>
            <a:pPr marL="720725" indent="-366713" algn="just">
              <a:buSzPct val="75000"/>
              <a:buFont typeface="+mj-lt"/>
              <a:buAutoNum type="arabicPeriod"/>
              <a:defRPr/>
            </a:pPr>
            <a:r>
              <a:rPr lang="id-ID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Sosialisasi </a:t>
            </a:r>
          </a:p>
          <a:p>
            <a:pPr marL="720725" indent="-366713" algn="just">
              <a:buSzPct val="75000"/>
              <a:buFont typeface="+mj-lt"/>
              <a:buAutoNum type="arabicPeriod"/>
              <a:defRPr/>
            </a:pPr>
            <a:r>
              <a:rPr lang="id-ID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Seminar, lokakarya dan/at</a:t>
            </a:r>
            <a:r>
              <a:rPr lang="en-US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id-ID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 diskusi</a:t>
            </a:r>
          </a:p>
          <a:p>
            <a:pPr algn="just">
              <a:defRPr/>
            </a:pPr>
            <a:endParaRPr lang="id-ID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0100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3500" y="533400"/>
            <a:ext cx="10972800" cy="1371600"/>
          </a:xfrm>
        </p:spPr>
        <p:txBody>
          <a:bodyPr/>
          <a:lstStyle/>
          <a:p>
            <a:pPr algn="ctr"/>
            <a:r>
              <a:rPr lang="en-US" sz="3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PENEGAKKAN KEBIJAKAN DAERAH</a:t>
            </a:r>
            <a:endParaRPr lang="id-ID" sz="3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43200" y="2438400"/>
            <a:ext cx="8153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Satuan polisi pamong praja dibentuk untuk menegakkan Perda dan Perkada, menyelenggarakan ketertiban umum dan ketenteraman, serta menyelenggarakan pelindungan masyarakat. </a:t>
            </a:r>
          </a:p>
        </p:txBody>
      </p:sp>
    </p:spTree>
    <p:extLst>
      <p:ext uri="{BB962C8B-B14F-4D97-AF65-F5344CB8AC3E}">
        <p14:creationId xmlns:p14="http://schemas.microsoft.com/office/powerpoint/2010/main" val="27245996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4419600"/>
            <a:ext cx="10972800" cy="1295400"/>
          </a:xfrm>
        </p:spPr>
        <p:txBody>
          <a:bodyPr/>
          <a:lstStyle/>
          <a:p>
            <a:pPr algn="r"/>
            <a:r>
              <a:rPr lang="en-US" dirty="0" smtClean="0">
                <a:latin typeface="Arial Black" panose="020B0A04020102020204" pitchFamily="34" charset="0"/>
              </a:rPr>
              <a:t>Good Luck</a:t>
            </a:r>
            <a:endParaRPr lang="id-ID" dirty="0"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457200"/>
            <a:ext cx="8534400" cy="1143000"/>
          </a:xfrm>
          <a:noFill/>
          <a:ln/>
        </p:spPr>
        <p:txBody>
          <a:bodyPr vert="horz" lIns="92075" tIns="46038" rIns="92075" bIns="46038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en-US" sz="3000" b="1" dirty="0">
                <a:solidFill>
                  <a:schemeClr val="accent1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DAERAH MENURUT UUD 1945</a:t>
            </a:r>
            <a:br>
              <a:rPr lang="en-US" sz="3000" b="1" dirty="0">
                <a:solidFill>
                  <a:schemeClr val="accent1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1700" dirty="0"/>
              <a:t>PASAL 18</a:t>
            </a:r>
          </a:p>
        </p:txBody>
      </p:sp>
      <p:sp>
        <p:nvSpPr>
          <p:cNvPr id="44043" name="Text Box 11"/>
          <p:cNvSpPr txBox="1">
            <a:spLocks noChangeArrowheads="1"/>
          </p:cNvSpPr>
          <p:nvPr/>
        </p:nvSpPr>
        <p:spPr bwMode="auto">
          <a:xfrm>
            <a:off x="457200" y="5681662"/>
            <a:ext cx="7696200" cy="685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lnSpc>
                <a:spcPts val="1000"/>
              </a:lnSpc>
              <a:spcBef>
                <a:spcPct val="50000"/>
              </a:spcBef>
            </a:pPr>
            <a:r>
              <a:rPr lang="en-US" sz="1400" b="1" dirty="0">
                <a:cs typeface="Arial" charset="0"/>
              </a:rPr>
              <a:t>MENGATUR DAN MENGURUS SENDIRI URUSAN PEMERINTAHAN SESUAI :</a:t>
            </a:r>
          </a:p>
          <a:p>
            <a:pPr>
              <a:lnSpc>
                <a:spcPts val="1000"/>
              </a:lnSpc>
              <a:spcBef>
                <a:spcPct val="50000"/>
              </a:spcBef>
            </a:pPr>
            <a:r>
              <a:rPr lang="en-US" sz="1400" b="1" dirty="0">
                <a:cs typeface="Arial" charset="0"/>
              </a:rPr>
              <a:t>			-  ASAS OTONOMI</a:t>
            </a:r>
          </a:p>
          <a:p>
            <a:pPr>
              <a:lnSpc>
                <a:spcPts val="1000"/>
              </a:lnSpc>
              <a:spcBef>
                <a:spcPct val="50000"/>
              </a:spcBef>
            </a:pPr>
            <a:r>
              <a:rPr lang="en-US" sz="1400" b="1" dirty="0">
                <a:cs typeface="Arial" charset="0"/>
              </a:rPr>
              <a:t>			-  PEMBANTUAN</a:t>
            </a:r>
            <a:endParaRPr lang="en-US" sz="1400" b="1" dirty="0">
              <a:solidFill>
                <a:schemeClr val="bg2"/>
              </a:solidFill>
              <a:cs typeface="Arial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2895600" y="1709738"/>
            <a:ext cx="7759700" cy="4373562"/>
            <a:chOff x="2895600" y="1709738"/>
            <a:chExt cx="7759700" cy="4373562"/>
          </a:xfrm>
        </p:grpSpPr>
        <p:sp>
          <p:nvSpPr>
            <p:cNvPr id="44046" name="Oval 14"/>
            <p:cNvSpPr>
              <a:spLocks noChangeArrowheads="1"/>
            </p:cNvSpPr>
            <p:nvPr/>
          </p:nvSpPr>
          <p:spPr bwMode="auto">
            <a:xfrm>
              <a:off x="2895600" y="3048000"/>
              <a:ext cx="1892300" cy="1739900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lIns="92075" tIns="46038" rIns="92075" bIns="46038" anchor="ctr"/>
            <a:lstStyle/>
            <a:p>
              <a:pPr algn="ctr"/>
              <a:r>
                <a:rPr lang="en-US" b="1" dirty="0">
                  <a:cs typeface="Arial" charset="0"/>
                </a:rPr>
                <a:t>NEGARA </a:t>
              </a:r>
            </a:p>
            <a:p>
              <a:pPr algn="ctr"/>
              <a:r>
                <a:rPr lang="en-US" b="1" dirty="0">
                  <a:cs typeface="Arial" charset="0"/>
                </a:rPr>
                <a:t>KESATUAN</a:t>
              </a:r>
            </a:p>
            <a:p>
              <a:pPr algn="ctr"/>
              <a:r>
                <a:rPr lang="en-US" b="1" dirty="0">
                  <a:cs typeface="Arial" charset="0"/>
                </a:rPr>
                <a:t>R.I</a:t>
              </a:r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7620000" y="1709738"/>
              <a:ext cx="3035300" cy="2044700"/>
              <a:chOff x="7223125" y="1416050"/>
              <a:chExt cx="3035300" cy="2044700"/>
            </a:xfrm>
          </p:grpSpPr>
          <p:sp>
            <p:nvSpPr>
              <p:cNvPr id="44038" name="Oval 6"/>
              <p:cNvSpPr>
                <a:spLocks noChangeArrowheads="1"/>
              </p:cNvSpPr>
              <p:nvPr/>
            </p:nvSpPr>
            <p:spPr bwMode="auto">
              <a:xfrm>
                <a:off x="7223125" y="1416050"/>
                <a:ext cx="2730500" cy="17399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none" lIns="92075" tIns="46038" rIns="92075" bIns="46038" anchor="ctr"/>
              <a:lstStyle/>
              <a:p>
                <a:pPr algn="ctr"/>
                <a:r>
                  <a:rPr lang="en-US" b="1">
                    <a:cs typeface="Arial" charset="0"/>
                  </a:rPr>
                  <a:t>DAERAH</a:t>
                </a:r>
              </a:p>
              <a:p>
                <a:pPr algn="ctr"/>
                <a:r>
                  <a:rPr lang="en-US" b="1">
                    <a:cs typeface="Arial" charset="0"/>
                  </a:rPr>
                  <a:t>KABUPATEN</a:t>
                </a:r>
              </a:p>
            </p:txBody>
          </p:sp>
          <p:sp>
            <p:nvSpPr>
              <p:cNvPr id="12" name="Oval 6"/>
              <p:cNvSpPr>
                <a:spLocks noChangeArrowheads="1"/>
              </p:cNvSpPr>
              <p:nvPr/>
            </p:nvSpPr>
            <p:spPr bwMode="auto">
              <a:xfrm>
                <a:off x="7375525" y="1568450"/>
                <a:ext cx="2730500" cy="17399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none" lIns="92075" tIns="46038" rIns="92075" bIns="46038" anchor="ctr"/>
              <a:lstStyle/>
              <a:p>
                <a:pPr algn="ctr"/>
                <a:r>
                  <a:rPr lang="en-US" b="1">
                    <a:cs typeface="Arial" charset="0"/>
                  </a:rPr>
                  <a:t>DAERAH</a:t>
                </a:r>
              </a:p>
              <a:p>
                <a:pPr algn="ctr"/>
                <a:r>
                  <a:rPr lang="en-US" b="1">
                    <a:cs typeface="Arial" charset="0"/>
                  </a:rPr>
                  <a:t>KABUPATEN</a:t>
                </a:r>
              </a:p>
            </p:txBody>
          </p:sp>
          <p:sp>
            <p:nvSpPr>
              <p:cNvPr id="13" name="Oval 6"/>
              <p:cNvSpPr>
                <a:spLocks noChangeArrowheads="1"/>
              </p:cNvSpPr>
              <p:nvPr/>
            </p:nvSpPr>
            <p:spPr bwMode="auto">
              <a:xfrm>
                <a:off x="7527925" y="1720850"/>
                <a:ext cx="2730500" cy="17399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none" lIns="92075" tIns="46038" rIns="92075" bIns="46038" anchor="ctr"/>
              <a:lstStyle/>
              <a:p>
                <a:pPr algn="ctr"/>
                <a:r>
                  <a:rPr lang="en-US" b="1" dirty="0">
                    <a:cs typeface="Arial" charset="0"/>
                  </a:rPr>
                  <a:t>DAERAH</a:t>
                </a:r>
              </a:p>
              <a:p>
                <a:pPr algn="ctr"/>
                <a:r>
                  <a:rPr lang="en-US" b="1" dirty="0">
                    <a:cs typeface="Arial" charset="0"/>
                  </a:rPr>
                  <a:t>KABUPATEN</a:t>
                </a:r>
              </a:p>
            </p:txBody>
          </p:sp>
        </p:grpSp>
        <p:grpSp>
          <p:nvGrpSpPr>
            <p:cNvPr id="4" name="Group 3"/>
            <p:cNvGrpSpPr/>
            <p:nvPr/>
          </p:nvGrpSpPr>
          <p:grpSpPr>
            <a:xfrm>
              <a:off x="7620000" y="3962400"/>
              <a:ext cx="3035300" cy="2120900"/>
              <a:chOff x="7315200" y="3657600"/>
              <a:chExt cx="3035300" cy="2120900"/>
            </a:xfrm>
          </p:grpSpPr>
          <p:sp>
            <p:nvSpPr>
              <p:cNvPr id="44039" name="Oval 7"/>
              <p:cNvSpPr>
                <a:spLocks noChangeArrowheads="1"/>
              </p:cNvSpPr>
              <p:nvPr/>
            </p:nvSpPr>
            <p:spPr bwMode="auto">
              <a:xfrm>
                <a:off x="7315200" y="3657600"/>
                <a:ext cx="2730500" cy="1816100"/>
              </a:xfrm>
              <a:prstGeom prst="ellipse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none" lIns="92075" tIns="46038" rIns="92075" bIns="46038" anchor="ctr"/>
              <a:lstStyle/>
              <a:p>
                <a:pPr algn="ctr"/>
                <a:r>
                  <a:rPr lang="en-US" b="1">
                    <a:cs typeface="Arial" charset="0"/>
                  </a:rPr>
                  <a:t>DAERAH</a:t>
                </a:r>
              </a:p>
              <a:p>
                <a:pPr algn="ctr"/>
                <a:r>
                  <a:rPr lang="en-US" b="1">
                    <a:cs typeface="Arial" charset="0"/>
                  </a:rPr>
                  <a:t>KOTA</a:t>
                </a:r>
              </a:p>
            </p:txBody>
          </p:sp>
          <p:sp>
            <p:nvSpPr>
              <p:cNvPr id="15" name="Oval 7"/>
              <p:cNvSpPr>
                <a:spLocks noChangeArrowheads="1"/>
              </p:cNvSpPr>
              <p:nvPr/>
            </p:nvSpPr>
            <p:spPr bwMode="auto">
              <a:xfrm>
                <a:off x="7467600" y="3810000"/>
                <a:ext cx="2730500" cy="1816100"/>
              </a:xfrm>
              <a:prstGeom prst="ellipse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none" lIns="92075" tIns="46038" rIns="92075" bIns="46038" anchor="ctr"/>
              <a:lstStyle/>
              <a:p>
                <a:pPr algn="ctr"/>
                <a:r>
                  <a:rPr lang="en-US" b="1">
                    <a:cs typeface="Arial" charset="0"/>
                  </a:rPr>
                  <a:t>DAERAH</a:t>
                </a:r>
              </a:p>
              <a:p>
                <a:pPr algn="ctr"/>
                <a:r>
                  <a:rPr lang="en-US" b="1">
                    <a:cs typeface="Arial" charset="0"/>
                  </a:rPr>
                  <a:t>KOTA</a:t>
                </a:r>
              </a:p>
            </p:txBody>
          </p:sp>
          <p:sp>
            <p:nvSpPr>
              <p:cNvPr id="16" name="Oval 7"/>
              <p:cNvSpPr>
                <a:spLocks noChangeArrowheads="1"/>
              </p:cNvSpPr>
              <p:nvPr/>
            </p:nvSpPr>
            <p:spPr bwMode="auto">
              <a:xfrm>
                <a:off x="7620000" y="3962400"/>
                <a:ext cx="2730500" cy="1816100"/>
              </a:xfrm>
              <a:prstGeom prst="ellipse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none" lIns="92075" tIns="46038" rIns="92075" bIns="46038" anchor="ctr"/>
              <a:lstStyle/>
              <a:p>
                <a:pPr algn="ctr"/>
                <a:r>
                  <a:rPr lang="en-US" b="1">
                    <a:cs typeface="Arial" charset="0"/>
                  </a:rPr>
                  <a:t>DAERAH</a:t>
                </a:r>
              </a:p>
              <a:p>
                <a:pPr algn="ctr"/>
                <a:r>
                  <a:rPr lang="en-US" b="1">
                    <a:cs typeface="Arial" charset="0"/>
                  </a:rPr>
                  <a:t>KOTA</a:t>
                </a:r>
              </a:p>
            </p:txBody>
          </p:sp>
        </p:grpSp>
        <p:grpSp>
          <p:nvGrpSpPr>
            <p:cNvPr id="3" name="Group 2"/>
            <p:cNvGrpSpPr/>
            <p:nvPr/>
          </p:nvGrpSpPr>
          <p:grpSpPr>
            <a:xfrm>
              <a:off x="5349875" y="2938462"/>
              <a:ext cx="1577975" cy="2166938"/>
              <a:chOff x="5045075" y="2633662"/>
              <a:chExt cx="1577975" cy="2166938"/>
            </a:xfrm>
          </p:grpSpPr>
          <p:sp>
            <p:nvSpPr>
              <p:cNvPr id="44037" name="Rectangle 5"/>
              <p:cNvSpPr>
                <a:spLocks noChangeArrowheads="1"/>
              </p:cNvSpPr>
              <p:nvPr/>
            </p:nvSpPr>
            <p:spPr bwMode="auto">
              <a:xfrm>
                <a:off x="5045075" y="2633662"/>
                <a:ext cx="1282700" cy="1828800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none" lIns="92075" tIns="46038" rIns="92075" bIns="46038" anchor="ctr"/>
              <a:lstStyle/>
              <a:p>
                <a:pPr algn="ctr"/>
                <a:endParaRPr lang="en-US" b="1" dirty="0">
                  <a:cs typeface="Arial" charset="0"/>
                </a:endParaRPr>
              </a:p>
            </p:txBody>
          </p:sp>
          <p:sp>
            <p:nvSpPr>
              <p:cNvPr id="17" name="Rectangle 5"/>
              <p:cNvSpPr>
                <a:spLocks noChangeArrowheads="1"/>
              </p:cNvSpPr>
              <p:nvPr/>
            </p:nvSpPr>
            <p:spPr bwMode="auto">
              <a:xfrm>
                <a:off x="5173663" y="2786062"/>
                <a:ext cx="1282700" cy="1828800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none" lIns="92075" tIns="46038" rIns="92075" bIns="46038" anchor="ctr"/>
              <a:lstStyle/>
              <a:p>
                <a:pPr algn="ctr"/>
                <a:endParaRPr lang="en-US" b="1" dirty="0">
                  <a:cs typeface="Arial" charset="0"/>
                </a:endParaRPr>
              </a:p>
            </p:txBody>
          </p:sp>
          <p:sp>
            <p:nvSpPr>
              <p:cNvPr id="18" name="Rectangle 5"/>
              <p:cNvSpPr>
                <a:spLocks noChangeArrowheads="1"/>
              </p:cNvSpPr>
              <p:nvPr/>
            </p:nvSpPr>
            <p:spPr bwMode="auto">
              <a:xfrm>
                <a:off x="5340350" y="2971800"/>
                <a:ext cx="1282700" cy="1828800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none" lIns="92075" tIns="46038" rIns="92075" bIns="46038" anchor="ctr"/>
              <a:lstStyle/>
              <a:p>
                <a:pPr algn="ctr"/>
                <a:r>
                  <a:rPr lang="en-US" b="1" dirty="0">
                    <a:cs typeface="Arial" charset="0"/>
                  </a:rPr>
                  <a:t>DAERAH</a:t>
                </a:r>
              </a:p>
              <a:p>
                <a:pPr algn="ctr"/>
                <a:r>
                  <a:rPr lang="en-US" b="1" dirty="0">
                    <a:cs typeface="Arial" charset="0"/>
                  </a:rPr>
                  <a:t>PROPINSI</a:t>
                </a:r>
              </a:p>
            </p:txBody>
          </p:sp>
        </p:grpSp>
        <p:cxnSp>
          <p:nvCxnSpPr>
            <p:cNvPr id="7" name="Straight Connector 6"/>
            <p:cNvCxnSpPr/>
            <p:nvPr/>
          </p:nvCxnSpPr>
          <p:spPr bwMode="auto">
            <a:xfrm>
              <a:off x="7239000" y="2579688"/>
              <a:ext cx="0" cy="229076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" name="Straight Arrow Connector 8"/>
            <p:cNvCxnSpPr/>
            <p:nvPr/>
          </p:nvCxnSpPr>
          <p:spPr bwMode="auto">
            <a:xfrm>
              <a:off x="7239000" y="2579688"/>
              <a:ext cx="38100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1" name="Straight Arrow Connector 10"/>
            <p:cNvCxnSpPr/>
            <p:nvPr/>
          </p:nvCxnSpPr>
          <p:spPr bwMode="auto">
            <a:xfrm>
              <a:off x="7239000" y="4870450"/>
              <a:ext cx="38100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>
              <a:off x="6927850" y="4005262"/>
              <a:ext cx="31115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Arrow Connector 21"/>
            <p:cNvCxnSpPr/>
            <p:nvPr/>
          </p:nvCxnSpPr>
          <p:spPr bwMode="auto">
            <a:xfrm>
              <a:off x="4787900" y="3962400"/>
              <a:ext cx="561975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4205706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9" name="Oval 11"/>
          <p:cNvSpPr>
            <a:spLocks noChangeArrowheads="1"/>
          </p:cNvSpPr>
          <p:nvPr/>
        </p:nvSpPr>
        <p:spPr bwMode="auto">
          <a:xfrm>
            <a:off x="7467600" y="3886200"/>
            <a:ext cx="2057400" cy="12954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43014" name="Oval 6"/>
          <p:cNvSpPr>
            <a:spLocks noChangeArrowheads="1"/>
          </p:cNvSpPr>
          <p:nvPr/>
        </p:nvSpPr>
        <p:spPr bwMode="auto">
          <a:xfrm>
            <a:off x="4724400" y="3962400"/>
            <a:ext cx="1905000" cy="1295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43010" name="Oval 2"/>
          <p:cNvSpPr>
            <a:spLocks noChangeArrowheads="1"/>
          </p:cNvSpPr>
          <p:nvPr/>
        </p:nvSpPr>
        <p:spPr bwMode="auto">
          <a:xfrm>
            <a:off x="4343400" y="1752600"/>
            <a:ext cx="19050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656570"/>
            <a:ext cx="10972800" cy="647700"/>
          </a:xfrm>
        </p:spPr>
        <p:txBody>
          <a:bodyPr/>
          <a:lstStyle/>
          <a:p>
            <a:pPr algn="ctr"/>
            <a:r>
              <a:rPr lang="en-US" altLang="id-ID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BAGAN NEGARA KESATUAN</a:t>
            </a:r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4267200" y="2057400"/>
            <a:ext cx="1981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id-ID" sz="1400" b="1">
                <a:latin typeface="Verdana" panose="020B0604030504040204" pitchFamily="34" charset="0"/>
              </a:rPr>
              <a:t>PEMERINTAH PUSAT</a:t>
            </a:r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4800600" y="4343400"/>
            <a:ext cx="1828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id-ID" sz="1400" b="1">
                <a:latin typeface="Verdana" panose="020B0604030504040204" pitchFamily="34" charset="0"/>
              </a:rPr>
              <a:t>PEMERINTAH DAERAH</a:t>
            </a:r>
          </a:p>
        </p:txBody>
      </p:sp>
      <p:sp>
        <p:nvSpPr>
          <p:cNvPr id="43015" name="Line 7"/>
          <p:cNvSpPr>
            <a:spLocks noChangeShapeType="1"/>
          </p:cNvSpPr>
          <p:nvPr/>
        </p:nvSpPr>
        <p:spPr bwMode="auto">
          <a:xfrm>
            <a:off x="5334000" y="3124200"/>
            <a:ext cx="304800" cy="762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7467600" y="4114800"/>
            <a:ext cx="205740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id-ID" sz="1400" b="1">
                <a:latin typeface="Verdana" panose="020B0604030504040204" pitchFamily="34" charset="0"/>
              </a:rPr>
              <a:t>KEPADA PERANGKAT PUSAT DI DAERAH</a:t>
            </a:r>
          </a:p>
        </p:txBody>
      </p:sp>
      <p:sp>
        <p:nvSpPr>
          <p:cNvPr id="43017" name="Line 9"/>
          <p:cNvSpPr>
            <a:spLocks noChangeShapeType="1"/>
          </p:cNvSpPr>
          <p:nvPr/>
        </p:nvSpPr>
        <p:spPr bwMode="auto">
          <a:xfrm flipH="1" flipV="1">
            <a:off x="6324600" y="2590800"/>
            <a:ext cx="1828800" cy="1295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43018" name="Text Box 10"/>
          <p:cNvSpPr txBox="1">
            <a:spLocks noChangeArrowheads="1"/>
          </p:cNvSpPr>
          <p:nvPr/>
        </p:nvSpPr>
        <p:spPr bwMode="auto">
          <a:xfrm>
            <a:off x="6172200" y="1676400"/>
            <a:ext cx="2743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id-ID" sz="1400" b="1">
                <a:solidFill>
                  <a:srgbClr val="CC3300"/>
                </a:solidFill>
                <a:latin typeface="Verdana" panose="020B0604030504040204" pitchFamily="34" charset="0"/>
              </a:rPr>
              <a:t>PEMEGANG KEDAULATAN NEGARA</a:t>
            </a:r>
          </a:p>
        </p:txBody>
      </p:sp>
      <p:sp>
        <p:nvSpPr>
          <p:cNvPr id="43020" name="Text Box 12"/>
          <p:cNvSpPr txBox="1">
            <a:spLocks noChangeArrowheads="1"/>
          </p:cNvSpPr>
          <p:nvPr/>
        </p:nvSpPr>
        <p:spPr bwMode="auto">
          <a:xfrm>
            <a:off x="2971800" y="3276600"/>
            <a:ext cx="2133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id-ID" sz="1400" b="1">
                <a:latin typeface="Arial Black" panose="020B0A04020102020204" pitchFamily="34" charset="0"/>
              </a:rPr>
              <a:t>PROSES DESENTRALISASI</a:t>
            </a:r>
          </a:p>
        </p:txBody>
      </p:sp>
      <p:sp>
        <p:nvSpPr>
          <p:cNvPr id="43021" name="Text Box 13"/>
          <p:cNvSpPr txBox="1">
            <a:spLocks noChangeArrowheads="1"/>
          </p:cNvSpPr>
          <p:nvPr/>
        </p:nvSpPr>
        <p:spPr bwMode="auto">
          <a:xfrm>
            <a:off x="7315200" y="2743200"/>
            <a:ext cx="1905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id-ID" sz="1400" b="1">
                <a:latin typeface="Arial Black" panose="020B0A04020102020204" pitchFamily="34" charset="0"/>
              </a:rPr>
              <a:t>PROSES        DEKONSENTRASI</a:t>
            </a:r>
          </a:p>
        </p:txBody>
      </p:sp>
    </p:spTree>
    <p:extLst>
      <p:ext uri="{BB962C8B-B14F-4D97-AF65-F5344CB8AC3E}">
        <p14:creationId xmlns:p14="http://schemas.microsoft.com/office/powerpoint/2010/main" val="40534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10972800" cy="609600"/>
          </a:xfrm>
          <a:noFill/>
          <a:ln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id-ID" dirty="0"/>
              <a:t/>
            </a:r>
            <a:br>
              <a:rPr lang="en-US" altLang="id-ID" dirty="0"/>
            </a:br>
            <a:r>
              <a:rPr lang="en-US" altLang="id-ID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DUA AZAS YANG KONTINUM</a:t>
            </a:r>
            <a:br>
              <a:rPr lang="en-US" altLang="id-ID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altLang="id-ID" sz="3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2057400"/>
            <a:ext cx="8610600" cy="4038600"/>
          </a:xfrm>
          <a:noFill/>
          <a:ln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id-ID" sz="2400" dirty="0"/>
              <a:t>	</a:t>
            </a:r>
            <a:r>
              <a:rPr lang="en-US" altLang="id-ID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Azas </a:t>
            </a:r>
            <a:r>
              <a:rPr lang="en-US" altLang="id-ID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desentralisasi</a:t>
            </a:r>
            <a:r>
              <a:rPr lang="en-US" altLang="id-ID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</a:t>
            </a:r>
            <a:r>
              <a:rPr lang="en-US" altLang="id-ID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azas</a:t>
            </a:r>
            <a:r>
              <a:rPr lang="en-US" altLang="id-ID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sentralisasi</a:t>
            </a:r>
            <a:r>
              <a:rPr lang="en-US" altLang="id-ID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tidak</a:t>
            </a:r>
            <a:r>
              <a:rPr lang="en-US" altLang="id-ID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bersifat</a:t>
            </a:r>
            <a:r>
              <a:rPr lang="en-US" altLang="id-ID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dikotomis</a:t>
            </a:r>
            <a:r>
              <a:rPr lang="en-US" altLang="id-ID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tetapi</a:t>
            </a:r>
            <a:r>
              <a:rPr lang="en-US" altLang="id-ID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4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kontinum</a:t>
            </a:r>
            <a:endParaRPr lang="en-US" altLang="id-ID" sz="24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id-ID" sz="24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id-ID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altLang="id-ID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Tidak</a:t>
            </a:r>
            <a:r>
              <a:rPr lang="en-US" altLang="id-ID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mungkin</a:t>
            </a:r>
            <a:r>
              <a:rPr lang="en-US" altLang="id-ID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desentralisasi</a:t>
            </a:r>
            <a:r>
              <a:rPr lang="en-US" altLang="id-ID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tanpa</a:t>
            </a:r>
            <a:r>
              <a:rPr lang="en-US" altLang="id-ID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sentralisasi</a:t>
            </a:r>
            <a:endParaRPr lang="en-US" altLang="id-ID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id-ID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id-ID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altLang="id-ID" sz="2400" dirty="0" err="1" smtClean="0">
                <a:solidFill>
                  <a:srgbClr val="CC33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Desentralisasi</a:t>
            </a:r>
            <a:r>
              <a:rPr lang="en-US" altLang="id-ID" sz="2400" dirty="0" smtClean="0">
                <a:solidFill>
                  <a:srgbClr val="CC33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tanpa</a:t>
            </a:r>
            <a:r>
              <a:rPr lang="en-US" altLang="id-ID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400" dirty="0" err="1" smtClean="0">
                <a:solidFill>
                  <a:srgbClr val="CC33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sentralisasi</a:t>
            </a:r>
            <a:r>
              <a:rPr lang="en-US" altLang="id-ID" sz="2400" dirty="0" smtClean="0">
                <a:solidFill>
                  <a:srgbClr val="CC33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akan</a:t>
            </a:r>
            <a:r>
              <a:rPr lang="en-US" altLang="id-ID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terjadi</a:t>
            </a:r>
            <a:r>
              <a:rPr lang="en-US" altLang="id-ID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400" dirty="0" err="1" smtClean="0">
                <a:solidFill>
                  <a:srgbClr val="CC33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disintegrasi</a:t>
            </a:r>
            <a:endParaRPr lang="en-US" altLang="id-ID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id-ID" sz="2800" dirty="0"/>
          </a:p>
        </p:txBody>
      </p:sp>
    </p:spTree>
    <p:extLst>
      <p:ext uri="{BB962C8B-B14F-4D97-AF65-F5344CB8AC3E}">
        <p14:creationId xmlns:p14="http://schemas.microsoft.com/office/powerpoint/2010/main" val="219234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id-ID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FILOSOFI OTONOMI DAERAH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US" altLang="id-ID" sz="2800" dirty="0"/>
              <a:t>	</a:t>
            </a:r>
            <a:r>
              <a:rPr lang="en-US" altLang="id-ID" sz="2800" b="1" dirty="0" smtClean="0">
                <a:solidFill>
                  <a:srgbClr val="FF33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“Bringing the state closer to the people”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id-ID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altLang="id-ID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altLang="id-ID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altLang="id-ID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Mendekatkan</a:t>
            </a:r>
            <a:r>
              <a:rPr lang="en-US" altLang="id-ID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pemerintahan</a:t>
            </a:r>
            <a:r>
              <a:rPr lang="en-US" altLang="id-ID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kepada</a:t>
            </a:r>
            <a:r>
              <a:rPr lang="id-ID" altLang="id-ID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masyarakat</a:t>
            </a:r>
            <a:r>
              <a:rPr lang="en-US" altLang="id-ID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id-ID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</a:t>
            </a:r>
            <a:r>
              <a:rPr lang="en-US" altLang="id-ID" sz="2800" b="1" dirty="0" err="1" smtClean="0">
                <a:solidFill>
                  <a:schemeClr val="hlin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Artinya</a:t>
            </a:r>
            <a:endParaRPr lang="en-US" altLang="id-ID" sz="2800" b="1" dirty="0" smtClean="0">
              <a:solidFill>
                <a:schemeClr val="hlin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id-ID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</a:t>
            </a:r>
            <a:r>
              <a:rPr lang="en-US" altLang="id-ID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Meningkatkan</a:t>
            </a:r>
            <a:r>
              <a:rPr lang="en-US" altLang="id-ID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pelayanan</a:t>
            </a:r>
            <a:r>
              <a:rPr lang="en-US" altLang="id-ID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</a:t>
            </a:r>
            <a:r>
              <a:rPr lang="en-US" altLang="id-ID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akuntabilitas</a:t>
            </a:r>
            <a:r>
              <a:rPr lang="en-US" altLang="id-ID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kepada</a:t>
            </a:r>
            <a:r>
              <a:rPr lang="en-US" altLang="id-ID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masyarakat</a:t>
            </a:r>
            <a:endParaRPr lang="en-US" altLang="id-ID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id-ID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</a:t>
            </a:r>
            <a:r>
              <a:rPr lang="en-US" altLang="id-ID" sz="2800" b="1" dirty="0" err="1" smtClean="0">
                <a:solidFill>
                  <a:schemeClr val="hlin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Bukan</a:t>
            </a:r>
            <a:endParaRPr lang="en-US" altLang="id-ID" sz="2800" b="1" dirty="0" smtClean="0">
              <a:solidFill>
                <a:schemeClr val="hlin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id-ID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</a:t>
            </a:r>
            <a:r>
              <a:rPr lang="en-US" altLang="id-ID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Meningkatkan</a:t>
            </a:r>
            <a:r>
              <a:rPr lang="en-US" altLang="id-ID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kekuasaan</a:t>
            </a:r>
            <a:endParaRPr lang="en-US" altLang="id-ID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3299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47800" y="2274838"/>
            <a:ext cx="9906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Pemerintahan Daerah </a:t>
            </a:r>
            <a:r>
              <a:rPr lang="id-ID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adalah penyelenggaraan urusan pemerintahan oleh </a:t>
            </a:r>
            <a:r>
              <a:rPr 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id-ID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emerintah </a:t>
            </a:r>
            <a:r>
              <a:rPr 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</a:t>
            </a:r>
            <a:r>
              <a:rPr lang="id-ID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aerah </a:t>
            </a:r>
            <a:r>
              <a:rPr lang="id-ID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 </a:t>
            </a:r>
            <a:r>
              <a:rPr 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</a:t>
            </a:r>
            <a:r>
              <a:rPr lang="id-ID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ewan </a:t>
            </a:r>
            <a:r>
              <a:rPr 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id-ID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erwakilan </a:t>
            </a:r>
            <a:r>
              <a:rPr 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id-ID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akyat </a:t>
            </a:r>
            <a:r>
              <a:rPr 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</a:t>
            </a:r>
            <a:r>
              <a:rPr lang="id-ID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aerah </a:t>
            </a:r>
            <a:r>
              <a:rPr lang="id-ID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menurut asas otonomi dan tugas pembantuan dengan prinsip otonomi seluas-luasnya dalam sistem dan prinsip Negara Kesatuan Republik Indonesia sebagaimana dimaksud dalam Undang-Undang Dasar Negara Republik Indonesia Tahun 1945</a:t>
            </a:r>
          </a:p>
        </p:txBody>
      </p:sp>
      <p:sp>
        <p:nvSpPr>
          <p:cNvPr id="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324100" y="990600"/>
            <a:ext cx="7543800" cy="755650"/>
          </a:xfrm>
        </p:spPr>
        <p:txBody>
          <a:bodyPr/>
          <a:lstStyle/>
          <a:p>
            <a:pPr eaLnBrk="1" hangingPunct="1"/>
            <a:r>
              <a:rPr lang="en-US" altLang="id-ID" sz="3000" b="1" dirty="0" smtClean="0">
                <a:latin typeface="Tahoma" panose="020B0604030504040204" pitchFamily="34" charset="0"/>
              </a:rPr>
              <a:t>PEMERINTAHAN DAERAH</a:t>
            </a:r>
            <a:r>
              <a:rPr lang="en-US" altLang="id-ID" sz="3000" b="1" dirty="0">
                <a:latin typeface="Tahoma" panose="020B0604030504040204" pitchFamily="34" charset="0"/>
              </a:rPr>
              <a:t/>
            </a:r>
            <a:br>
              <a:rPr lang="en-US" altLang="id-ID" sz="3000" b="1" dirty="0">
                <a:latin typeface="Tahoma" panose="020B0604030504040204" pitchFamily="34" charset="0"/>
              </a:rPr>
            </a:br>
            <a:endParaRPr lang="en-US" altLang="id-ID" sz="30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2347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AZAS PENYELENGGARAAN PEMERINTAHAN DAERAH</a:t>
            </a:r>
            <a:endParaRPr lang="id-ID" sz="3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76600" y="1833562"/>
            <a:ext cx="6096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E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Kepastian</a:t>
            </a:r>
            <a:r>
              <a:rPr lang="es-E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hukum</a:t>
            </a:r>
            <a:r>
              <a:rPr lang="es-E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Tertib</a:t>
            </a:r>
            <a:r>
              <a:rPr lang="es-E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penyelenggara</a:t>
            </a:r>
            <a:r>
              <a:rPr lang="es-E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negara;  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Kepentingan</a:t>
            </a:r>
            <a:r>
              <a:rPr lang="es-E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umum</a:t>
            </a:r>
            <a:r>
              <a:rPr lang="es-E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Keterbukaan</a:t>
            </a:r>
            <a:r>
              <a:rPr lang="es-E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Proporsionalitas</a:t>
            </a:r>
            <a:r>
              <a:rPr lang="es-E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Profesionalitas;  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Akuntabilitas</a:t>
            </a:r>
            <a:r>
              <a:rPr lang="es-E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  . 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Efisiensi</a:t>
            </a:r>
            <a:r>
              <a:rPr lang="es-E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 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Efektivitas</a:t>
            </a:r>
            <a:r>
              <a:rPr lang="es-E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dan 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Keadilan</a:t>
            </a:r>
            <a:r>
              <a:rPr lang="es-E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id-ID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40020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FUNGSI DPRD</a:t>
            </a:r>
            <a:endParaRPr lang="id-ID" sz="3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0" y="2286000"/>
            <a:ext cx="762000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ewan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d-ID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erwakilan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d-ID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akyat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d-ID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aerah</a:t>
            </a:r>
            <a:r>
              <a:rPr lang="id-ID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mempunyai </a:t>
            </a:r>
            <a:r>
              <a:rPr lang="id-ID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fungsi:  </a:t>
            </a:r>
            <a:endParaRPr lang="en-US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id-ID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Pembentukan 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id-ID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er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aturan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</a:t>
            </a:r>
            <a:r>
              <a:rPr lang="id-ID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erah</a:t>
            </a:r>
            <a:r>
              <a:rPr lang="id-ID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 </a:t>
            </a:r>
            <a:endParaRPr lang="en-US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id-ID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Anggaran; dan  </a:t>
            </a:r>
            <a:endParaRPr lang="en-US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id-ID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Pengawasan. </a:t>
            </a:r>
            <a:endParaRPr lang="id-ID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1239547"/>
      </p:ext>
    </p:extLst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172</TotalTime>
  <Words>770</Words>
  <Application>Microsoft Office PowerPoint</Application>
  <PresentationFormat>Widescreen</PresentationFormat>
  <Paragraphs>197</Paragraphs>
  <Slides>22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4" baseType="lpstr">
      <vt:lpstr>Arial Unicode MS</vt:lpstr>
      <vt:lpstr>Arial</vt:lpstr>
      <vt:lpstr>Arial Black</vt:lpstr>
      <vt:lpstr>Arial Narrow</vt:lpstr>
      <vt:lpstr>Bookman Old Style</vt:lpstr>
      <vt:lpstr>Calibri</vt:lpstr>
      <vt:lpstr>Century Gothic</vt:lpstr>
      <vt:lpstr>Tahoma</vt:lpstr>
      <vt:lpstr>Times New Roman</vt:lpstr>
      <vt:lpstr>Verdana</vt:lpstr>
      <vt:lpstr>Wingdings</vt:lpstr>
      <vt:lpstr>Pixel</vt:lpstr>
      <vt:lpstr>Masalah Kebijakan Publik di Daerah</vt:lpstr>
      <vt:lpstr> PEMERINTAHAN DAERAH</vt:lpstr>
      <vt:lpstr>DAERAH MENURUT UUD 1945 PASAL 18</vt:lpstr>
      <vt:lpstr>BAGAN NEGARA KESATUAN</vt:lpstr>
      <vt:lpstr> DUA AZAS YANG KONTINUM </vt:lpstr>
      <vt:lpstr>FILOSOFI OTONOMI DAERAH</vt:lpstr>
      <vt:lpstr>PEMERINTAHAN DAERAH </vt:lpstr>
      <vt:lpstr>AZAS PENYELENGGARAAN PEMERINTAHAN DAERAH</vt:lpstr>
      <vt:lpstr>FUNGSI DPRD</vt:lpstr>
      <vt:lpstr>URUSAN PEMERINTAHAN</vt:lpstr>
      <vt:lpstr>PRODUK HUKUM DAERAH UNTUK MENJALANKAN URUSAN PEMERINTAHAN</vt:lpstr>
      <vt:lpstr> KEBIJAKAN PUBLIK DI DAERAH</vt:lpstr>
      <vt:lpstr>STRATIFIKASI PERUNDANGAN (UU N0 12 TAHUN 2011, PASAL 7)</vt:lpstr>
      <vt:lpstr>PowerPoint Presentation</vt:lpstr>
      <vt:lpstr>JENIS PERATURAN PERUNDANGAN LAINNYA (UU N0 12 TAHUN 2011, PASAL 8)</vt:lpstr>
      <vt:lpstr>LARANGAN TERKAIT KEBIJAKAN</vt:lpstr>
      <vt:lpstr>KEBIJAKAN DAERAH </vt:lpstr>
      <vt:lpstr>KETENTUAN KEBIJAKAN DAERAH </vt:lpstr>
      <vt:lpstr>PARA PIHAK PEMBUAT PERATURAN DAERAH </vt:lpstr>
      <vt:lpstr>BENTUK PARTISIPASI MASYARAKAT</vt:lpstr>
      <vt:lpstr>PENEGAKKAN KEBIJAKAN DAERAH</vt:lpstr>
      <vt:lpstr>PowerPoint Presentation</vt:lpstr>
    </vt:vector>
  </TitlesOfParts>
  <Company>Southwest Missouri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Public Policy</dc:title>
  <dc:creator>pgs074f</dc:creator>
  <cp:lastModifiedBy>user</cp:lastModifiedBy>
  <cp:revision>68</cp:revision>
  <dcterms:created xsi:type="dcterms:W3CDTF">2005-04-10T18:32:10Z</dcterms:created>
  <dcterms:modified xsi:type="dcterms:W3CDTF">2019-06-27T10:11:14Z</dcterms:modified>
</cp:coreProperties>
</file>