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466" y="1894634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KEUANGAN DAERAH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Rina Anindita, se, mm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Isi mata kuliah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4000" b="1" dirty="0" smtClean="0"/>
              <a:t>Review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Motivasi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Pengembangan 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Pemberdayaan SDM</a:t>
            </a:r>
            <a:endParaRPr lang="id-ID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Review MSDM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4000" b="1" dirty="0" smtClean="0"/>
              <a:t>Pengertian dan Definisi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Fungsi MSDM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Peranan SDM</a:t>
            </a:r>
          </a:p>
          <a:p>
            <a:pPr marL="342900" indent="-342900">
              <a:buAutoNum type="arabicPeriod"/>
            </a:pPr>
            <a:r>
              <a:rPr lang="id-ID" sz="4000" b="1" dirty="0" smtClean="0"/>
              <a:t>Aktifitas SDM</a:t>
            </a:r>
            <a:endParaRPr lang="id-ID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72816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Teori motivasi 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Faktor yang mempentaruhi motif berprestasi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Motif Individu, Kelompok dan Organisasi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Intellectual Capital</a:t>
            </a:r>
            <a:endParaRPr lang="id-ID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SDM 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Pentingnya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Cara pemberdayaan SDM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Tipe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Jenis Pemberdayaan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Langkah Pemberdayaan</a:t>
            </a:r>
            <a:endParaRPr lang="id-ID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 sdm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Learning/Pembelajaran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Knowledge management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Pengembangan Intelektual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Pengembangan Kecerdasan Emosional</a:t>
            </a:r>
            <a:endParaRPr lang="id-ID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268760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 perkuliahan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348880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 smtClean="0"/>
              <a:t>Teori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Studi kasus</a:t>
            </a:r>
          </a:p>
          <a:p>
            <a:pPr marL="342900" indent="-342900">
              <a:buAutoNum type="arabicPeriod"/>
            </a:pPr>
            <a:r>
              <a:rPr lang="id-ID" sz="3200" b="1" dirty="0" smtClean="0"/>
              <a:t>Presentasi</a:t>
            </a:r>
          </a:p>
          <a:p>
            <a:pPr marL="342900" indent="-342900"/>
            <a:endParaRPr lang="id-ID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214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7</cp:revision>
  <dcterms:created xsi:type="dcterms:W3CDTF">2012-09-23T00:54:30Z</dcterms:created>
  <dcterms:modified xsi:type="dcterms:W3CDTF">2018-12-09T06:38:02Z</dcterms:modified>
</cp:coreProperties>
</file>