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3" r:id="rId4"/>
    <p:sldId id="275" r:id="rId5"/>
    <p:sldId id="270" r:id="rId6"/>
    <p:sldId id="258" r:id="rId7"/>
    <p:sldId id="288" r:id="rId8"/>
    <p:sldId id="289" r:id="rId9"/>
    <p:sldId id="284" r:id="rId10"/>
    <p:sldId id="285" r:id="rId11"/>
    <p:sldId id="283" r:id="rId12"/>
    <p:sldId id="290" r:id="rId13"/>
    <p:sldId id="274" r:id="rId14"/>
    <p:sldId id="291" r:id="rId15"/>
    <p:sldId id="286" r:id="rId16"/>
    <p:sldId id="287" r:id="rId17"/>
    <p:sldId id="276" r:id="rId18"/>
    <p:sldId id="280" r:id="rId19"/>
    <p:sldId id="281" r:id="rId20"/>
    <p:sldId id="27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7" autoAdjust="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09/12/2018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KEBIJAKAN KEUANGAN DAERAH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3168352" cy="18466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 taylor masih berlaku???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1556792"/>
            <a:ext cx="583264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772816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Maslow’s Hierarchy of Needs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Categories of needs that ascend in order; lower needs must be fulfilled before person will strive to meet higher needs.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Physiological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 and security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Belonging and love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Esteem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Self-actualization needs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7" descr="C:\My Documents\Books\Prentice Hall\Dessler 3e\Images\FIG11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7699375" cy="362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916832"/>
            <a:ext cx="7772400" cy="42637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Herzberg’s Motivation/Hygiene Theory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Motivators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—account for job satisfaction and motivation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Achievement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Recognition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Work itself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Responsibility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Advancement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Hygiene factors—cause dissatisfaction with work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Interpersonal relationships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Company policy/administration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919413" algn="l"/>
                <a:tab pos="4292600" algn="l"/>
                <a:tab pos="4972050" algn="l"/>
              </a:tabLst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Supervision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Salary	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•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Working conditions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2919413" algn="l"/>
                <a:tab pos="4292600" algn="l"/>
                <a:tab pos="4972050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My Documents\Books\Prentice Hall\Dessler 3e\Images\FIG11-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96752"/>
            <a:ext cx="7008961" cy="4839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85800" y="1916832"/>
            <a:ext cx="7772400" cy="4407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Edward Deci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Intrinsically motivated behaviors are motivated by the underlying need for competence and self-determination.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Offering an extrinsic reward for an intrinsically-motivated act can conflict with the acting individual’s internal sense of responsibility.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behaviors are best motivated by job challenge and recognition, others by financial rewards.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685800" y="1700808"/>
            <a:ext cx="7772400" cy="4623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Vroom’s Expectancy Theory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person’s motivation to exert some level of effort is a function of three things: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Expectancy: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effort will lead to performance.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Instrumentality: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connection between performance and the appropriate reward.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Valence: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value the person places on the reward.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 = E x I x V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any factor (E, I, or V) is zero, then there is no motivation to work toward the reward.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 confidence building and training, accurate appraisals, and knowledge of workers’ desired rewards can increase employee motivation.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perceived fairness of what the person does compared to what the person receives.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perception of the fair value of rewards (outcomes) for efforts (inputs) that individuals make when comparing their results to others in the organization.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 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moral dan kepuasan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produktivitas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kesejahteraan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Mempertahankan kestabilan kerja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kedisplinan kerja karyawan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 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2204864"/>
            <a:ext cx="777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Mengefektifkan keadaan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loyalitas, kreatifitas dan partisipasi karyawan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Mempertinggi rasa tanggung jawab karyawan terhadap tugas-tugasnya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Meningkatkan efisiensi penggunaan alat-alat kerja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35696" y="2276872"/>
            <a:ext cx="54006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Menggerakkan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Mempertahankan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Mengarahkan</a:t>
            </a:r>
          </a:p>
          <a:p>
            <a:pPr lvl="0">
              <a:buFont typeface="Wingdings" pitchFamily="2" charset="2"/>
              <a:buChar char="q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Mengendalikan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764704"/>
            <a:ext cx="4932040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Faktor yang mempegaruhi KINerja (performance)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8" descr="C:\My Documents\PowerPoint Files\Books\South-Western\HRM10e\HRM10e GIFS\03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6792"/>
            <a:ext cx="6838950" cy="4497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764704"/>
            <a:ext cx="4932040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Kaitan motivasi-pengembangan-pemberdayaan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03-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5881489" cy="432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Definisi motif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dorongan kebutuhan dalam diri pegawai yang perlu dipenuhi agar pegawai tersebut dapat menyesuaikan dirinya dengan lingkungannya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Definisi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060848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keadaan kejiwaan dan sikap mental manusia yang memberikan dorongan, atau gerakan yang mengarahkan danmenyalurkan perilaku ke arah pencapaian kebnutuhan yang memberikankepuasan atau mengurangi ketidakseimbangan (Berelson dan Steiner).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533400" y="1752600"/>
            <a:ext cx="8102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intensity of a person’s desire to engage in some activity.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Extrinsic 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person works hard at a task because of the promise that some tangible reward will be given if the job is done well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Intrinsic motivation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person performs a task in the absence of any tangible reward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Stimulus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Documents and Settings\uwallde\My Documents\Data\Dessler_2e_PPT\0131202561_ppt_gifs\slide_12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8800"/>
            <a:ext cx="7992888" cy="333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 motivasi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827584" y="1556792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Incentives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rewards paid to workers whose production exceeds a predetermined standard.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Frederick Taylor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Popularized scientific management and the use of financial incentives in the late 1800s.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Systematic soldiering: the tendency of employees to work at the slowest pace possible and to produce at the minimum acceptable level.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909</Words>
  <Application>Microsoft Office PowerPoint</Application>
  <PresentationFormat>On-screen Show (4:3)</PresentationFormat>
  <Paragraphs>417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BPISTI2008</cp:lastModifiedBy>
  <cp:revision>19</cp:revision>
  <dcterms:created xsi:type="dcterms:W3CDTF">2012-09-23T00:54:30Z</dcterms:created>
  <dcterms:modified xsi:type="dcterms:W3CDTF">2018-12-09T06:38:15Z</dcterms:modified>
</cp:coreProperties>
</file>