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280" r:id="rId6"/>
    <p:sldId id="294" r:id="rId7"/>
    <p:sldId id="296" r:id="rId8"/>
    <p:sldId id="297" r:id="rId9"/>
    <p:sldId id="298" r:id="rId10"/>
    <p:sldId id="295" r:id="rId11"/>
    <p:sldId id="281" r:id="rId12"/>
    <p:sldId id="288" r:id="rId13"/>
    <p:sldId id="282" r:id="rId14"/>
    <p:sldId id="289" r:id="rId15"/>
    <p:sldId id="283" r:id="rId16"/>
    <p:sldId id="290" r:id="rId17"/>
    <p:sldId id="284" r:id="rId18"/>
    <p:sldId id="291" r:id="rId19"/>
    <p:sldId id="285" r:id="rId20"/>
    <p:sldId id="292" r:id="rId21"/>
    <p:sldId id="287" r:id="rId22"/>
    <p:sldId id="293" r:id="rId23"/>
    <p:sldId id="286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7D548-13D6-4329-8FD4-857B7CF08ACB}" type="doc">
      <dgm:prSet loTypeId="urn:microsoft.com/office/officeart/2005/8/layout/process5" loCatId="process" qsTypeId="urn:microsoft.com/office/officeart/2005/8/quickstyle/3d4" qsCatId="3D" csTypeId="urn:microsoft.com/office/officeart/2005/8/colors/colorful2" csCatId="colorful" phldr="1"/>
      <dgm:spPr/>
    </dgm:pt>
    <dgm:pt modelId="{2E0AE0ED-B57C-42FE-9256-0BF237A3AE3E}">
      <dgm:prSet phldrT="[Text]"/>
      <dgm:spPr/>
      <dgm:t>
        <a:bodyPr/>
        <a:lstStyle/>
        <a:p>
          <a:r>
            <a:rPr lang="id-ID" dirty="0" smtClean="0"/>
            <a:t>Desire</a:t>
          </a:r>
          <a:endParaRPr lang="id-ID" dirty="0"/>
        </a:p>
      </dgm:t>
    </dgm:pt>
    <dgm:pt modelId="{E34B749E-2C4C-4E7A-9A87-7824605B78D6}" type="parTrans" cxnId="{310F501F-F3F8-4B96-B45C-CD1A5AABD6D0}">
      <dgm:prSet/>
      <dgm:spPr/>
      <dgm:t>
        <a:bodyPr/>
        <a:lstStyle/>
        <a:p>
          <a:endParaRPr lang="id-ID"/>
        </a:p>
      </dgm:t>
    </dgm:pt>
    <dgm:pt modelId="{19456E20-F454-4B02-864F-53EF1D9329E4}" type="sibTrans" cxnId="{310F501F-F3F8-4B96-B45C-CD1A5AABD6D0}">
      <dgm:prSet/>
      <dgm:spPr/>
      <dgm:t>
        <a:bodyPr/>
        <a:lstStyle/>
        <a:p>
          <a:endParaRPr lang="id-ID"/>
        </a:p>
      </dgm:t>
    </dgm:pt>
    <dgm:pt modelId="{440BEC63-388A-4B14-AAF3-6886001B34E6}">
      <dgm:prSet phldrT="[Text]"/>
      <dgm:spPr/>
      <dgm:t>
        <a:bodyPr/>
        <a:lstStyle/>
        <a:p>
          <a:r>
            <a:rPr lang="id-ID" dirty="0" smtClean="0"/>
            <a:t>Trust</a:t>
          </a:r>
          <a:endParaRPr lang="id-ID" dirty="0"/>
        </a:p>
      </dgm:t>
    </dgm:pt>
    <dgm:pt modelId="{40E74EDD-7ABB-414F-BE87-5007F248F8E3}" type="parTrans" cxnId="{AB81DFF1-5CDD-4252-A45B-B67E888A2186}">
      <dgm:prSet/>
      <dgm:spPr/>
      <dgm:t>
        <a:bodyPr/>
        <a:lstStyle/>
        <a:p>
          <a:endParaRPr lang="id-ID"/>
        </a:p>
      </dgm:t>
    </dgm:pt>
    <dgm:pt modelId="{8EFB91E9-7952-4D0D-86C0-659C3A812E85}" type="sibTrans" cxnId="{AB81DFF1-5CDD-4252-A45B-B67E888A2186}">
      <dgm:prSet/>
      <dgm:spPr/>
      <dgm:t>
        <a:bodyPr/>
        <a:lstStyle/>
        <a:p>
          <a:endParaRPr lang="id-ID"/>
        </a:p>
      </dgm:t>
    </dgm:pt>
    <dgm:pt modelId="{DC879629-CC77-4EDB-AEB7-A443B24BECAE}">
      <dgm:prSet phldrT="[Text]"/>
      <dgm:spPr/>
      <dgm:t>
        <a:bodyPr/>
        <a:lstStyle/>
        <a:p>
          <a:r>
            <a:rPr lang="id-ID" dirty="0" smtClean="0"/>
            <a:t>Confident</a:t>
          </a:r>
          <a:endParaRPr lang="id-ID" dirty="0"/>
        </a:p>
      </dgm:t>
    </dgm:pt>
    <dgm:pt modelId="{6BEF3018-F72E-4CA7-880E-E79B163E0400}" type="parTrans" cxnId="{3C0BFC9C-30F9-4C23-A40A-34A07DCCF570}">
      <dgm:prSet/>
      <dgm:spPr/>
      <dgm:t>
        <a:bodyPr/>
        <a:lstStyle/>
        <a:p>
          <a:endParaRPr lang="id-ID"/>
        </a:p>
      </dgm:t>
    </dgm:pt>
    <dgm:pt modelId="{CCF0D14B-1549-461E-9A18-039FED61429A}" type="sibTrans" cxnId="{3C0BFC9C-30F9-4C23-A40A-34A07DCCF570}">
      <dgm:prSet/>
      <dgm:spPr/>
      <dgm:t>
        <a:bodyPr/>
        <a:lstStyle/>
        <a:p>
          <a:endParaRPr lang="id-ID"/>
        </a:p>
      </dgm:t>
    </dgm:pt>
    <dgm:pt modelId="{18870952-36CD-494D-9C8E-F4A5E4E9DD68}">
      <dgm:prSet/>
      <dgm:spPr/>
      <dgm:t>
        <a:bodyPr/>
        <a:lstStyle/>
        <a:p>
          <a:r>
            <a:rPr lang="id-ID" dirty="0" smtClean="0"/>
            <a:t>Credibility</a:t>
          </a:r>
          <a:endParaRPr lang="id-ID" dirty="0"/>
        </a:p>
      </dgm:t>
    </dgm:pt>
    <dgm:pt modelId="{59EF8641-D794-44F8-8D78-34AAADE5413E}" type="parTrans" cxnId="{D198E45D-C8F7-4B9A-99EE-61ED8A4EF61F}">
      <dgm:prSet/>
      <dgm:spPr/>
      <dgm:t>
        <a:bodyPr/>
        <a:lstStyle/>
        <a:p>
          <a:endParaRPr lang="id-ID"/>
        </a:p>
      </dgm:t>
    </dgm:pt>
    <dgm:pt modelId="{8B032AD6-EB01-4529-A8B1-4099A916E85F}" type="sibTrans" cxnId="{D198E45D-C8F7-4B9A-99EE-61ED8A4EF61F}">
      <dgm:prSet/>
      <dgm:spPr/>
      <dgm:t>
        <a:bodyPr/>
        <a:lstStyle/>
        <a:p>
          <a:endParaRPr lang="id-ID"/>
        </a:p>
      </dgm:t>
    </dgm:pt>
    <dgm:pt modelId="{B66C469C-B753-4AD4-A816-B5C0390C705D}">
      <dgm:prSet/>
      <dgm:spPr/>
      <dgm:t>
        <a:bodyPr/>
        <a:lstStyle/>
        <a:p>
          <a:r>
            <a:rPr lang="id-ID" dirty="0" smtClean="0"/>
            <a:t>ACCOUNTABILITY</a:t>
          </a:r>
          <a:endParaRPr lang="id-ID" dirty="0"/>
        </a:p>
      </dgm:t>
    </dgm:pt>
    <dgm:pt modelId="{2EC0C8A2-BC83-49ED-8E67-8DD5CDB9B6B4}" type="parTrans" cxnId="{C81ABEB0-944E-413A-920A-387187270F03}">
      <dgm:prSet/>
      <dgm:spPr/>
      <dgm:t>
        <a:bodyPr/>
        <a:lstStyle/>
        <a:p>
          <a:endParaRPr lang="id-ID"/>
        </a:p>
      </dgm:t>
    </dgm:pt>
    <dgm:pt modelId="{636C4C40-4211-47E4-8C90-D771A092A941}" type="sibTrans" cxnId="{C81ABEB0-944E-413A-920A-387187270F03}">
      <dgm:prSet/>
      <dgm:spPr/>
      <dgm:t>
        <a:bodyPr/>
        <a:lstStyle/>
        <a:p>
          <a:endParaRPr lang="id-ID"/>
        </a:p>
      </dgm:t>
    </dgm:pt>
    <dgm:pt modelId="{D315F1BE-E2FA-45EB-A5C3-1FEC23EBE39D}">
      <dgm:prSet/>
      <dgm:spPr/>
      <dgm:t>
        <a:bodyPr/>
        <a:lstStyle/>
        <a:p>
          <a:r>
            <a:rPr lang="id-ID" dirty="0" smtClean="0"/>
            <a:t>cOMMUNICATION</a:t>
          </a:r>
          <a:endParaRPr lang="id-ID" dirty="0"/>
        </a:p>
      </dgm:t>
    </dgm:pt>
    <dgm:pt modelId="{C2F6F68C-6020-490D-B205-62CFC9EB3948}" type="parTrans" cxnId="{4F0ABF78-7F57-4C4E-8F74-7759757307CB}">
      <dgm:prSet/>
      <dgm:spPr/>
      <dgm:t>
        <a:bodyPr/>
        <a:lstStyle/>
        <a:p>
          <a:endParaRPr lang="id-ID"/>
        </a:p>
      </dgm:t>
    </dgm:pt>
    <dgm:pt modelId="{9E47C70B-C28F-4EB1-9A92-FA3A5C20DD0C}" type="sibTrans" cxnId="{4F0ABF78-7F57-4C4E-8F74-7759757307CB}">
      <dgm:prSet/>
      <dgm:spPr/>
      <dgm:t>
        <a:bodyPr/>
        <a:lstStyle/>
        <a:p>
          <a:endParaRPr lang="id-ID"/>
        </a:p>
      </dgm:t>
    </dgm:pt>
    <dgm:pt modelId="{8AF1E80A-14EC-479A-8C67-062ACB0E0000}" type="pres">
      <dgm:prSet presAssocID="{7147D548-13D6-4329-8FD4-857B7CF08ACB}" presName="diagram" presStyleCnt="0">
        <dgm:presLayoutVars>
          <dgm:dir/>
          <dgm:resizeHandles val="exact"/>
        </dgm:presLayoutVars>
      </dgm:prSet>
      <dgm:spPr/>
    </dgm:pt>
    <dgm:pt modelId="{906D0DFA-20C0-426E-B418-BCB61576C512}" type="pres">
      <dgm:prSet presAssocID="{2E0AE0ED-B57C-42FE-9256-0BF237A3AE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5A100-C727-4294-9C6A-55B3B386C95F}" type="pres">
      <dgm:prSet presAssocID="{19456E20-F454-4B02-864F-53EF1D9329E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30CE84A-4200-41C4-AD27-45CD219B4926}" type="pres">
      <dgm:prSet presAssocID="{19456E20-F454-4B02-864F-53EF1D9329E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09A894B-5E50-475A-B9C3-C0EC9A59C8AB}" type="pres">
      <dgm:prSet presAssocID="{440BEC63-388A-4B14-AAF3-6886001B34E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E73CD-E02B-450D-A213-CC17C462C265}" type="pres">
      <dgm:prSet presAssocID="{8EFB91E9-7952-4D0D-86C0-659C3A812E8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73CD168-EFD8-44DE-9EB9-A06FB61B2DF5}" type="pres">
      <dgm:prSet presAssocID="{8EFB91E9-7952-4D0D-86C0-659C3A812E8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5410744-4D74-462C-ABE9-E5B6C82CDF7F}" type="pres">
      <dgm:prSet presAssocID="{DC879629-CC77-4EDB-AEB7-A443B24BECA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05BB0-5C8F-44AB-94C8-C9C6DC506145}" type="pres">
      <dgm:prSet presAssocID="{CCF0D14B-1549-461E-9A18-039FED61429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785BAB7-8CEC-48DC-9C59-6901F70DDB7D}" type="pres">
      <dgm:prSet presAssocID="{CCF0D14B-1549-461E-9A18-039FED61429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2967715-9FB8-4643-90B2-44A9C3FCC3B6}" type="pres">
      <dgm:prSet presAssocID="{18870952-36CD-494D-9C8E-F4A5E4E9DD6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0A4BB-824B-4BDC-80B7-83E1EE74A9CA}" type="pres">
      <dgm:prSet presAssocID="{8B032AD6-EB01-4529-A8B1-4099A916E85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368BFD8-EDD9-4249-B399-AC4401E1638A}" type="pres">
      <dgm:prSet presAssocID="{8B032AD6-EB01-4529-A8B1-4099A916E85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33AC426-6215-4286-B313-9F5B88A6EDCF}" type="pres">
      <dgm:prSet presAssocID="{B66C469C-B753-4AD4-A816-B5C0390C705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11B5-C877-40E4-B42C-D04EC91F2030}" type="pres">
      <dgm:prSet presAssocID="{636C4C40-4211-47E4-8C90-D771A092A94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2009C92-7012-4A5F-99B6-13C3907A2EB2}" type="pres">
      <dgm:prSet presAssocID="{636C4C40-4211-47E4-8C90-D771A092A94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68860A4-A39B-482D-81A9-68DE0603DA0E}" type="pres">
      <dgm:prSet presAssocID="{D315F1BE-E2FA-45EB-A5C3-1FEC23EBE39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BF1E8A-9573-495C-87D8-DB0C972DCDC6}" type="presOf" srcId="{636C4C40-4211-47E4-8C90-D771A092A941}" destId="{D2009C92-7012-4A5F-99B6-13C3907A2EB2}" srcOrd="1" destOrd="0" presId="urn:microsoft.com/office/officeart/2005/8/layout/process5"/>
    <dgm:cxn modelId="{C65C0B7D-68BB-44BB-897D-B4CFA9481E99}" type="presOf" srcId="{CCF0D14B-1549-461E-9A18-039FED61429A}" destId="{EA605BB0-5C8F-44AB-94C8-C9C6DC506145}" srcOrd="0" destOrd="0" presId="urn:microsoft.com/office/officeart/2005/8/layout/process5"/>
    <dgm:cxn modelId="{4F0ABF78-7F57-4C4E-8F74-7759757307CB}" srcId="{7147D548-13D6-4329-8FD4-857B7CF08ACB}" destId="{D315F1BE-E2FA-45EB-A5C3-1FEC23EBE39D}" srcOrd="5" destOrd="0" parTransId="{C2F6F68C-6020-490D-B205-62CFC9EB3948}" sibTransId="{9E47C70B-C28F-4EB1-9A92-FA3A5C20DD0C}"/>
    <dgm:cxn modelId="{5AB18821-11B6-48E0-A2F9-1FF3F4A2B4CF}" type="presOf" srcId="{8B032AD6-EB01-4529-A8B1-4099A916E85F}" destId="{B9C0A4BB-824B-4BDC-80B7-83E1EE74A9CA}" srcOrd="0" destOrd="0" presId="urn:microsoft.com/office/officeart/2005/8/layout/process5"/>
    <dgm:cxn modelId="{C2A05D4E-1050-4C06-9B71-30F1DA604FFE}" type="presOf" srcId="{DC879629-CC77-4EDB-AEB7-A443B24BECAE}" destId="{95410744-4D74-462C-ABE9-E5B6C82CDF7F}" srcOrd="0" destOrd="0" presId="urn:microsoft.com/office/officeart/2005/8/layout/process5"/>
    <dgm:cxn modelId="{310F501F-F3F8-4B96-B45C-CD1A5AABD6D0}" srcId="{7147D548-13D6-4329-8FD4-857B7CF08ACB}" destId="{2E0AE0ED-B57C-42FE-9256-0BF237A3AE3E}" srcOrd="0" destOrd="0" parTransId="{E34B749E-2C4C-4E7A-9A87-7824605B78D6}" sibTransId="{19456E20-F454-4B02-864F-53EF1D9329E4}"/>
    <dgm:cxn modelId="{633ACE27-A143-400F-8FF0-BEC3E0A33123}" type="presOf" srcId="{B66C469C-B753-4AD4-A816-B5C0390C705D}" destId="{333AC426-6215-4286-B313-9F5B88A6EDCF}" srcOrd="0" destOrd="0" presId="urn:microsoft.com/office/officeart/2005/8/layout/process5"/>
    <dgm:cxn modelId="{267374DE-D305-4534-B1C7-0DAD17E364B6}" type="presOf" srcId="{7147D548-13D6-4329-8FD4-857B7CF08ACB}" destId="{8AF1E80A-14EC-479A-8C67-062ACB0E0000}" srcOrd="0" destOrd="0" presId="urn:microsoft.com/office/officeart/2005/8/layout/process5"/>
    <dgm:cxn modelId="{AB81DFF1-5CDD-4252-A45B-B67E888A2186}" srcId="{7147D548-13D6-4329-8FD4-857B7CF08ACB}" destId="{440BEC63-388A-4B14-AAF3-6886001B34E6}" srcOrd="1" destOrd="0" parTransId="{40E74EDD-7ABB-414F-BE87-5007F248F8E3}" sibTransId="{8EFB91E9-7952-4D0D-86C0-659C3A812E85}"/>
    <dgm:cxn modelId="{C81ABEB0-944E-413A-920A-387187270F03}" srcId="{7147D548-13D6-4329-8FD4-857B7CF08ACB}" destId="{B66C469C-B753-4AD4-A816-B5C0390C705D}" srcOrd="4" destOrd="0" parTransId="{2EC0C8A2-BC83-49ED-8E67-8DD5CDB9B6B4}" sibTransId="{636C4C40-4211-47E4-8C90-D771A092A941}"/>
    <dgm:cxn modelId="{6A7F1E78-D6A9-46E3-88F9-A776BBCAE4AB}" type="presOf" srcId="{CCF0D14B-1549-461E-9A18-039FED61429A}" destId="{5785BAB7-8CEC-48DC-9C59-6901F70DDB7D}" srcOrd="1" destOrd="0" presId="urn:microsoft.com/office/officeart/2005/8/layout/process5"/>
    <dgm:cxn modelId="{E8EC3F48-7239-4024-A7C3-A2A6A1BA7E32}" type="presOf" srcId="{19456E20-F454-4B02-864F-53EF1D9329E4}" destId="{07E5A100-C727-4294-9C6A-55B3B386C95F}" srcOrd="0" destOrd="0" presId="urn:microsoft.com/office/officeart/2005/8/layout/process5"/>
    <dgm:cxn modelId="{7D3173F5-045A-4DF5-AE85-BB85F1231EE9}" type="presOf" srcId="{2E0AE0ED-B57C-42FE-9256-0BF237A3AE3E}" destId="{906D0DFA-20C0-426E-B418-BCB61576C512}" srcOrd="0" destOrd="0" presId="urn:microsoft.com/office/officeart/2005/8/layout/process5"/>
    <dgm:cxn modelId="{13726FF8-557A-47BF-90CA-C958AAF5FE93}" type="presOf" srcId="{8B032AD6-EB01-4529-A8B1-4099A916E85F}" destId="{0368BFD8-EDD9-4249-B399-AC4401E1638A}" srcOrd="1" destOrd="0" presId="urn:microsoft.com/office/officeart/2005/8/layout/process5"/>
    <dgm:cxn modelId="{F0DD6FD4-4685-4303-A58D-B33487C71903}" type="presOf" srcId="{8EFB91E9-7952-4D0D-86C0-659C3A812E85}" destId="{F73CD168-EFD8-44DE-9EB9-A06FB61B2DF5}" srcOrd="1" destOrd="0" presId="urn:microsoft.com/office/officeart/2005/8/layout/process5"/>
    <dgm:cxn modelId="{1E9C8759-5EF3-43C3-BB39-8AC94704872C}" type="presOf" srcId="{8EFB91E9-7952-4D0D-86C0-659C3A812E85}" destId="{AB4E73CD-E02B-450D-A213-CC17C462C265}" srcOrd="0" destOrd="0" presId="urn:microsoft.com/office/officeart/2005/8/layout/process5"/>
    <dgm:cxn modelId="{3C0BFC9C-30F9-4C23-A40A-34A07DCCF570}" srcId="{7147D548-13D6-4329-8FD4-857B7CF08ACB}" destId="{DC879629-CC77-4EDB-AEB7-A443B24BECAE}" srcOrd="2" destOrd="0" parTransId="{6BEF3018-F72E-4CA7-880E-E79B163E0400}" sibTransId="{CCF0D14B-1549-461E-9A18-039FED61429A}"/>
    <dgm:cxn modelId="{4045FAA8-76EF-47BE-B136-7088E934E494}" type="presOf" srcId="{636C4C40-4211-47E4-8C90-D771A092A941}" destId="{EA1011B5-C877-40E4-B42C-D04EC91F2030}" srcOrd="0" destOrd="0" presId="urn:microsoft.com/office/officeart/2005/8/layout/process5"/>
    <dgm:cxn modelId="{D198E45D-C8F7-4B9A-99EE-61ED8A4EF61F}" srcId="{7147D548-13D6-4329-8FD4-857B7CF08ACB}" destId="{18870952-36CD-494D-9C8E-F4A5E4E9DD68}" srcOrd="3" destOrd="0" parTransId="{59EF8641-D794-44F8-8D78-34AAADE5413E}" sibTransId="{8B032AD6-EB01-4529-A8B1-4099A916E85F}"/>
    <dgm:cxn modelId="{6E09A88C-AD81-4ECD-8689-F68AF2A5DA03}" type="presOf" srcId="{19456E20-F454-4B02-864F-53EF1D9329E4}" destId="{130CE84A-4200-41C4-AD27-45CD219B4926}" srcOrd="1" destOrd="0" presId="urn:microsoft.com/office/officeart/2005/8/layout/process5"/>
    <dgm:cxn modelId="{152DA5E3-CC70-4A45-B7B9-BE6CC7BAAE4E}" type="presOf" srcId="{18870952-36CD-494D-9C8E-F4A5E4E9DD68}" destId="{32967715-9FB8-4643-90B2-44A9C3FCC3B6}" srcOrd="0" destOrd="0" presId="urn:microsoft.com/office/officeart/2005/8/layout/process5"/>
    <dgm:cxn modelId="{EED4FB08-1C91-4550-9E3E-FD3506D7788B}" type="presOf" srcId="{D315F1BE-E2FA-45EB-A5C3-1FEC23EBE39D}" destId="{F68860A4-A39B-482D-81A9-68DE0603DA0E}" srcOrd="0" destOrd="0" presId="urn:microsoft.com/office/officeart/2005/8/layout/process5"/>
    <dgm:cxn modelId="{26170A90-0345-4CA2-AA07-41D8F9E9516E}" type="presOf" srcId="{440BEC63-388A-4B14-AAF3-6886001B34E6}" destId="{809A894B-5E50-475A-B9C3-C0EC9A59C8AB}" srcOrd="0" destOrd="0" presId="urn:microsoft.com/office/officeart/2005/8/layout/process5"/>
    <dgm:cxn modelId="{4A413B51-846A-42B4-9A45-DCE0BFB79B7D}" type="presParOf" srcId="{8AF1E80A-14EC-479A-8C67-062ACB0E0000}" destId="{906D0DFA-20C0-426E-B418-BCB61576C512}" srcOrd="0" destOrd="0" presId="urn:microsoft.com/office/officeart/2005/8/layout/process5"/>
    <dgm:cxn modelId="{35E3E892-CC1E-4F93-BADE-07710F64088D}" type="presParOf" srcId="{8AF1E80A-14EC-479A-8C67-062ACB0E0000}" destId="{07E5A100-C727-4294-9C6A-55B3B386C95F}" srcOrd="1" destOrd="0" presId="urn:microsoft.com/office/officeart/2005/8/layout/process5"/>
    <dgm:cxn modelId="{8A73E776-B458-46B9-8876-64FCDFD1EA4F}" type="presParOf" srcId="{07E5A100-C727-4294-9C6A-55B3B386C95F}" destId="{130CE84A-4200-41C4-AD27-45CD219B4926}" srcOrd="0" destOrd="0" presId="urn:microsoft.com/office/officeart/2005/8/layout/process5"/>
    <dgm:cxn modelId="{0DAEE234-ECF0-40E3-8102-3234146340EC}" type="presParOf" srcId="{8AF1E80A-14EC-479A-8C67-062ACB0E0000}" destId="{809A894B-5E50-475A-B9C3-C0EC9A59C8AB}" srcOrd="2" destOrd="0" presId="urn:microsoft.com/office/officeart/2005/8/layout/process5"/>
    <dgm:cxn modelId="{0009FEE9-7A45-490E-88CD-E0EB35C08153}" type="presParOf" srcId="{8AF1E80A-14EC-479A-8C67-062ACB0E0000}" destId="{AB4E73CD-E02B-450D-A213-CC17C462C265}" srcOrd="3" destOrd="0" presId="urn:microsoft.com/office/officeart/2005/8/layout/process5"/>
    <dgm:cxn modelId="{251B76DA-004A-45E1-93A5-092912EE0C26}" type="presParOf" srcId="{AB4E73CD-E02B-450D-A213-CC17C462C265}" destId="{F73CD168-EFD8-44DE-9EB9-A06FB61B2DF5}" srcOrd="0" destOrd="0" presId="urn:microsoft.com/office/officeart/2005/8/layout/process5"/>
    <dgm:cxn modelId="{0D1B0E32-06BB-4112-A227-0274167D542D}" type="presParOf" srcId="{8AF1E80A-14EC-479A-8C67-062ACB0E0000}" destId="{95410744-4D74-462C-ABE9-E5B6C82CDF7F}" srcOrd="4" destOrd="0" presId="urn:microsoft.com/office/officeart/2005/8/layout/process5"/>
    <dgm:cxn modelId="{7DBC62A5-686C-4581-9381-2385C0D17270}" type="presParOf" srcId="{8AF1E80A-14EC-479A-8C67-062ACB0E0000}" destId="{EA605BB0-5C8F-44AB-94C8-C9C6DC506145}" srcOrd="5" destOrd="0" presId="urn:microsoft.com/office/officeart/2005/8/layout/process5"/>
    <dgm:cxn modelId="{2F1C5A7C-56CA-4FEA-A65E-1D8EC9D4E0A3}" type="presParOf" srcId="{EA605BB0-5C8F-44AB-94C8-C9C6DC506145}" destId="{5785BAB7-8CEC-48DC-9C59-6901F70DDB7D}" srcOrd="0" destOrd="0" presId="urn:microsoft.com/office/officeart/2005/8/layout/process5"/>
    <dgm:cxn modelId="{59FF07AC-D2B7-4BE4-867E-AE340A9A7235}" type="presParOf" srcId="{8AF1E80A-14EC-479A-8C67-062ACB0E0000}" destId="{32967715-9FB8-4643-90B2-44A9C3FCC3B6}" srcOrd="6" destOrd="0" presId="urn:microsoft.com/office/officeart/2005/8/layout/process5"/>
    <dgm:cxn modelId="{5F9FA96E-7F9E-4D9D-9C8F-E00C05018A11}" type="presParOf" srcId="{8AF1E80A-14EC-479A-8C67-062ACB0E0000}" destId="{B9C0A4BB-824B-4BDC-80B7-83E1EE74A9CA}" srcOrd="7" destOrd="0" presId="urn:microsoft.com/office/officeart/2005/8/layout/process5"/>
    <dgm:cxn modelId="{58BEB5E3-27CA-41EC-8B94-C5A8AE6F77D7}" type="presParOf" srcId="{B9C0A4BB-824B-4BDC-80B7-83E1EE74A9CA}" destId="{0368BFD8-EDD9-4249-B399-AC4401E1638A}" srcOrd="0" destOrd="0" presId="urn:microsoft.com/office/officeart/2005/8/layout/process5"/>
    <dgm:cxn modelId="{03ED091C-1322-4510-94B4-9F089CFB3F28}" type="presParOf" srcId="{8AF1E80A-14EC-479A-8C67-062ACB0E0000}" destId="{333AC426-6215-4286-B313-9F5B88A6EDCF}" srcOrd="8" destOrd="0" presId="urn:microsoft.com/office/officeart/2005/8/layout/process5"/>
    <dgm:cxn modelId="{1507F169-C4D5-4B43-9D0F-725C9D449CA8}" type="presParOf" srcId="{8AF1E80A-14EC-479A-8C67-062ACB0E0000}" destId="{EA1011B5-C877-40E4-B42C-D04EC91F2030}" srcOrd="9" destOrd="0" presId="urn:microsoft.com/office/officeart/2005/8/layout/process5"/>
    <dgm:cxn modelId="{F4F7C38F-AD9E-483A-B774-F1F4CECBF8F3}" type="presParOf" srcId="{EA1011B5-C877-40E4-B42C-D04EC91F2030}" destId="{D2009C92-7012-4A5F-99B6-13C3907A2EB2}" srcOrd="0" destOrd="0" presId="urn:microsoft.com/office/officeart/2005/8/layout/process5"/>
    <dgm:cxn modelId="{04BFA190-3117-4988-B115-D3AD2983145A}" type="presParOf" srcId="{8AF1E80A-14EC-479A-8C67-062ACB0E0000}" destId="{F68860A4-A39B-482D-81A9-68DE0603DA0E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KEUANGAN DAERAH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Dari defenisi di atas dapat diambil berbagai hal penting dari pengertian pemberdayaan, yaitu : pertama, pemberian tanggung jawab dan wewenang kepada karyawan. Kedua, menciptakan kondisi saling percaya antar manajemen dan karyawan. Ketiga, adanya employee involvement yaitu melibatkan karyawan dalam pengambilan keputusan.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Model 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1628800"/>
          <a:ext cx="914400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3933056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Desire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5544616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MENDELEGASIKAN DAN MELIBATKAN PEKERJA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Desire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 diberi kesempatan untuk mengidentifikasi masalah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Memperluas keterlibatan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Mendorong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terciptanya perspektif baru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Memiliki</a:t>
            </a:r>
            <a:r>
              <a:rPr lang="id-ID" sz="2800" dirty="0" smtClean="0"/>
              <a:t> keahlian tim dan mampu mengawasi diri sendiri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3933056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TRUST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5544616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MEMBANGUN KEPERCAYAAN ANTARA KARYAWAN DAN MANAJEMEN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trust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 kesempatan karyawan untuk berpartisipasi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dalam kebijakan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Menyediakan</a:t>
            </a:r>
            <a:r>
              <a:rPr lang="id-ID" sz="2800" dirty="0" smtClean="0"/>
              <a:t> waktu dan kesempatan bagi karyawan untuk menyelesaikan pekerjaan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 pelatihan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Menghargai perbedaan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 akses informasi yang cukup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27576" y="4653136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CONFIDENT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552" y="1412776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6480720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MENIMBULKAN RASA PERCAYA DIRI KARYAWAN MELALUI PENGHARGAAN ATAS KEMAMPUAN YANG DIMILIKI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confident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Mendelegasikan tugas penting kepada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Menggali ide dan saran dari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Memperluas tugas dan tanggung jawab pada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setiap departemen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Menyediakan</a:t>
            </a:r>
            <a:r>
              <a:rPr lang="id-ID" sz="2800" dirty="0" smtClean="0"/>
              <a:t> instruksi kerja yang dapat mendorong karyawan untuk bekerja lebih baik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76056" y="4797152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CREDIBILITY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6624736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MENGEMBANGKAN LINGKUNGAN KERJA DENGAN MENDORONG KOMPETISI SEHINGGA TERCIPTA PERFORMANCE YANG TINGGI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credibility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Memandang karyawan sebagai partner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noProof="0" dirty="0" smtClean="0"/>
              <a:t>Peningkatan target pada semua pekerjaan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Mengenalkan inisiatif</a:t>
            </a:r>
            <a:r>
              <a:rPr kumimoji="0" lang="id-ID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individu melalui partisipasi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noProof="0" dirty="0" smtClean="0"/>
              <a:t>Membantu</a:t>
            </a:r>
            <a:r>
              <a:rPr lang="id-ID" sz="2800" noProof="0" dirty="0" smtClean="0"/>
              <a:t> menyelesaikan perbedaan-perbedaan sesuai dengan skala prioritas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Employee empowerment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Pemberdayaan karyawan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4725144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ACCOUNTABILITY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7200800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PERTANGGUNG JAWABAN KARYAWAN PADA WEWENANG YANG DIBERIKAN. DENGAN MENETAPKAN SECARA KONSISTEN DAN JELAS PERAN DAN STANDAR SERTA TUJUAN PENILAIAN KINERJA KARYAWAN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accountability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 jalur training dalam mengevaluasi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Memberikan tugas dengan ukuran yang jelas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Melibatkan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karyawan dalam menentukan standar dan ukuran pekerjaan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Memberikan</a:t>
            </a:r>
            <a:r>
              <a:rPr lang="id-ID" sz="2800" dirty="0" smtClean="0"/>
              <a:t> bantuan kepada karyawan dalam menyelesaikan beban kerja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 feedback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32040" y="5085184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COMMUNICATION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7416824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 YANG TERBUKA AGARTERJADI SALING MEMAHAMI ANTARA KARYAWAN DAN MANAJEMEN, TERMASUK DIDALAMNYA ADALAH KRITIK DAN SARAN PERBAIKAN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communication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 kebijakan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open door communication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noProof="0" dirty="0" smtClean="0"/>
              <a:t>Menyediakan waktu untuk diskusi dan pemecahan masalah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Menciptakan kesempatan untuk</a:t>
            </a:r>
            <a:r>
              <a:rPr kumimoji="0" lang="id-ID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cross training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Pemberdayaan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Daya, Secara etimologis -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kemampuan untuk bertindak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dirty="0" smtClean="0">
                <a:sym typeface="Wingdings" pitchFamily="2" charset="2"/>
              </a:rPr>
              <a:t>Awalan ber – menjadi berdaya  berkemampuan, bertenaga, mempunyai akal untuk melakukan sesuatu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 bahasa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inggris, Power, berarti kekuatan, kekuasaan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dirty="0" smtClean="0"/>
              <a:t>Kemampuan untuk melakukan atau mengusahakan sesuatu agar terjadi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Menurut Noe (2004) merupakan pemberian tanggung jawab dan wewenang terhadap individu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untuk melakukan pengambilan keputusan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Sedangkan</a:t>
            </a:r>
            <a:r>
              <a:rPr lang="id-ID" sz="2800" dirty="0" smtClean="0"/>
              <a:t> menurut Kahn (2007) merupakan hubungan personal yang berkelanjutan yang mencakup kepercayaan antara karyawan dan manajemen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Byars dan Rue (1997) memberi pengertian empowerment merupakan bentuk desentralisasi yang melibatkan pada bawahan dalam membuat keputusan.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Pemberdayaan karyawan adalah pemberian wewenang kepada karyawan untuk merencanakan (</a:t>
            </a:r>
            <a:r>
              <a:rPr lang="id-ID" sz="2800" i="1" dirty="0" smtClean="0"/>
              <a:t>planning),</a:t>
            </a:r>
            <a:r>
              <a:rPr lang="id-ID" sz="2800" dirty="0" smtClean="0"/>
              <a:t>mengendalikan (</a:t>
            </a:r>
            <a:r>
              <a:rPr lang="id-ID" sz="2800" i="1" dirty="0" smtClean="0"/>
              <a:t>controlling)</a:t>
            </a:r>
            <a:r>
              <a:rPr lang="id-ID" sz="2800" dirty="0" smtClean="0"/>
              <a:t> dan membuat keputusan atas pekerjaan yang menjadi tanggungjawabnya, tanpa harus mendapatkan otorisasi secara eksplisit dari manajer diatasnya (Hansen &amp; Mowen 2007).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Spreitzer (1995)mendefinisikan pemberdayaan sebagai suatu proses dimana individu mempunyai kekuasaan untuk berpartisipasi secara langsung untuk mengendalikan dan mempengaruhi suatu kejadian yang memiliki efek langsung terhadap kehidupannya.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ibson (1995) mendefinisikan pemberdayaan karyawan (</a:t>
            </a:r>
            <a:r>
              <a:rPr lang="id-ID" sz="2800" i="1" dirty="0" smtClean="0"/>
              <a:t>individual empowerment</a:t>
            </a:r>
            <a:r>
              <a:rPr lang="id-ID" sz="2800" dirty="0" smtClean="0"/>
              <a:t>) sebagai pemberian kesempatan dan dorongan kepada para karyawan untuk mendayagunakan bakat, ketrampilan-ketrampilan, sumberdaya-sumberdaya, dan pengalaman-pengalaman mereka untuk menyelesaikan pekerjaan secara tepat waktu.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Menurut Carver (1993)  pemberdayaan merupakan suatu proses pembentukan lingkungan dan struktur yang baik sehingga seseorang dapat memberikan kontribusi secara penuh melalui keterampilan terbaiknya.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Pemberdayaan karyawan diidentifikasikan dengan banyak karakteristik dalam berbagai literatur. Pemberdayaan sebagai motivasi, komitmen dalam bekerja, inisiatif dan fokus dalam penyelesaian pekerjaan (Block, 1987; Kizilos, 1990; Thomas &amp; Velthouse, 1990) dalam Light (2004) yang lain menambahkan bahwa pemberdayaan karyawan sebagai suatu aset yang berharga bagi organisasi (Quinn &amp; Spreitzer, 1997). Banyak juga yang menyamakan pemberdayaan dengan pelibatan karyawan, seperti yang dikemukan oleh Conger &amp; Kanungo (1988)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1006</Words>
  <Application>Microsoft Office PowerPoint</Application>
  <PresentationFormat>On-screen Show (4:3)</PresentationFormat>
  <Paragraphs>473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BPISTI2008</cp:lastModifiedBy>
  <cp:revision>28</cp:revision>
  <dcterms:created xsi:type="dcterms:W3CDTF">2012-09-23T09:45:23Z</dcterms:created>
  <dcterms:modified xsi:type="dcterms:W3CDTF">2018-12-09T06:39:28Z</dcterms:modified>
</cp:coreProperties>
</file>