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5" r:id="rId6"/>
    <p:sldId id="262" r:id="rId7"/>
    <p:sldId id="263" r:id="rId8"/>
    <p:sldId id="264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003893-6D08-49E4-BCB4-A8CFE8518050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2BEF47A-12EE-4E90-B4EA-03CE1D7D67FF}">
      <dgm:prSet phldrT="[Text]"/>
      <dgm:spPr/>
      <dgm:t>
        <a:bodyPr/>
        <a:lstStyle/>
        <a:p>
          <a:r>
            <a:rPr lang="en-US" b="1" dirty="0" smtClean="0"/>
            <a:t>IKON</a:t>
          </a:r>
          <a:endParaRPr lang="en-US" b="1" dirty="0"/>
        </a:p>
      </dgm:t>
    </dgm:pt>
    <dgm:pt modelId="{B9A15E71-20D2-45A1-9B75-F8AD5AD5DBD3}" type="parTrans" cxnId="{4481FF1B-574E-4FBE-BF3C-4D1F08C062D0}">
      <dgm:prSet/>
      <dgm:spPr/>
      <dgm:t>
        <a:bodyPr/>
        <a:lstStyle/>
        <a:p>
          <a:endParaRPr lang="en-US"/>
        </a:p>
      </dgm:t>
    </dgm:pt>
    <dgm:pt modelId="{E2270E7D-DA04-48E0-A3FE-54FA167EF264}" type="sibTrans" cxnId="{4481FF1B-574E-4FBE-BF3C-4D1F08C062D0}">
      <dgm:prSet/>
      <dgm:spPr/>
      <dgm:t>
        <a:bodyPr/>
        <a:lstStyle/>
        <a:p>
          <a:endParaRPr lang="en-US"/>
        </a:p>
      </dgm:t>
    </dgm:pt>
    <dgm:pt modelId="{409E1B80-06D1-4AAA-AFA6-E3B7F2AF3CC2}">
      <dgm:prSet phldrT="[Text]"/>
      <dgm:spPr/>
      <dgm:t>
        <a:bodyPr/>
        <a:lstStyle/>
        <a:p>
          <a:r>
            <a:rPr lang="en-US" dirty="0" err="1" smtClean="0"/>
            <a:t>Bentuk</a:t>
          </a:r>
          <a:r>
            <a:rPr lang="en-US" dirty="0" smtClean="0"/>
            <a:t> </a:t>
          </a:r>
          <a:r>
            <a:rPr lang="en-US" dirty="0" err="1" smtClean="0"/>
            <a:t>pengecilan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objeknya</a:t>
          </a:r>
          <a:r>
            <a:rPr lang="en-US" dirty="0" smtClean="0"/>
            <a:t> (</a:t>
          </a:r>
          <a:r>
            <a:rPr lang="en-US" dirty="0" err="1" smtClean="0"/>
            <a:t>miniatur</a:t>
          </a:r>
          <a:r>
            <a:rPr lang="en-US" dirty="0" smtClean="0"/>
            <a:t>) </a:t>
          </a:r>
          <a:r>
            <a:rPr lang="en-US" dirty="0" err="1" smtClean="0"/>
            <a:t>mempunyai</a:t>
          </a:r>
          <a:r>
            <a:rPr lang="en-US" dirty="0" smtClean="0"/>
            <a:t> </a:t>
          </a:r>
          <a:r>
            <a:rPr lang="en-US" dirty="0" err="1" smtClean="0"/>
            <a:t>makna</a:t>
          </a:r>
          <a:r>
            <a:rPr lang="en-US" dirty="0" smtClean="0"/>
            <a:t> yang </a:t>
          </a:r>
          <a:r>
            <a:rPr lang="en-US" dirty="0" err="1" smtClean="0"/>
            <a:t>sama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objek</a:t>
          </a:r>
          <a:r>
            <a:rPr lang="en-US" dirty="0" smtClean="0"/>
            <a:t>. </a:t>
          </a:r>
          <a:r>
            <a:rPr lang="en-US" dirty="0" err="1" smtClean="0"/>
            <a:t>Contoh</a:t>
          </a:r>
          <a:r>
            <a:rPr lang="en-US" dirty="0" smtClean="0"/>
            <a:t>:  </a:t>
          </a:r>
          <a:r>
            <a:rPr lang="en-US" dirty="0" err="1" smtClean="0"/>
            <a:t>Foto</a:t>
          </a:r>
          <a:endParaRPr lang="en-US" dirty="0"/>
        </a:p>
      </dgm:t>
    </dgm:pt>
    <dgm:pt modelId="{CD30688A-8590-4152-9E78-0A1D3C77D1D4}" type="parTrans" cxnId="{FED9E38A-2E44-45D6-B3E5-B3B461A47D4C}">
      <dgm:prSet/>
      <dgm:spPr/>
      <dgm:t>
        <a:bodyPr/>
        <a:lstStyle/>
        <a:p>
          <a:endParaRPr lang="en-US"/>
        </a:p>
      </dgm:t>
    </dgm:pt>
    <dgm:pt modelId="{0D4AE436-3200-417F-8D6B-7432D7129D26}" type="sibTrans" cxnId="{FED9E38A-2E44-45D6-B3E5-B3B461A47D4C}">
      <dgm:prSet/>
      <dgm:spPr/>
      <dgm:t>
        <a:bodyPr/>
        <a:lstStyle/>
        <a:p>
          <a:endParaRPr lang="en-US"/>
        </a:p>
      </dgm:t>
    </dgm:pt>
    <dgm:pt modelId="{A8225EE8-BD71-4832-9BB1-59A05815E9BD}">
      <dgm:prSet phldrT="[Text]"/>
      <dgm:spPr/>
      <dgm:t>
        <a:bodyPr/>
        <a:lstStyle/>
        <a:p>
          <a:r>
            <a:rPr lang="en-US" b="1" dirty="0" smtClean="0"/>
            <a:t>INDEKS</a:t>
          </a:r>
          <a:endParaRPr lang="en-US" b="1" dirty="0"/>
        </a:p>
      </dgm:t>
    </dgm:pt>
    <dgm:pt modelId="{CEC44D36-5AB2-4428-829D-F9D9F70F0A65}" type="parTrans" cxnId="{85CF710C-DFEE-420E-9C42-62B8B9B31C19}">
      <dgm:prSet/>
      <dgm:spPr/>
      <dgm:t>
        <a:bodyPr/>
        <a:lstStyle/>
        <a:p>
          <a:endParaRPr lang="en-US"/>
        </a:p>
      </dgm:t>
    </dgm:pt>
    <dgm:pt modelId="{4149A6B6-DE5B-4810-8D82-5F9DDE1C532C}" type="sibTrans" cxnId="{85CF710C-DFEE-420E-9C42-62B8B9B31C19}">
      <dgm:prSet/>
      <dgm:spPr/>
      <dgm:t>
        <a:bodyPr/>
        <a:lstStyle/>
        <a:p>
          <a:endParaRPr lang="en-US"/>
        </a:p>
      </dgm:t>
    </dgm:pt>
    <dgm:pt modelId="{737A9F32-BDF4-47E0-BE6D-4A5DC28027CD}">
      <dgm:prSet phldrT="[Text]"/>
      <dgm:spPr/>
      <dgm:t>
        <a:bodyPr/>
        <a:lstStyle/>
        <a:p>
          <a:r>
            <a:rPr lang="en-US" dirty="0" err="1" smtClean="0">
              <a:solidFill>
                <a:schemeClr val="bg1"/>
              </a:solidFill>
            </a:rPr>
            <a:t>Tanda</a:t>
          </a:r>
          <a:r>
            <a:rPr lang="en-US" dirty="0" smtClean="0">
              <a:solidFill>
                <a:schemeClr val="bg1"/>
              </a:solidFill>
            </a:rPr>
            <a:t> yang </a:t>
          </a:r>
          <a:r>
            <a:rPr lang="en-US" dirty="0" err="1" smtClean="0">
              <a:solidFill>
                <a:schemeClr val="bg1"/>
              </a:solidFill>
            </a:rPr>
            <a:t>berkaitan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atau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mempunyai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hubungan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secara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nyata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dengan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objek</a:t>
          </a:r>
          <a:r>
            <a:rPr lang="en-US" dirty="0" smtClean="0">
              <a:solidFill>
                <a:schemeClr val="bg1"/>
              </a:solidFill>
            </a:rPr>
            <a:t> yang </a:t>
          </a:r>
          <a:r>
            <a:rPr lang="en-US" dirty="0" err="1" smtClean="0">
              <a:solidFill>
                <a:schemeClr val="bg1"/>
              </a:solidFill>
            </a:rPr>
            <a:t>ditunjukkan</a:t>
          </a:r>
          <a:r>
            <a:rPr lang="en-US" dirty="0" smtClean="0">
              <a:solidFill>
                <a:schemeClr val="bg1"/>
              </a:solidFill>
            </a:rPr>
            <a:t>. </a:t>
          </a:r>
          <a:r>
            <a:rPr lang="en-US" dirty="0" err="1" smtClean="0">
              <a:solidFill>
                <a:schemeClr val="bg1"/>
              </a:solidFill>
            </a:rPr>
            <a:t>Contoh</a:t>
          </a:r>
          <a:r>
            <a:rPr lang="en-US" dirty="0" smtClean="0">
              <a:solidFill>
                <a:schemeClr val="bg1"/>
              </a:solidFill>
            </a:rPr>
            <a:t>: </a:t>
          </a:r>
          <a:r>
            <a:rPr lang="en-US" dirty="0" err="1" smtClean="0">
              <a:solidFill>
                <a:schemeClr val="bg1"/>
              </a:solidFill>
            </a:rPr>
            <a:t>Jarum</a:t>
          </a:r>
          <a:r>
            <a:rPr lang="en-US" dirty="0" smtClean="0">
              <a:solidFill>
                <a:schemeClr val="bg1"/>
              </a:solidFill>
            </a:rPr>
            <a:t> jam </a:t>
          </a:r>
          <a:r>
            <a:rPr lang="en-US" dirty="0" err="1" smtClean="0">
              <a:solidFill>
                <a:schemeClr val="bg1"/>
              </a:solidFill>
            </a:rPr>
            <a:t>sebagai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penanda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waktu</a:t>
          </a:r>
          <a:endParaRPr lang="en-US" dirty="0">
            <a:solidFill>
              <a:schemeClr val="bg1"/>
            </a:solidFill>
          </a:endParaRPr>
        </a:p>
      </dgm:t>
    </dgm:pt>
    <dgm:pt modelId="{87A7BF4E-A2F3-4AB5-9DC8-793425C415E6}" type="parTrans" cxnId="{52D4300A-C696-4297-A3B7-283C47755F80}">
      <dgm:prSet/>
      <dgm:spPr/>
      <dgm:t>
        <a:bodyPr/>
        <a:lstStyle/>
        <a:p>
          <a:endParaRPr lang="en-US"/>
        </a:p>
      </dgm:t>
    </dgm:pt>
    <dgm:pt modelId="{8D70CEFE-AEBF-4927-92AB-12ECC13C27C8}" type="sibTrans" cxnId="{52D4300A-C696-4297-A3B7-283C47755F80}">
      <dgm:prSet/>
      <dgm:spPr/>
      <dgm:t>
        <a:bodyPr/>
        <a:lstStyle/>
        <a:p>
          <a:endParaRPr lang="en-US"/>
        </a:p>
      </dgm:t>
    </dgm:pt>
    <dgm:pt modelId="{D9A162A9-718D-4002-B46C-580856B69E78}">
      <dgm:prSet phldrT="[Text]"/>
      <dgm:spPr/>
      <dgm:t>
        <a:bodyPr/>
        <a:lstStyle/>
        <a:p>
          <a:r>
            <a:rPr lang="en-US" b="1" dirty="0" smtClean="0"/>
            <a:t>SIMBOL</a:t>
          </a:r>
          <a:endParaRPr lang="en-US" b="1" dirty="0"/>
        </a:p>
      </dgm:t>
    </dgm:pt>
    <dgm:pt modelId="{8F4B6A16-72BC-4147-8265-B7794F255F38}" type="parTrans" cxnId="{66D64D3B-433B-47CB-B48A-BD176AFADEBE}">
      <dgm:prSet/>
      <dgm:spPr/>
      <dgm:t>
        <a:bodyPr/>
        <a:lstStyle/>
        <a:p>
          <a:endParaRPr lang="en-US"/>
        </a:p>
      </dgm:t>
    </dgm:pt>
    <dgm:pt modelId="{53D97780-4706-4467-9D56-CA2AC87E3786}" type="sibTrans" cxnId="{66D64D3B-433B-47CB-B48A-BD176AFADEBE}">
      <dgm:prSet/>
      <dgm:spPr/>
      <dgm:t>
        <a:bodyPr/>
        <a:lstStyle/>
        <a:p>
          <a:endParaRPr lang="en-US"/>
        </a:p>
      </dgm:t>
    </dgm:pt>
    <dgm:pt modelId="{4AF839C9-CD82-44DD-A50C-2AFD78455294}">
      <dgm:prSet phldrT="[Text]"/>
      <dgm:spPr/>
      <dgm:t>
        <a:bodyPr/>
        <a:lstStyle/>
        <a:p>
          <a:r>
            <a:rPr lang="en-US" dirty="0" err="1" smtClean="0"/>
            <a:t>Tanda</a:t>
          </a:r>
          <a:r>
            <a:rPr lang="en-US" dirty="0" smtClean="0"/>
            <a:t> yang </a:t>
          </a:r>
          <a:r>
            <a:rPr lang="en-US" dirty="0" err="1" smtClean="0"/>
            <a:t>keterkaitan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objek</a:t>
          </a:r>
          <a:r>
            <a:rPr lang="en-US" dirty="0" smtClean="0"/>
            <a:t> </a:t>
          </a:r>
          <a:r>
            <a:rPr lang="en-US" dirty="0" err="1" smtClean="0"/>
            <a:t>petandanya</a:t>
          </a:r>
          <a:r>
            <a:rPr lang="en-US" dirty="0" smtClean="0"/>
            <a:t> </a:t>
          </a:r>
          <a:r>
            <a:rPr lang="en-US" dirty="0" err="1" smtClean="0"/>
            <a:t>telah</a:t>
          </a:r>
          <a:r>
            <a:rPr lang="en-US" dirty="0" smtClean="0"/>
            <a:t> </a:t>
          </a:r>
          <a:r>
            <a:rPr lang="en-US" dirty="0" err="1" smtClean="0"/>
            <a:t>berlaku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padangan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kesepakatan</a:t>
          </a:r>
          <a:r>
            <a:rPr lang="en-US" dirty="0" smtClean="0"/>
            <a:t> </a:t>
          </a:r>
          <a:r>
            <a:rPr lang="en-US" dirty="0" err="1" smtClean="0"/>
            <a:t>umum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tradisi</a:t>
          </a:r>
          <a:r>
            <a:rPr lang="en-US" dirty="0" smtClean="0"/>
            <a:t>. </a:t>
          </a:r>
          <a:r>
            <a:rPr lang="en-US" dirty="0" err="1" smtClean="0"/>
            <a:t>Contoh</a:t>
          </a:r>
          <a:r>
            <a:rPr lang="en-US" dirty="0" smtClean="0"/>
            <a:t>: </a:t>
          </a:r>
          <a:r>
            <a:rPr lang="en-US" dirty="0" err="1" smtClean="0"/>
            <a:t>Rambu-rambu</a:t>
          </a:r>
          <a:r>
            <a:rPr lang="en-US" dirty="0" smtClean="0"/>
            <a:t> </a:t>
          </a:r>
          <a:r>
            <a:rPr lang="en-US" dirty="0" err="1" smtClean="0"/>
            <a:t>lalu</a:t>
          </a:r>
          <a:r>
            <a:rPr lang="en-US" dirty="0" smtClean="0"/>
            <a:t> </a:t>
          </a:r>
          <a:r>
            <a:rPr lang="en-US" dirty="0" err="1" smtClean="0"/>
            <a:t>lintas</a:t>
          </a:r>
          <a:r>
            <a:rPr lang="en-US" dirty="0" smtClean="0"/>
            <a:t>.</a:t>
          </a:r>
          <a:endParaRPr lang="en-US" dirty="0"/>
        </a:p>
      </dgm:t>
    </dgm:pt>
    <dgm:pt modelId="{47F2C826-D7E9-4E99-A899-DCF6DCFE9775}" type="parTrans" cxnId="{4C723D0F-DC10-4241-ADE3-2C1B9D252BCE}">
      <dgm:prSet/>
      <dgm:spPr/>
      <dgm:t>
        <a:bodyPr/>
        <a:lstStyle/>
        <a:p>
          <a:endParaRPr lang="en-US"/>
        </a:p>
      </dgm:t>
    </dgm:pt>
    <dgm:pt modelId="{94C9B6D9-32FB-4AC8-BFA2-8396112DB4C2}" type="sibTrans" cxnId="{4C723D0F-DC10-4241-ADE3-2C1B9D252BCE}">
      <dgm:prSet/>
      <dgm:spPr/>
      <dgm:t>
        <a:bodyPr/>
        <a:lstStyle/>
        <a:p>
          <a:endParaRPr lang="en-US"/>
        </a:p>
      </dgm:t>
    </dgm:pt>
    <dgm:pt modelId="{641A47E0-DEE3-45E7-AFE9-15EC665D5260}" type="pres">
      <dgm:prSet presAssocID="{69003893-6D08-49E4-BCB4-A8CFE851805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187A09-886B-4197-83D1-2C207DCA8249}" type="pres">
      <dgm:prSet presAssocID="{62BEF47A-12EE-4E90-B4EA-03CE1D7D67FF}" presName="composite" presStyleCnt="0"/>
      <dgm:spPr/>
    </dgm:pt>
    <dgm:pt modelId="{AE3B7C74-C2D8-493D-8BAF-032E1F39D654}" type="pres">
      <dgm:prSet presAssocID="{62BEF47A-12EE-4E90-B4EA-03CE1D7D67F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D37AB7-1247-4B07-8698-37E0837BF6E4}" type="pres">
      <dgm:prSet presAssocID="{62BEF47A-12EE-4E90-B4EA-03CE1D7D67FF}" presName="descendantText" presStyleLbl="alignAcc1" presStyleIdx="0" presStyleCnt="3" custLinFactNeighborX="-9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C7D316-56DE-4A65-85A1-17A75E557381}" type="pres">
      <dgm:prSet presAssocID="{E2270E7D-DA04-48E0-A3FE-54FA167EF264}" presName="sp" presStyleCnt="0"/>
      <dgm:spPr/>
    </dgm:pt>
    <dgm:pt modelId="{88E771AE-CF75-4B99-B023-0D2AF8D138B4}" type="pres">
      <dgm:prSet presAssocID="{A8225EE8-BD71-4832-9BB1-59A05815E9BD}" presName="composite" presStyleCnt="0"/>
      <dgm:spPr/>
    </dgm:pt>
    <dgm:pt modelId="{2E15C38B-8506-4244-B8B2-372EFC7AC36D}" type="pres">
      <dgm:prSet presAssocID="{A8225EE8-BD71-4832-9BB1-59A05815E9B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86B768-AAA1-4201-BC2B-51450819DEDB}" type="pres">
      <dgm:prSet presAssocID="{A8225EE8-BD71-4832-9BB1-59A05815E9B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AFFCD8-7C7A-4FC0-B2C0-7110970F9A49}" type="pres">
      <dgm:prSet presAssocID="{4149A6B6-DE5B-4810-8D82-5F9DDE1C532C}" presName="sp" presStyleCnt="0"/>
      <dgm:spPr/>
    </dgm:pt>
    <dgm:pt modelId="{59DD88DD-7754-45D9-B78C-FD1F674932E9}" type="pres">
      <dgm:prSet presAssocID="{D9A162A9-718D-4002-B46C-580856B69E78}" presName="composite" presStyleCnt="0"/>
      <dgm:spPr/>
    </dgm:pt>
    <dgm:pt modelId="{D252995D-C1EE-4FAC-99F4-231941825A6B}" type="pres">
      <dgm:prSet presAssocID="{D9A162A9-718D-4002-B46C-580856B69E7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7203D5-DA42-4C31-AC82-284EA27F671F}" type="pres">
      <dgm:prSet presAssocID="{D9A162A9-718D-4002-B46C-580856B69E7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D64D3B-433B-47CB-B48A-BD176AFADEBE}" srcId="{69003893-6D08-49E4-BCB4-A8CFE8518050}" destId="{D9A162A9-718D-4002-B46C-580856B69E78}" srcOrd="2" destOrd="0" parTransId="{8F4B6A16-72BC-4147-8265-B7794F255F38}" sibTransId="{53D97780-4706-4467-9D56-CA2AC87E3786}"/>
    <dgm:cxn modelId="{1AE3E993-24D3-41BE-ACDE-09F11C0003BB}" type="presOf" srcId="{62BEF47A-12EE-4E90-B4EA-03CE1D7D67FF}" destId="{AE3B7C74-C2D8-493D-8BAF-032E1F39D654}" srcOrd="0" destOrd="0" presId="urn:microsoft.com/office/officeart/2005/8/layout/chevron2"/>
    <dgm:cxn modelId="{85CF710C-DFEE-420E-9C42-62B8B9B31C19}" srcId="{69003893-6D08-49E4-BCB4-A8CFE8518050}" destId="{A8225EE8-BD71-4832-9BB1-59A05815E9BD}" srcOrd="1" destOrd="0" parTransId="{CEC44D36-5AB2-4428-829D-F9D9F70F0A65}" sibTransId="{4149A6B6-DE5B-4810-8D82-5F9DDE1C532C}"/>
    <dgm:cxn modelId="{421B2D67-091D-4124-9701-53CD203911F2}" type="presOf" srcId="{4AF839C9-CD82-44DD-A50C-2AFD78455294}" destId="{F67203D5-DA42-4C31-AC82-284EA27F671F}" srcOrd="0" destOrd="0" presId="urn:microsoft.com/office/officeart/2005/8/layout/chevron2"/>
    <dgm:cxn modelId="{4C723D0F-DC10-4241-ADE3-2C1B9D252BCE}" srcId="{D9A162A9-718D-4002-B46C-580856B69E78}" destId="{4AF839C9-CD82-44DD-A50C-2AFD78455294}" srcOrd="0" destOrd="0" parTransId="{47F2C826-D7E9-4E99-A899-DCF6DCFE9775}" sibTransId="{94C9B6D9-32FB-4AC8-BFA2-8396112DB4C2}"/>
    <dgm:cxn modelId="{FCEF219F-4587-4CA0-81E4-19726D0F02AD}" type="presOf" srcId="{D9A162A9-718D-4002-B46C-580856B69E78}" destId="{D252995D-C1EE-4FAC-99F4-231941825A6B}" srcOrd="0" destOrd="0" presId="urn:microsoft.com/office/officeart/2005/8/layout/chevron2"/>
    <dgm:cxn modelId="{30E9B341-9C03-4ABE-9CAE-21486D602DFA}" type="presOf" srcId="{A8225EE8-BD71-4832-9BB1-59A05815E9BD}" destId="{2E15C38B-8506-4244-B8B2-372EFC7AC36D}" srcOrd="0" destOrd="0" presId="urn:microsoft.com/office/officeart/2005/8/layout/chevron2"/>
    <dgm:cxn modelId="{FED9E38A-2E44-45D6-B3E5-B3B461A47D4C}" srcId="{62BEF47A-12EE-4E90-B4EA-03CE1D7D67FF}" destId="{409E1B80-06D1-4AAA-AFA6-E3B7F2AF3CC2}" srcOrd="0" destOrd="0" parTransId="{CD30688A-8590-4152-9E78-0A1D3C77D1D4}" sibTransId="{0D4AE436-3200-417F-8D6B-7432D7129D26}"/>
    <dgm:cxn modelId="{4481FF1B-574E-4FBE-BF3C-4D1F08C062D0}" srcId="{69003893-6D08-49E4-BCB4-A8CFE8518050}" destId="{62BEF47A-12EE-4E90-B4EA-03CE1D7D67FF}" srcOrd="0" destOrd="0" parTransId="{B9A15E71-20D2-45A1-9B75-F8AD5AD5DBD3}" sibTransId="{E2270E7D-DA04-48E0-A3FE-54FA167EF264}"/>
    <dgm:cxn modelId="{90F7CAC8-90E4-40CF-A831-F7618EFFE3D7}" type="presOf" srcId="{69003893-6D08-49E4-BCB4-A8CFE8518050}" destId="{641A47E0-DEE3-45E7-AFE9-15EC665D5260}" srcOrd="0" destOrd="0" presId="urn:microsoft.com/office/officeart/2005/8/layout/chevron2"/>
    <dgm:cxn modelId="{5EFEAE4E-3915-4506-A1DF-1D6C6859F917}" type="presOf" srcId="{409E1B80-06D1-4AAA-AFA6-E3B7F2AF3CC2}" destId="{28D37AB7-1247-4B07-8698-37E0837BF6E4}" srcOrd="0" destOrd="0" presId="urn:microsoft.com/office/officeart/2005/8/layout/chevron2"/>
    <dgm:cxn modelId="{FB81A492-5708-413B-A820-436FF381B965}" type="presOf" srcId="{737A9F32-BDF4-47E0-BE6D-4A5DC28027CD}" destId="{A286B768-AAA1-4201-BC2B-51450819DEDB}" srcOrd="0" destOrd="0" presId="urn:microsoft.com/office/officeart/2005/8/layout/chevron2"/>
    <dgm:cxn modelId="{52D4300A-C696-4297-A3B7-283C47755F80}" srcId="{A8225EE8-BD71-4832-9BB1-59A05815E9BD}" destId="{737A9F32-BDF4-47E0-BE6D-4A5DC28027CD}" srcOrd="0" destOrd="0" parTransId="{87A7BF4E-A2F3-4AB5-9DC8-793425C415E6}" sibTransId="{8D70CEFE-AEBF-4927-92AB-12ECC13C27C8}"/>
    <dgm:cxn modelId="{978433E3-3875-425E-86D4-2D67E1D4578E}" type="presParOf" srcId="{641A47E0-DEE3-45E7-AFE9-15EC665D5260}" destId="{2F187A09-886B-4197-83D1-2C207DCA8249}" srcOrd="0" destOrd="0" presId="urn:microsoft.com/office/officeart/2005/8/layout/chevron2"/>
    <dgm:cxn modelId="{76D8F3A5-CAD7-412D-AD22-8BE1FB1F9574}" type="presParOf" srcId="{2F187A09-886B-4197-83D1-2C207DCA8249}" destId="{AE3B7C74-C2D8-493D-8BAF-032E1F39D654}" srcOrd="0" destOrd="0" presId="urn:microsoft.com/office/officeart/2005/8/layout/chevron2"/>
    <dgm:cxn modelId="{AC875D30-E97A-4BB0-BFB9-114858619622}" type="presParOf" srcId="{2F187A09-886B-4197-83D1-2C207DCA8249}" destId="{28D37AB7-1247-4B07-8698-37E0837BF6E4}" srcOrd="1" destOrd="0" presId="urn:microsoft.com/office/officeart/2005/8/layout/chevron2"/>
    <dgm:cxn modelId="{29530CC6-E167-4902-9AB1-8460226F508F}" type="presParOf" srcId="{641A47E0-DEE3-45E7-AFE9-15EC665D5260}" destId="{FCC7D316-56DE-4A65-85A1-17A75E557381}" srcOrd="1" destOrd="0" presId="urn:microsoft.com/office/officeart/2005/8/layout/chevron2"/>
    <dgm:cxn modelId="{AD8B7633-2E8F-48A5-9D16-49C20EE1FEE1}" type="presParOf" srcId="{641A47E0-DEE3-45E7-AFE9-15EC665D5260}" destId="{88E771AE-CF75-4B99-B023-0D2AF8D138B4}" srcOrd="2" destOrd="0" presId="urn:microsoft.com/office/officeart/2005/8/layout/chevron2"/>
    <dgm:cxn modelId="{9653C1B0-28F6-496F-B176-2038EDA79D28}" type="presParOf" srcId="{88E771AE-CF75-4B99-B023-0D2AF8D138B4}" destId="{2E15C38B-8506-4244-B8B2-372EFC7AC36D}" srcOrd="0" destOrd="0" presId="urn:microsoft.com/office/officeart/2005/8/layout/chevron2"/>
    <dgm:cxn modelId="{708C24D0-2114-40F9-9ABB-8ACA6036342F}" type="presParOf" srcId="{88E771AE-CF75-4B99-B023-0D2AF8D138B4}" destId="{A286B768-AAA1-4201-BC2B-51450819DEDB}" srcOrd="1" destOrd="0" presId="urn:microsoft.com/office/officeart/2005/8/layout/chevron2"/>
    <dgm:cxn modelId="{D7F2C046-7212-41C6-98AE-F91B99D56735}" type="presParOf" srcId="{641A47E0-DEE3-45E7-AFE9-15EC665D5260}" destId="{22AFFCD8-7C7A-4FC0-B2C0-7110970F9A49}" srcOrd="3" destOrd="0" presId="urn:microsoft.com/office/officeart/2005/8/layout/chevron2"/>
    <dgm:cxn modelId="{A1FC5A85-16A6-408D-B82F-D724761269DB}" type="presParOf" srcId="{641A47E0-DEE3-45E7-AFE9-15EC665D5260}" destId="{59DD88DD-7754-45D9-B78C-FD1F674932E9}" srcOrd="4" destOrd="0" presId="urn:microsoft.com/office/officeart/2005/8/layout/chevron2"/>
    <dgm:cxn modelId="{AB42C091-3AAD-4644-8375-94F69EC48B9C}" type="presParOf" srcId="{59DD88DD-7754-45D9-B78C-FD1F674932E9}" destId="{D252995D-C1EE-4FAC-99F4-231941825A6B}" srcOrd="0" destOrd="0" presId="urn:microsoft.com/office/officeart/2005/8/layout/chevron2"/>
    <dgm:cxn modelId="{DB8F9E60-1EF4-48D6-819F-BF384F8D46A4}" type="presParOf" srcId="{59DD88DD-7754-45D9-B78C-FD1F674932E9}" destId="{F67203D5-DA42-4C31-AC82-284EA27F671F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BA992A-6E45-4189-A0F8-04988598276D}" type="doc">
      <dgm:prSet loTypeId="urn:microsoft.com/office/officeart/2005/8/layout/chevron1" loCatId="process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F70F8B7-3F4A-4655-B9C1-227E6DD31203}">
      <dgm:prSet phldrT="[Text]"/>
      <dgm:spPr/>
      <dgm:t>
        <a:bodyPr/>
        <a:lstStyle/>
        <a:p>
          <a:r>
            <a:rPr lang="en-US" dirty="0" smtClean="0"/>
            <a:t>Reality</a:t>
          </a:r>
          <a:endParaRPr lang="en-US" dirty="0"/>
        </a:p>
      </dgm:t>
    </dgm:pt>
    <dgm:pt modelId="{1FDE4722-BB6F-41D9-BD16-18E01D4D8F06}" type="parTrans" cxnId="{B0553D37-8215-4520-9B57-A510DCAFB754}">
      <dgm:prSet/>
      <dgm:spPr/>
      <dgm:t>
        <a:bodyPr/>
        <a:lstStyle/>
        <a:p>
          <a:endParaRPr lang="en-US"/>
        </a:p>
      </dgm:t>
    </dgm:pt>
    <dgm:pt modelId="{249BBDA5-021B-4226-B7B9-C7D0E8128D04}" type="sibTrans" cxnId="{B0553D37-8215-4520-9B57-A510DCAFB754}">
      <dgm:prSet/>
      <dgm:spPr/>
      <dgm:t>
        <a:bodyPr/>
        <a:lstStyle/>
        <a:p>
          <a:endParaRPr lang="en-US"/>
        </a:p>
      </dgm:t>
    </dgm:pt>
    <dgm:pt modelId="{D233E238-D358-4116-AF18-A30CCDDE5032}">
      <dgm:prSet phldrT="[Text]"/>
      <dgm:spPr/>
      <dgm:t>
        <a:bodyPr/>
        <a:lstStyle/>
        <a:p>
          <a:r>
            <a:rPr lang="en-US" dirty="0" smtClean="0"/>
            <a:t>Sign</a:t>
          </a:r>
          <a:endParaRPr lang="en-US" dirty="0"/>
        </a:p>
      </dgm:t>
    </dgm:pt>
    <dgm:pt modelId="{30D07E29-4A5E-481C-B36E-CF35E00AC96A}" type="parTrans" cxnId="{7AA6425B-BEE8-44EA-8362-979E19151CD8}">
      <dgm:prSet/>
      <dgm:spPr/>
      <dgm:t>
        <a:bodyPr/>
        <a:lstStyle/>
        <a:p>
          <a:endParaRPr lang="en-US"/>
        </a:p>
      </dgm:t>
    </dgm:pt>
    <dgm:pt modelId="{9CBC4C16-03B4-428C-8973-312926AFD5C2}" type="sibTrans" cxnId="{7AA6425B-BEE8-44EA-8362-979E19151CD8}">
      <dgm:prSet/>
      <dgm:spPr/>
      <dgm:t>
        <a:bodyPr/>
        <a:lstStyle/>
        <a:p>
          <a:endParaRPr lang="en-US"/>
        </a:p>
      </dgm:t>
    </dgm:pt>
    <dgm:pt modelId="{AC02E7FB-5B99-4E44-9B57-4625A832B0A3}">
      <dgm:prSet phldrT="[Text]"/>
      <dgm:spPr/>
      <dgm:t>
        <a:bodyPr/>
        <a:lstStyle/>
        <a:p>
          <a:r>
            <a:rPr lang="en-US" dirty="0" smtClean="0"/>
            <a:t>Culture</a:t>
          </a:r>
          <a:endParaRPr lang="en-US" dirty="0"/>
        </a:p>
      </dgm:t>
    </dgm:pt>
    <dgm:pt modelId="{FCEC12FF-D41D-4AFE-B866-539B1F252A86}" type="parTrans" cxnId="{74DD0943-6A0C-4026-8FF5-E8F5B565003F}">
      <dgm:prSet/>
      <dgm:spPr/>
      <dgm:t>
        <a:bodyPr/>
        <a:lstStyle/>
        <a:p>
          <a:endParaRPr lang="en-US"/>
        </a:p>
      </dgm:t>
    </dgm:pt>
    <dgm:pt modelId="{DD3B787D-CF30-45B1-8BD8-0B28032EFE83}" type="sibTrans" cxnId="{74DD0943-6A0C-4026-8FF5-E8F5B565003F}">
      <dgm:prSet/>
      <dgm:spPr/>
      <dgm:t>
        <a:bodyPr/>
        <a:lstStyle/>
        <a:p>
          <a:endParaRPr lang="en-US"/>
        </a:p>
      </dgm:t>
    </dgm:pt>
    <dgm:pt modelId="{AB8B1534-59DB-46FF-9AA6-9024B7BFC5F6}" type="pres">
      <dgm:prSet presAssocID="{63BA992A-6E45-4189-A0F8-04988598276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EDD8EE-9935-4306-AE81-20C1753DEC07}" type="pres">
      <dgm:prSet presAssocID="{DF70F8B7-3F4A-4655-B9C1-227E6DD31203}" presName="parTxOnly" presStyleLbl="node1" presStyleIdx="0" presStyleCnt="3" custLinFactNeighborY="-622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33F5C3-ABF8-4704-8EF2-DC86FDA53B8F}" type="pres">
      <dgm:prSet presAssocID="{249BBDA5-021B-4226-B7B9-C7D0E8128D04}" presName="parTxOnlySpace" presStyleCnt="0"/>
      <dgm:spPr/>
    </dgm:pt>
    <dgm:pt modelId="{3A3CB2CF-C377-4FE0-A410-E9D540EF7845}" type="pres">
      <dgm:prSet presAssocID="{D233E238-D358-4116-AF18-A30CCDDE5032}" presName="parTxOnly" presStyleLbl="node1" presStyleIdx="1" presStyleCnt="3" custLinFactNeighborY="-622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F3AD0A-964B-4568-90A7-1403529886D6}" type="pres">
      <dgm:prSet presAssocID="{9CBC4C16-03B4-428C-8973-312926AFD5C2}" presName="parTxOnlySpace" presStyleCnt="0"/>
      <dgm:spPr/>
    </dgm:pt>
    <dgm:pt modelId="{157FF48F-118D-473A-B884-12ABD2341DAA}" type="pres">
      <dgm:prSet presAssocID="{AC02E7FB-5B99-4E44-9B57-4625A832B0A3}" presName="parTxOnly" presStyleLbl="node1" presStyleIdx="2" presStyleCnt="3" custLinFactNeighborX="821" custLinFactNeighborY="-622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563C3F-79A6-452E-8203-79A9A4187770}" type="presOf" srcId="{D233E238-D358-4116-AF18-A30CCDDE5032}" destId="{3A3CB2CF-C377-4FE0-A410-E9D540EF7845}" srcOrd="0" destOrd="0" presId="urn:microsoft.com/office/officeart/2005/8/layout/chevron1"/>
    <dgm:cxn modelId="{EB4ADD20-8A96-4966-918B-03D7A831E370}" type="presOf" srcId="{AC02E7FB-5B99-4E44-9B57-4625A832B0A3}" destId="{157FF48F-118D-473A-B884-12ABD2341DAA}" srcOrd="0" destOrd="0" presId="urn:microsoft.com/office/officeart/2005/8/layout/chevron1"/>
    <dgm:cxn modelId="{DEAC6449-3F35-4174-A8F2-BF65C13CCB34}" type="presOf" srcId="{63BA992A-6E45-4189-A0F8-04988598276D}" destId="{AB8B1534-59DB-46FF-9AA6-9024B7BFC5F6}" srcOrd="0" destOrd="0" presId="urn:microsoft.com/office/officeart/2005/8/layout/chevron1"/>
    <dgm:cxn modelId="{B0553D37-8215-4520-9B57-A510DCAFB754}" srcId="{63BA992A-6E45-4189-A0F8-04988598276D}" destId="{DF70F8B7-3F4A-4655-B9C1-227E6DD31203}" srcOrd="0" destOrd="0" parTransId="{1FDE4722-BB6F-41D9-BD16-18E01D4D8F06}" sibTransId="{249BBDA5-021B-4226-B7B9-C7D0E8128D04}"/>
    <dgm:cxn modelId="{1F457DCF-7B91-4A55-A95A-91168D572FD4}" type="presOf" srcId="{DF70F8B7-3F4A-4655-B9C1-227E6DD31203}" destId="{12EDD8EE-9935-4306-AE81-20C1753DEC07}" srcOrd="0" destOrd="0" presId="urn:microsoft.com/office/officeart/2005/8/layout/chevron1"/>
    <dgm:cxn modelId="{74DD0943-6A0C-4026-8FF5-E8F5B565003F}" srcId="{63BA992A-6E45-4189-A0F8-04988598276D}" destId="{AC02E7FB-5B99-4E44-9B57-4625A832B0A3}" srcOrd="2" destOrd="0" parTransId="{FCEC12FF-D41D-4AFE-B866-539B1F252A86}" sibTransId="{DD3B787D-CF30-45B1-8BD8-0B28032EFE83}"/>
    <dgm:cxn modelId="{7AA6425B-BEE8-44EA-8362-979E19151CD8}" srcId="{63BA992A-6E45-4189-A0F8-04988598276D}" destId="{D233E238-D358-4116-AF18-A30CCDDE5032}" srcOrd="1" destOrd="0" parTransId="{30D07E29-4A5E-481C-B36E-CF35E00AC96A}" sibTransId="{9CBC4C16-03B4-428C-8973-312926AFD5C2}"/>
    <dgm:cxn modelId="{32D90EE4-341C-4FF7-B513-C58ED501096B}" type="presParOf" srcId="{AB8B1534-59DB-46FF-9AA6-9024B7BFC5F6}" destId="{12EDD8EE-9935-4306-AE81-20C1753DEC07}" srcOrd="0" destOrd="0" presId="urn:microsoft.com/office/officeart/2005/8/layout/chevron1"/>
    <dgm:cxn modelId="{3718A38C-BD76-4CF2-873E-919C1D3B4746}" type="presParOf" srcId="{AB8B1534-59DB-46FF-9AA6-9024B7BFC5F6}" destId="{2933F5C3-ABF8-4704-8EF2-DC86FDA53B8F}" srcOrd="1" destOrd="0" presId="urn:microsoft.com/office/officeart/2005/8/layout/chevron1"/>
    <dgm:cxn modelId="{960B7F0A-1129-4709-A5AA-F9B90D8BC842}" type="presParOf" srcId="{AB8B1534-59DB-46FF-9AA6-9024B7BFC5F6}" destId="{3A3CB2CF-C377-4FE0-A410-E9D540EF7845}" srcOrd="2" destOrd="0" presId="urn:microsoft.com/office/officeart/2005/8/layout/chevron1"/>
    <dgm:cxn modelId="{CD9480F9-44DD-49DB-B663-FC08B554B803}" type="presParOf" srcId="{AB8B1534-59DB-46FF-9AA6-9024B7BFC5F6}" destId="{35F3AD0A-964B-4568-90A7-1403529886D6}" srcOrd="3" destOrd="0" presId="urn:microsoft.com/office/officeart/2005/8/layout/chevron1"/>
    <dgm:cxn modelId="{AAFAF953-0A63-4CC8-9108-8769B8E5DAFB}" type="presParOf" srcId="{AB8B1534-59DB-46FF-9AA6-9024B7BFC5F6}" destId="{157FF48F-118D-473A-B884-12ABD2341DAA}" srcOrd="4" destOrd="0" presId="urn:microsoft.com/office/officeart/2005/8/layout/chevron1"/>
  </dgm:cxnLst>
  <dgm:bg/>
  <dgm:whole>
    <a:ln>
      <a:gradFill>
        <a:gsLst>
          <a:gs pos="0">
            <a:srgbClr val="FFF200"/>
          </a:gs>
          <a:gs pos="45000">
            <a:srgbClr val="FF7A00"/>
          </a:gs>
          <a:gs pos="70000">
            <a:srgbClr val="FF0300"/>
          </a:gs>
          <a:gs pos="100000">
            <a:srgbClr val="4D0808"/>
          </a:gs>
        </a:gsLst>
        <a:lin ang="5400000" scaled="0"/>
      </a:gradFill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DBD3E0B-7BC9-4F11-9183-129B8861B36D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253AC3D-6BE7-487C-981B-6D5781B0CA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BD3E0B-7BC9-4F11-9183-129B8861B36D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53AC3D-6BE7-487C-981B-6D5781B0CA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BD3E0B-7BC9-4F11-9183-129B8861B36D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53AC3D-6BE7-487C-981B-6D5781B0CA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BD3E0B-7BC9-4F11-9183-129B8861B36D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53AC3D-6BE7-487C-981B-6D5781B0CA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DBD3E0B-7BC9-4F11-9183-129B8861B36D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253AC3D-6BE7-487C-981B-6D5781B0CA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BD3E0B-7BC9-4F11-9183-129B8861B36D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253AC3D-6BE7-487C-981B-6D5781B0CA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BD3E0B-7BC9-4F11-9183-129B8861B36D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253AC3D-6BE7-487C-981B-6D5781B0CA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BD3E0B-7BC9-4F11-9183-129B8861B36D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53AC3D-6BE7-487C-981B-6D5781B0CA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BD3E0B-7BC9-4F11-9183-129B8861B36D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53AC3D-6BE7-487C-981B-6D5781B0CA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DBD3E0B-7BC9-4F11-9183-129B8861B36D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253AC3D-6BE7-487C-981B-6D5781B0CA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DBD3E0B-7BC9-4F11-9183-129B8861B36D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253AC3D-6BE7-487C-981B-6D5781B0CA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DBD3E0B-7BC9-4F11-9183-129B8861B36D}" type="datetimeFigureOut">
              <a:rPr lang="en-US" smtClean="0"/>
              <a:pPr/>
              <a:t>7/11/2014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253AC3D-6BE7-487C-981B-6D5781B0CA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1828799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	ANALISIS SEMIOTIK</a:t>
            </a:r>
            <a:endParaRPr lang="en-US" sz="5400" dirty="0"/>
          </a:p>
        </p:txBody>
      </p:sp>
      <p:sp>
        <p:nvSpPr>
          <p:cNvPr id="8" name="Text Placeholder 7"/>
          <p:cNvSpPr>
            <a:spLocks noGrp="1"/>
          </p:cNvSpPr>
          <p:nvPr>
            <p:ph type="subTitle" idx="1"/>
          </p:nvPr>
        </p:nvSpPr>
        <p:spPr>
          <a:xfrm>
            <a:off x="1600200" y="3124200"/>
            <a:ext cx="6560234" cy="1752600"/>
          </a:xfrm>
        </p:spPr>
        <p:txBody>
          <a:bodyPr>
            <a:noAutofit/>
          </a:bodyPr>
          <a:lstStyle/>
          <a:p>
            <a:pPr algn="ctr"/>
            <a:r>
              <a:rPr lang="en-US" sz="2800" dirty="0" err="1" smtClean="0"/>
              <a:t>Dosen</a:t>
            </a:r>
            <a:r>
              <a:rPr lang="en-US" sz="2800" dirty="0" smtClean="0"/>
              <a:t>:</a:t>
            </a:r>
          </a:p>
          <a:p>
            <a:pPr algn="ctr"/>
            <a:r>
              <a:rPr lang="en-US" sz="2800" dirty="0" smtClean="0"/>
              <a:t>ADE SURYANI, </a:t>
            </a:r>
            <a:r>
              <a:rPr lang="en-US" sz="2800" dirty="0" err="1" smtClean="0"/>
              <a:t>M.Soc.Sc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terbagi</a:t>
            </a:r>
            <a:r>
              <a:rPr lang="en-US" dirty="0" smtClean="0"/>
              <a:t> 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Mana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Denotasi</a:t>
            </a:r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sz="2800" dirty="0" smtClean="0"/>
              <a:t>(</a:t>
            </a:r>
            <a:r>
              <a:rPr lang="en-US" sz="2800" dirty="0" err="1" smtClean="0"/>
              <a:t>Pemaknaan</a:t>
            </a:r>
            <a:r>
              <a:rPr lang="en-US" sz="2800" dirty="0" smtClean="0"/>
              <a:t> level 1)</a:t>
            </a:r>
          </a:p>
          <a:p>
            <a:pPr lvl="1"/>
            <a:r>
              <a:rPr lang="en-US" sz="2200" dirty="0" err="1" smtClean="0"/>
              <a:t>Makna</a:t>
            </a:r>
            <a:r>
              <a:rPr lang="en-US" sz="2200" dirty="0" smtClean="0"/>
              <a:t> </a:t>
            </a:r>
            <a:r>
              <a:rPr lang="en-US" sz="2200" dirty="0" err="1" smtClean="0"/>
              <a:t>sebuah</a:t>
            </a:r>
            <a:r>
              <a:rPr lang="en-US" sz="2200" dirty="0" smtClean="0"/>
              <a:t> </a:t>
            </a:r>
            <a:r>
              <a:rPr lang="en-US" sz="2200" dirty="0" err="1" smtClean="0"/>
              <a:t>tanda</a:t>
            </a:r>
            <a:r>
              <a:rPr lang="en-US" sz="2200" dirty="0" smtClean="0"/>
              <a:t> yang </a:t>
            </a:r>
            <a:r>
              <a:rPr lang="en-US" sz="2200" dirty="0" err="1" smtClean="0"/>
              <a:t>sesuai</a:t>
            </a:r>
            <a:r>
              <a:rPr lang="en-US" sz="2200" dirty="0" smtClean="0"/>
              <a:t> </a:t>
            </a:r>
            <a:r>
              <a:rPr lang="en-US" sz="2200" dirty="0" err="1" smtClean="0"/>
              <a:t>definisinya</a:t>
            </a:r>
            <a:r>
              <a:rPr lang="en-US" sz="2200" dirty="0" smtClean="0"/>
              <a:t>, literal,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jelas</a:t>
            </a:r>
            <a:r>
              <a:rPr lang="en-US" sz="2200" dirty="0" smtClean="0"/>
              <a:t> (</a:t>
            </a:r>
            <a:r>
              <a:rPr lang="en-US" sz="2200" dirty="0" err="1" smtClean="0"/>
              <a:t>mudah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dipahami</a:t>
            </a:r>
            <a:r>
              <a:rPr lang="en-US" sz="2200" dirty="0" smtClean="0"/>
              <a:t>)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i="1" dirty="0" smtClean="0"/>
              <a:t>commonsense</a:t>
            </a:r>
            <a:r>
              <a:rPr lang="en-US" sz="2200" dirty="0" smtClean="0"/>
              <a:t>.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err="1" smtClean="0">
                <a:solidFill>
                  <a:srgbClr val="FFFF00"/>
                </a:solidFill>
              </a:rPr>
              <a:t>Makna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Konotasi</a:t>
            </a:r>
            <a:r>
              <a:rPr lang="en-US" dirty="0" smtClean="0">
                <a:solidFill>
                  <a:srgbClr val="FFFF00"/>
                </a:solidFill>
              </a:rPr>
              <a:t>  </a:t>
            </a:r>
            <a:r>
              <a:rPr lang="en-US" sz="2800" dirty="0" smtClean="0"/>
              <a:t>(</a:t>
            </a:r>
            <a:r>
              <a:rPr lang="en-US" sz="2800" dirty="0" err="1" smtClean="0"/>
              <a:t>Pemaknaan</a:t>
            </a:r>
            <a:r>
              <a:rPr lang="en-US" sz="2800" dirty="0" smtClean="0"/>
              <a:t> level 2)</a:t>
            </a:r>
          </a:p>
          <a:p>
            <a:pPr lvl="1"/>
            <a:r>
              <a:rPr lang="en-US" sz="2200" dirty="0" err="1" smtClean="0"/>
              <a:t>Makna</a:t>
            </a:r>
            <a:r>
              <a:rPr lang="en-US" sz="2200" dirty="0" smtClean="0"/>
              <a:t> </a:t>
            </a:r>
            <a:r>
              <a:rPr lang="en-US" sz="2200" dirty="0" err="1" smtClean="0"/>
              <a:t>tanda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memiliki</a:t>
            </a:r>
            <a:r>
              <a:rPr lang="en-US" sz="2200" dirty="0" smtClean="0"/>
              <a:t> </a:t>
            </a:r>
            <a:r>
              <a:rPr lang="en-US" sz="2200" dirty="0" err="1" smtClean="0"/>
              <a:t>asosiasi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hubungan</a:t>
            </a:r>
            <a:r>
              <a:rPr lang="en-US" sz="2200" dirty="0" smtClean="0"/>
              <a:t> </a:t>
            </a:r>
            <a:r>
              <a:rPr lang="en-US" sz="2200" dirty="0" err="1" smtClean="0"/>
              <a:t>sosio-kultural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personal.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juga</a:t>
            </a:r>
            <a:r>
              <a:rPr lang="en-US" sz="2200" dirty="0" smtClean="0"/>
              <a:t> </a:t>
            </a:r>
            <a:r>
              <a:rPr lang="en-US" sz="2200" dirty="0" err="1" smtClean="0"/>
              <a:t>dikatakan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makna</a:t>
            </a:r>
            <a:r>
              <a:rPr lang="en-US" sz="2200" dirty="0" smtClean="0"/>
              <a:t> </a:t>
            </a:r>
            <a:r>
              <a:rPr lang="en-US" sz="2200" dirty="0" err="1" smtClean="0"/>
              <a:t>dibalik</a:t>
            </a:r>
            <a:r>
              <a:rPr lang="en-US" sz="2200" dirty="0" smtClean="0"/>
              <a:t> </a:t>
            </a:r>
            <a:r>
              <a:rPr lang="en-US" sz="2200" dirty="0" err="1" smtClean="0"/>
              <a:t>makna</a:t>
            </a:r>
            <a:r>
              <a:rPr lang="en-US" sz="2200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685800"/>
          <a:ext cx="8229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Left Brace 9"/>
          <p:cNvSpPr/>
          <p:nvPr/>
        </p:nvSpPr>
        <p:spPr>
          <a:xfrm rot="16200000">
            <a:off x="2438400" y="2590800"/>
            <a:ext cx="533400" cy="2514600"/>
          </a:xfrm>
          <a:prstGeom prst="leftBrace">
            <a:avLst/>
          </a:prstGeom>
          <a:ln w="63500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/>
        </p:nvSpPr>
        <p:spPr>
          <a:xfrm rot="16200000">
            <a:off x="5791200" y="2590800"/>
            <a:ext cx="533400" cy="2514600"/>
          </a:xfrm>
          <a:prstGeom prst="leftBrace">
            <a:avLst/>
          </a:prstGeom>
          <a:ln w="63500" cmpd="sng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524000" y="4267200"/>
            <a:ext cx="236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Pemaknaan</a:t>
            </a:r>
            <a:r>
              <a:rPr lang="en-US" sz="2800" dirty="0" smtClean="0"/>
              <a:t> level 1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029200" y="4267200"/>
            <a:ext cx="236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Pemaknaan</a:t>
            </a:r>
            <a:r>
              <a:rPr lang="en-US" sz="2800" dirty="0" smtClean="0"/>
              <a:t> level 2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‘</a:t>
            </a:r>
            <a:r>
              <a:rPr lang="en-US" dirty="0" err="1" smtClean="0"/>
              <a:t>Semiotik</a:t>
            </a:r>
            <a:r>
              <a:rPr lang="en-US" dirty="0" smtClean="0"/>
              <a:t>’?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799"/>
            <a:ext cx="8229600" cy="4343717"/>
          </a:xfrm>
        </p:spPr>
        <p:txBody>
          <a:bodyPr>
            <a:normAutofit/>
          </a:bodyPr>
          <a:lstStyle/>
          <a:p>
            <a:r>
              <a:rPr lang="en-US" dirty="0" err="1" smtClean="0"/>
              <a:t>Aktivitas</a:t>
            </a:r>
            <a:r>
              <a:rPr lang="en-US" dirty="0" smtClean="0"/>
              <a:t>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meneliti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watak</a:t>
            </a:r>
            <a:r>
              <a:rPr lang="en-US" dirty="0" smtClean="0"/>
              <a:t> </a:t>
            </a:r>
            <a:r>
              <a:rPr lang="en-US" dirty="0" err="1" smtClean="0"/>
              <a:t>tanda-tanda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semiotika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Aliran dalam Semiotik: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 </a:t>
            </a:r>
            <a:r>
              <a:rPr lang="id-ID" dirty="0" smtClean="0"/>
              <a:t>Semiotika Charles Sanders Peirce (Amerika)</a:t>
            </a:r>
          </a:p>
          <a:p>
            <a:pPr lvl="1"/>
            <a:r>
              <a:rPr lang="id-ID" dirty="0" smtClean="0"/>
              <a:t>Semiotika adalah proses simbolisasi atau representasi (semiosis). Proses, yaitu dinamika yang terpadu di dalamnya tiga unsur dinamis, yakni </a:t>
            </a:r>
            <a:r>
              <a:rPr lang="id-ID" dirty="0" smtClean="0">
                <a:solidFill>
                  <a:srgbClr val="FFFF00"/>
                </a:solidFill>
              </a:rPr>
              <a:t>tidak tetap, tidak final, dan tidak pasti</a:t>
            </a:r>
            <a:r>
              <a:rPr lang="id-ID" dirty="0" smtClean="0"/>
              <a:t>. Dalam teorinya tentang tanda, Peirce mendefinisikannya sebagai representasi terhadap sesuatu bahwa ia mampu menyampaikan sebagian sisi atau dayanya kepada orang lain.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err="1" smtClean="0"/>
              <a:t>Konsep</a:t>
            </a:r>
            <a:r>
              <a:rPr lang="en-US" sz="3200" dirty="0" smtClean="0"/>
              <a:t> </a:t>
            </a:r>
            <a:r>
              <a:rPr lang="en-US" sz="3200" dirty="0" err="1" smtClean="0"/>
              <a:t>dasar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diperkenalkan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Peirce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9"/>
            <a:ext cx="8229600" cy="3886517"/>
          </a:xfrm>
        </p:spPr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semiotika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terikat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berkorelasi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lain,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</a:p>
          <a:p>
            <a:pPr lvl="1"/>
            <a:r>
              <a:rPr lang="en-US" sz="2800" dirty="0" err="1" smtClean="0">
                <a:solidFill>
                  <a:srgbClr val="FFFF00"/>
                </a:solidFill>
              </a:rPr>
              <a:t>tanda</a:t>
            </a:r>
            <a:r>
              <a:rPr lang="en-US" sz="2800" dirty="0" smtClean="0">
                <a:solidFill>
                  <a:srgbClr val="FFFF00"/>
                </a:solidFill>
              </a:rPr>
              <a:t>, </a:t>
            </a:r>
          </a:p>
          <a:p>
            <a:pPr lvl="1"/>
            <a:r>
              <a:rPr lang="en-US" sz="2800" dirty="0" err="1" smtClean="0">
                <a:solidFill>
                  <a:srgbClr val="FFFF00"/>
                </a:solidFill>
              </a:rPr>
              <a:t>objek</a:t>
            </a:r>
            <a:r>
              <a:rPr lang="en-US" sz="2800" dirty="0" smtClean="0">
                <a:solidFill>
                  <a:srgbClr val="FFFF00"/>
                </a:solidFill>
              </a:rPr>
              <a:t> yang </a:t>
            </a:r>
            <a:r>
              <a:rPr lang="en-US" sz="2800" dirty="0" err="1" smtClean="0">
                <a:solidFill>
                  <a:srgbClr val="FFFF00"/>
                </a:solidFill>
              </a:rPr>
              <a:t>ditunjukkan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oleh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tanda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itu</a:t>
            </a:r>
            <a:r>
              <a:rPr lang="en-US" sz="2800" dirty="0" smtClean="0">
                <a:solidFill>
                  <a:srgbClr val="FFFF00"/>
                </a:solidFill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</a:rPr>
              <a:t>dan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</a:p>
          <a:p>
            <a:pPr lvl="1"/>
            <a:r>
              <a:rPr lang="en-US" sz="2800" dirty="0" err="1" smtClean="0">
                <a:solidFill>
                  <a:srgbClr val="FFFF00"/>
                </a:solidFill>
              </a:rPr>
              <a:t>faktor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penafsirnya</a:t>
            </a:r>
            <a:r>
              <a:rPr lang="en-US" sz="2800" dirty="0" smtClean="0">
                <a:solidFill>
                  <a:srgbClr val="FFFF00"/>
                </a:solidFill>
              </a:rPr>
              <a:t> (</a:t>
            </a:r>
            <a:r>
              <a:rPr lang="en-US" sz="2800" dirty="0" err="1" smtClean="0">
                <a:solidFill>
                  <a:srgbClr val="FFFF00"/>
                </a:solidFill>
              </a:rPr>
              <a:t>interpretant</a:t>
            </a:r>
            <a:r>
              <a:rPr lang="en-US" sz="2800" dirty="0" smtClean="0">
                <a:solidFill>
                  <a:srgbClr val="FFFF00"/>
                </a:solidFill>
              </a:rPr>
              <a:t>).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3536"/>
            <a:ext cx="8839200" cy="889464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Pierce </a:t>
            </a:r>
            <a:r>
              <a:rPr lang="en-US" sz="3600" dirty="0" err="1" smtClean="0"/>
              <a:t>membedakan</a:t>
            </a:r>
            <a:r>
              <a:rPr lang="en-US" sz="3600" dirty="0" smtClean="0"/>
              <a:t> </a:t>
            </a:r>
            <a:r>
              <a:rPr lang="en-US" sz="3600" dirty="0" err="1" smtClean="0"/>
              <a:t>tanda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3 </a:t>
            </a:r>
            <a:r>
              <a:rPr lang="en-US" sz="3600" dirty="0" err="1" smtClean="0"/>
              <a:t>tipe</a:t>
            </a:r>
            <a:r>
              <a:rPr lang="en-US" sz="3600" dirty="0" smtClean="0"/>
              <a:t>: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d-ID" dirty="0" smtClean="0"/>
              <a:t>Aliran dalam Semiotik</a:t>
            </a:r>
            <a:r>
              <a:rPr lang="en-US" dirty="0" smtClean="0"/>
              <a:t>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r>
              <a:rPr lang="id-ID" dirty="0" smtClean="0"/>
              <a:t>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2. </a:t>
            </a:r>
            <a:r>
              <a:rPr lang="id-ID" dirty="0" smtClean="0"/>
              <a:t>Semiotika </a:t>
            </a:r>
            <a:r>
              <a:rPr lang="en-US" dirty="0" smtClean="0"/>
              <a:t>Ferdinand Saussure (</a:t>
            </a:r>
            <a:r>
              <a:rPr lang="en-US" dirty="0" err="1" smtClean="0"/>
              <a:t>Eropa</a:t>
            </a:r>
            <a:r>
              <a:rPr lang="en-US" dirty="0" smtClean="0"/>
              <a:t>)</a:t>
            </a:r>
            <a:endParaRPr lang="id-ID" dirty="0" smtClean="0"/>
          </a:p>
          <a:p>
            <a:pPr lvl="1"/>
            <a:r>
              <a:rPr lang="en-US" dirty="0" err="1" smtClean="0">
                <a:solidFill>
                  <a:srgbClr val="FFFF00"/>
                </a:solidFill>
              </a:rPr>
              <a:t>Petanda</a:t>
            </a:r>
            <a:r>
              <a:rPr lang="en-US" dirty="0" smtClean="0">
                <a:solidFill>
                  <a:srgbClr val="FFFF00"/>
                </a:solidFill>
              </a:rPr>
              <a:t> (signified)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sandingan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penanda</a:t>
            </a:r>
            <a:r>
              <a:rPr lang="en-US" dirty="0" smtClean="0">
                <a:solidFill>
                  <a:srgbClr val="FFFF00"/>
                </a:solidFill>
              </a:rPr>
              <a:t> (</a:t>
            </a:r>
            <a:r>
              <a:rPr lang="en-US" dirty="0" err="1" smtClean="0">
                <a:solidFill>
                  <a:srgbClr val="FFFF00"/>
                </a:solidFill>
              </a:rPr>
              <a:t>siginifier</a:t>
            </a:r>
            <a:r>
              <a:rPr lang="en-US" dirty="0" smtClean="0">
                <a:solidFill>
                  <a:srgbClr val="FFFF00"/>
                </a:solidFill>
              </a:rPr>
              <a:t>).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,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kebahasaan</a:t>
            </a:r>
            <a:r>
              <a:rPr lang="en-US" dirty="0" smtClean="0"/>
              <a:t>,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yang </a:t>
            </a:r>
            <a:r>
              <a:rPr lang="en-US" dirty="0" err="1" smtClean="0"/>
              <a:t>bersisi-dua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dwimuka,terdiri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penanda</a:t>
            </a:r>
            <a:r>
              <a:rPr lang="en-US" dirty="0" smtClean="0"/>
              <a:t> (</a:t>
            </a:r>
            <a:r>
              <a:rPr lang="en-US" dirty="0" err="1" smtClean="0"/>
              <a:t>citra-bunyi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petanda</a:t>
            </a:r>
            <a:r>
              <a:rPr lang="en-US" dirty="0" smtClean="0"/>
              <a:t> (</a:t>
            </a:r>
            <a:r>
              <a:rPr lang="en-US" dirty="0" err="1" smtClean="0"/>
              <a:t>konsep</a:t>
            </a:r>
            <a:r>
              <a:rPr lang="en-US" dirty="0" smtClean="0"/>
              <a:t>).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benar-benar</a:t>
            </a:r>
            <a:r>
              <a:rPr lang="en-US" dirty="0" smtClean="0"/>
              <a:t> </a:t>
            </a:r>
            <a:r>
              <a:rPr lang="en-US" dirty="0" err="1" smtClean="0"/>
              <a:t>menyatu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.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inilah</a:t>
            </a:r>
            <a:r>
              <a:rPr lang="en-US" dirty="0" smtClean="0"/>
              <a:t> yang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Petanda</a:t>
            </a:r>
            <a:r>
              <a:rPr lang="en-US" dirty="0" smtClean="0"/>
              <a:t> &amp; </a:t>
            </a:r>
            <a:r>
              <a:rPr lang="en-US" dirty="0" err="1" smtClean="0"/>
              <a:t>Penanda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286000" y="2209800"/>
            <a:ext cx="4495800" cy="3657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Signified</a:t>
            </a:r>
          </a:p>
          <a:p>
            <a:pPr algn="ctr"/>
            <a:endParaRPr lang="en-US" sz="2800" dirty="0">
              <a:solidFill>
                <a:schemeClr val="bg1"/>
              </a:solidFill>
            </a:endParaRPr>
          </a:p>
          <a:p>
            <a:pPr algn="ctr"/>
            <a:endParaRPr lang="en-US" sz="2800" dirty="0" smtClean="0">
              <a:solidFill>
                <a:schemeClr val="bg1"/>
              </a:solidFill>
            </a:endParaRPr>
          </a:p>
          <a:p>
            <a:pPr algn="ctr"/>
            <a:endParaRPr lang="en-US" sz="2800" dirty="0">
              <a:solidFill>
                <a:schemeClr val="bg1"/>
              </a:solidFill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S</a:t>
            </a:r>
            <a:r>
              <a:rPr lang="en-US" sz="2800" dirty="0" smtClean="0">
                <a:solidFill>
                  <a:schemeClr val="bg1"/>
                </a:solidFill>
              </a:rPr>
              <a:t>ignifier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>
            <a:stCxn id="4" idx="2"/>
            <a:endCxn id="4" idx="6"/>
          </p:cNvCxnSpPr>
          <p:nvPr/>
        </p:nvCxnSpPr>
        <p:spPr>
          <a:xfrm rot="10800000" flipH="1">
            <a:off x="2286000" y="4038600"/>
            <a:ext cx="4495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267097" y="4000103"/>
            <a:ext cx="2057400" cy="794"/>
          </a:xfrm>
          <a:prstGeom prst="straightConnector1">
            <a:avLst/>
          </a:prstGeom>
          <a:ln w="107950" cmpd="sng"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6706394" y="4038600"/>
            <a:ext cx="1980406" cy="794"/>
          </a:xfrm>
          <a:prstGeom prst="straightConnector1">
            <a:avLst/>
          </a:prstGeom>
          <a:ln w="107950"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Aliran dalam Semiotik</a:t>
            </a:r>
            <a:r>
              <a:rPr lang="en-US" dirty="0" smtClean="0"/>
              <a:t>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r>
              <a:rPr lang="id-ID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458200" cy="4526280"/>
          </a:xfrm>
        </p:spPr>
        <p:txBody>
          <a:bodyPr/>
          <a:lstStyle/>
          <a:p>
            <a:r>
              <a:rPr lang="en-US" dirty="0" err="1" smtClean="0"/>
              <a:t>Semiotika</a:t>
            </a:r>
            <a:r>
              <a:rPr lang="en-US" dirty="0" smtClean="0"/>
              <a:t> Roland Barthes: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Barthes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pengikut</a:t>
            </a:r>
            <a:r>
              <a:rPr lang="en-US" dirty="0" smtClean="0"/>
              <a:t> Saussure. 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Semiotik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Barthes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berfokus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kemanusiaan</a:t>
            </a:r>
            <a:r>
              <a:rPr lang="en-US" dirty="0" smtClean="0"/>
              <a:t> (</a:t>
            </a:r>
            <a:r>
              <a:rPr lang="en-US" i="1" dirty="0" smtClean="0"/>
              <a:t>humanity</a:t>
            </a:r>
            <a:r>
              <a:rPr lang="en-US" dirty="0" smtClean="0"/>
              <a:t>) </a:t>
            </a:r>
            <a:r>
              <a:rPr lang="en-US" dirty="0" err="1" smtClean="0">
                <a:solidFill>
                  <a:srgbClr val="FFFF00"/>
                </a:solidFill>
              </a:rPr>
              <a:t>memaknai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(</a:t>
            </a:r>
            <a:r>
              <a:rPr lang="en-US" i="1" dirty="0" smtClean="0"/>
              <a:t>things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solidFill>
                  <a:srgbClr val="FFFF00"/>
                </a:solidFill>
              </a:rPr>
              <a:t>Makna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Barthes: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Memaknai</a:t>
            </a:r>
            <a:r>
              <a:rPr lang="en-US" dirty="0" smtClean="0"/>
              <a:t> (</a:t>
            </a:r>
            <a:r>
              <a:rPr lang="en-US" i="1" dirty="0" smtClean="0"/>
              <a:t>to </a:t>
            </a:r>
            <a:r>
              <a:rPr lang="en-US" i="1" dirty="0" err="1" smtClean="0"/>
              <a:t>sinify</a:t>
            </a:r>
            <a:r>
              <a:rPr lang="en-US" dirty="0" smtClean="0"/>
              <a:t>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dicampuradukkan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mengkomunikasikan</a:t>
            </a:r>
            <a:r>
              <a:rPr lang="en-US" dirty="0" smtClean="0"/>
              <a:t> (</a:t>
            </a:r>
            <a:r>
              <a:rPr lang="en-US" i="1" dirty="0" smtClean="0"/>
              <a:t>to communicate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Memaknai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objek-objek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objek-objek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hendak</a:t>
            </a:r>
            <a:r>
              <a:rPr lang="en-US" dirty="0" smtClean="0"/>
              <a:t> </a:t>
            </a:r>
            <a:r>
              <a:rPr lang="en-US" dirty="0" err="1" smtClean="0"/>
              <a:t>dikomunikasikan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mengkonstitusi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59</TotalTime>
  <Words>437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 ANALISIS SEMIOTIK</vt:lpstr>
      <vt:lpstr>Apa itu ‘Semiotik’?</vt:lpstr>
      <vt:lpstr>Aliran dalam Semiotik:</vt:lpstr>
      <vt:lpstr>Konsep dasar yang diperkenalkan oleh Peirce </vt:lpstr>
      <vt:lpstr>Pierce membedakan tanda dalam 3 tipe:</vt:lpstr>
      <vt:lpstr>Aliran dalam Semiotik (lanjutan):</vt:lpstr>
      <vt:lpstr>Hubungan Petanda &amp; Penanda: </vt:lpstr>
      <vt:lpstr>Aliran dalam Semiotik (lanjutan):</vt:lpstr>
      <vt:lpstr>Makna menurut Barthes:</vt:lpstr>
      <vt:lpstr>Makna tanda terbagi 2:</vt:lpstr>
      <vt:lpstr>Slide 11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ANALISIS SEMIOTIK</dc:title>
  <dc:creator>user</dc:creator>
  <cp:lastModifiedBy>anin</cp:lastModifiedBy>
  <cp:revision>9</cp:revision>
  <dcterms:created xsi:type="dcterms:W3CDTF">2010-04-09T07:34:57Z</dcterms:created>
  <dcterms:modified xsi:type="dcterms:W3CDTF">2014-07-11T03:44:42Z</dcterms:modified>
</cp:coreProperties>
</file>