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92D84A6-3A4F-4006-A5D0-90A4360D274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6915B02-3CCD-4E6A-9F2B-86AC687CB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84A6-3A4F-4006-A5D0-90A4360D274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5B02-3CCD-4E6A-9F2B-86AC687CB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84A6-3A4F-4006-A5D0-90A4360D274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5B02-3CCD-4E6A-9F2B-86AC687CB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92D84A6-3A4F-4006-A5D0-90A4360D274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5B02-3CCD-4E6A-9F2B-86AC687CB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92D84A6-3A4F-4006-A5D0-90A4360D274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6915B02-3CCD-4E6A-9F2B-86AC687CBC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92D84A6-3A4F-4006-A5D0-90A4360D274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6915B02-3CCD-4E6A-9F2B-86AC687CB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92D84A6-3A4F-4006-A5D0-90A4360D274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6915B02-3CCD-4E6A-9F2B-86AC687CB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84A6-3A4F-4006-A5D0-90A4360D274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5B02-3CCD-4E6A-9F2B-86AC687CB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92D84A6-3A4F-4006-A5D0-90A4360D274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6915B02-3CCD-4E6A-9F2B-86AC687CB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92D84A6-3A4F-4006-A5D0-90A4360D274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6915B02-3CCD-4E6A-9F2B-86AC687CB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92D84A6-3A4F-4006-A5D0-90A4360D274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6915B02-3CCD-4E6A-9F2B-86AC687CB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92D84A6-3A4F-4006-A5D0-90A4360D274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6915B02-3CCD-4E6A-9F2B-86AC687CB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solidFill>
                  <a:srgbClr val="FFFF00"/>
                </a:solidFill>
              </a:rPr>
              <a:t>Pengenalan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</a:rPr>
              <a:t>Dasar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br>
              <a:rPr lang="en-US" sz="4800" b="1" dirty="0" smtClean="0">
                <a:solidFill>
                  <a:srgbClr val="FFFF00"/>
                </a:solidFill>
              </a:rPr>
            </a:br>
            <a:r>
              <a:rPr lang="en-US" sz="4800" b="1" dirty="0" err="1" smtClean="0">
                <a:solidFill>
                  <a:srgbClr val="FFFF00"/>
                </a:solidFill>
              </a:rPr>
              <a:t>Penelitian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</a:rPr>
              <a:t>Komunikasi</a:t>
            </a:r>
            <a:r>
              <a:rPr lang="en-US" sz="4800" b="1" dirty="0" smtClean="0">
                <a:solidFill>
                  <a:srgbClr val="FFFF00"/>
                </a:solidFill>
              </a:rPr>
              <a:t>  </a:t>
            </a:r>
            <a:br>
              <a:rPr lang="en-US" sz="4800" b="1" dirty="0" smtClean="0">
                <a:solidFill>
                  <a:srgbClr val="FFFF00"/>
                </a:solidFill>
              </a:rPr>
            </a:br>
            <a:r>
              <a:rPr lang="en-US" sz="4800" b="1" dirty="0" err="1" smtClean="0">
                <a:solidFill>
                  <a:srgbClr val="FFFF00"/>
                </a:solidFill>
              </a:rPr>
              <a:t>Semiotika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0"/>
            <a:ext cx="8062912" cy="1752600"/>
          </a:xfrm>
        </p:spPr>
        <p:txBody>
          <a:bodyPr/>
          <a:lstStyle/>
          <a:p>
            <a:pPr algn="ctr"/>
            <a:endParaRPr lang="en-US" b="1" dirty="0" smtClean="0"/>
          </a:p>
          <a:p>
            <a:pPr algn="ctr"/>
            <a:r>
              <a:rPr lang="en-US" b="1" dirty="0" err="1" smtClean="0"/>
              <a:t>Dosen</a:t>
            </a:r>
            <a:r>
              <a:rPr lang="en-US" b="1" dirty="0" smtClean="0"/>
              <a:t>:</a:t>
            </a:r>
          </a:p>
          <a:p>
            <a:pPr algn="ctr"/>
            <a:r>
              <a:rPr lang="en-US" b="1" dirty="0" smtClean="0"/>
              <a:t>Ade </a:t>
            </a:r>
            <a:r>
              <a:rPr lang="en-US" b="1" dirty="0" err="1" smtClean="0"/>
              <a:t>Suryani</a:t>
            </a:r>
            <a:r>
              <a:rPr lang="en-US" b="1" dirty="0" smtClean="0"/>
              <a:t>, </a:t>
            </a:r>
            <a:r>
              <a:rPr lang="en-US" b="1" dirty="0" err="1" smtClean="0"/>
              <a:t>M.Soc.Sc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</a:rPr>
              <a:t>Komunikasi</a:t>
            </a:r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16408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Pesan</a:t>
            </a:r>
            <a:r>
              <a:rPr lang="en-US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Komunikator</a:t>
            </a:r>
            <a:r>
              <a:rPr lang="en-US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= </a:t>
            </a:r>
            <a:r>
              <a:rPr lang="en-US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Persepsi</a:t>
            </a:r>
            <a:r>
              <a:rPr lang="en-US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Komunikan</a:t>
            </a:r>
            <a:endParaRPr lang="en-US" sz="32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>
              <a:buNone/>
            </a:pPr>
            <a:endParaRPr lang="en-US" sz="32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>
              <a:buNone/>
            </a:pPr>
            <a:endParaRPr lang="en-US" sz="32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>
              <a:buNone/>
            </a:pPr>
            <a:r>
              <a:rPr lang="en-US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Pesan</a:t>
            </a:r>
            <a:r>
              <a:rPr lang="en-US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Komunikator</a:t>
            </a:r>
            <a:r>
              <a:rPr lang="en-US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≠ </a:t>
            </a:r>
            <a:r>
              <a:rPr lang="en-US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Persepsi</a:t>
            </a:r>
            <a:r>
              <a:rPr lang="en-US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Komunikan</a:t>
            </a:r>
            <a:endParaRPr lang="en-US" sz="3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sz="4400" dirty="0" err="1" smtClean="0">
                <a:solidFill>
                  <a:srgbClr val="FFFF00"/>
                </a:solidFill>
              </a:rPr>
              <a:t>Penelitian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Kualitatif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</a:p>
          <a:p>
            <a:pPr algn="ctr">
              <a:buNone/>
            </a:pPr>
            <a:r>
              <a:rPr lang="en-US" sz="4400" b="1" dirty="0" err="1" smtClean="0">
                <a:solidFill>
                  <a:srgbClr val="FFFF00"/>
                </a:solidFill>
              </a:rPr>
              <a:t>Bukan</a:t>
            </a:r>
            <a:r>
              <a:rPr lang="en-US" sz="4400" b="1" dirty="0" smtClean="0">
                <a:solidFill>
                  <a:srgbClr val="FFFF00"/>
                </a:solidFill>
              </a:rPr>
              <a:t> MENGUJI HIPOTESIS </a:t>
            </a:r>
            <a:r>
              <a:rPr lang="en-US" sz="4400" b="1" dirty="0" err="1" smtClean="0">
                <a:solidFill>
                  <a:srgbClr val="FFFF00"/>
                </a:solidFill>
              </a:rPr>
              <a:t>tapi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MEMAHAMI MAKNA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572000"/>
          </a:xfrm>
        </p:spPr>
        <p:txBody>
          <a:bodyPr vert="horz" anchor="ctr">
            <a:normAutofit/>
          </a:bodyPr>
          <a:lstStyle/>
          <a:p>
            <a:pPr algn="ctr">
              <a:buNone/>
            </a:pPr>
            <a:r>
              <a:rPr lang="en-US" sz="9600" dirty="0" smtClean="0">
                <a:solidFill>
                  <a:srgbClr val="FFFF00"/>
                </a:solidFill>
              </a:rPr>
              <a:t>MAKNA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FF00"/>
                </a:solidFill>
              </a:rPr>
              <a:t>Makna</a:t>
            </a:r>
            <a:r>
              <a:rPr lang="en-US" sz="5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menurut</a:t>
            </a:r>
            <a:r>
              <a:rPr lang="en-US" sz="5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Barthes: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 err="1" smtClean="0"/>
              <a:t>Memaknai</a:t>
            </a:r>
            <a:r>
              <a:rPr lang="en-US" dirty="0" smtClean="0"/>
              <a:t> (</a:t>
            </a:r>
            <a:r>
              <a:rPr lang="en-US" i="1" dirty="0" smtClean="0"/>
              <a:t>to signify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dicampuradukkan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(</a:t>
            </a:r>
            <a:r>
              <a:rPr lang="en-US" i="1" dirty="0" smtClean="0"/>
              <a:t>to communicate</a:t>
            </a:r>
            <a:r>
              <a:rPr lang="en-US" dirty="0" smtClean="0"/>
              <a:t>).</a:t>
            </a:r>
          </a:p>
          <a:p>
            <a:pPr>
              <a:spcBef>
                <a:spcPts val="0"/>
              </a:spcBef>
              <a:defRPr/>
            </a:pP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 </a:t>
            </a:r>
            <a:r>
              <a:rPr lang="en-US" dirty="0" err="1" smtClean="0"/>
              <a:t>Memaknai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objek-objek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objek-objek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dikomunikasikan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mengkonstitusi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363</TotalTime>
  <Words>67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Pengenalan Dasar  Penelitian Komunikasi   Semiotika</vt:lpstr>
      <vt:lpstr>Komunikasi</vt:lpstr>
      <vt:lpstr>Slide 3</vt:lpstr>
      <vt:lpstr>Slide 4</vt:lpstr>
      <vt:lpstr>Makna menurut Barthes: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Dasar  Penelitian Komunikasi   Semiotika</dc:title>
  <dc:creator>user</dc:creator>
  <cp:lastModifiedBy>anin</cp:lastModifiedBy>
  <cp:revision>38</cp:revision>
  <dcterms:created xsi:type="dcterms:W3CDTF">2013-06-24T03:27:08Z</dcterms:created>
  <dcterms:modified xsi:type="dcterms:W3CDTF">2014-07-11T03:46:02Z</dcterms:modified>
</cp:coreProperties>
</file>