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62CC-8BEB-4FB8-8393-5D015E1C7C9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7FE2-77A0-4FD7-A7BE-A462B74F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SEMIOTIKA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ADE SURYANI, </a:t>
            </a:r>
            <a:r>
              <a:rPr lang="en-US" dirty="0" err="1" smtClean="0">
                <a:solidFill>
                  <a:schemeClr val="tx1"/>
                </a:solidFill>
              </a:rPr>
              <a:t>M.Soc.Sc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MQEhUSEhQWFhUVFhUVExgXGBYXFxkZGBgaFhcYGhcYHiggGBslHBkYITIhJSkrLi8uGB8zODMsNygtLisBCgoKDg0OGhAQGywmHyQsLCwsLCwsLCwsLCwsLCwsLCwsLCwsLCwsLCwsLCwsLCwsLCwsLCwsLCwsLCwtLCwsL//AABEIANEA8QMBIgACEQEDEQH/xAAcAAEAAgMBAQEAAAAAAAAAAAAABgcEBQgDAQL/xABREAACAgEBBQUEBQcIBwQLAAABAgADBBEFBhIhMRMiQVFhBzJxgRQjQlKRQ2Jyc4KSoSQzU2OxssHRFRY0k6KjsyVkZcJFVFV0g4SUtdPh8P/EABgBAQEBAQEAAAAAAAAAAAAAAAACAwEE/8QAJxEBAQACAgIBAwUAAwAAAAAAAAECESExAxJRMkFxEyJCYfBDUoH/2gAMAwEAAhEDEQA/ALxiIgIiICIiAiIgIiICImNmZ9VI1tsSsHpxsq/2mBkxNU28FH2e1fyKU3uv76oV/jPGzeRB0qtP+6X++6zuq5uN3E0Sbyg/kLvxxz/dtM9jvDWPeryF/wDl7nH41qwj1puNvE1tG3sZ2CC+sOeiMwR/3G0b+E2U46REQEREBERAREQEREBERAREQEREBERAREQERNFt7eWvGDAFWZdA5J0SskagORqS2nMVqCx1HIA8Q7Jb05bpuMnIStS9jKirzZmIVQPUnkJGNtb7VUjugDya3iXUea1AGx/iQqnwaQbam8N2Rrd2grqQ88m7uKp6EUoNQjcyNE47OmryBbS3xoqJGLV29hPO/JGoJ80x9SPnYWPpNf08cfrv/n+/39I97fpWNk73ZeUCaK7bEHV2b6PQpHXmjAgejXN8JF8veAVk9ptKikn3lwqu0f52VhQT6mwyM5mydo5oF2fd2NZ5ocp+Aaf1eOo4iP0U0n3B2Hg8XCgy85/KlBTX+JDuR8lnfa/xjmvmsjL3kwG5udo5J/rLa6lPy75H4zA/1k2cOmzNf08u4n/hUSS17GNS8X+jsLGU9DlPZfYfPRCxJPpwiSDde3kzNXirTofr7MOnHx1/RLENYZUmd525bjPsr1d6cD/2VX8sm8GbDC30wEP+x5VPrTm2f2MJqt9bqTY4rurvPHqHrQIvqABy0kVmWXkyxutrmONnS5dn+0DDccJzcusfcy6a8mv5ldTpJbsLKrtA+i20tp44VxqI9TivqhPxUzm2fpGKkFSQR0IOhHzEfr28WRz9P4rrGjauVXyIXIA6qQMfIA08j9Va2vrWJt9mbcpyGKKxW1Rq1VgKWqPPgbmV/OGqnwM5q3f9p2di6LY4yKh9i7vED82z3h+Ms7Y2+eDtVVrbuWjmtdrcLq3TWi9dCreWhBjWOXTu7O1sxIZh7wW4pK3Fr6V95uH+U1D+srUfXIPvoOLlzDczJbiZSXItlbK6MNVZSCpHmCOsnLG49qll6e0REl0iIgIiICIiAiIgIiICIiAiJA9+97kpQ1qSV4jXopPFdYORqUjmEU8nYePcHe14e4423Uct09d8N8lpUrWxCnUcSnv2EHQrUfsqDya3w6Lq3Naw3j20mNo2WA92mtOGpKpWG58V5B1TU8+DXjbqxmJvJt9sFizFX2gwHgDXhrp3VCjl2oHQdE+M0GydiqqjN2hxuLTxUUantsliffY9Uq1+11boPOb79eMO/lnrfOT4MbL2sfpOTatWNX3e1ccNNY/o6Kl95vzVHxMkWwcIgD/RtPZrrwnOyRxWs3lSgB4W692sM/rJHsDc+/PsD5arrWAEoAK42MvUK6qRxPpoexU69C7LqNbZ2TsOrH0IHE+nDxsBqF+6gAC1pyHdUActevORxj+Vc1WmzfZyqhsnLJYjvPbllmJ9Rjo2vPw431808J47RyuCwY+OrvYNeGklVrQdS91VYWosB9kjRBzcseQ3ftB3jcslOOOKxrTTiqNO9cvK24/m1HurryD8TEdwGU9vXtwUq+DivxDXTMvB717jqit1FKnXl9o8zKmWp7ZJs3dRstu711Y7N2ZXLyft3P3sdD5Vqf54j7zd3kNFkI2rtW/LftMi17W8Cx1A9FHRR6CYUTDPyZZdtMcZCIiQoiIgJ9B0nyIE73Z9oFiBacss6LyrtB+uq8tG+0voZO9k7zPiWCyplZbTqVB4aMjzZf6DI8/BvHwIombfYu2jSDW/fpb3l8vzl8iJvh5ePXLpnlhzuOttibXqzKhbS2o10YHkyMOqOv2WH+RGoIMz5znuzvTbgXrYjcauAOZ0W5B9h/Kxfst4eoJBv7Yu1asylb6W1Rh8CpHJlYeDA8iJOWOlS7Z0REl0iIgIiICIiAiIgIiY20s1aKmtbUhR0HViToqqPFmYhQPMiBo99N4FxamHHwaJx2uPeSsnhHD/AFjsCiftN9jQ0rtrbrYqjLcAZdyAYNPVcWjotuh+0Rrwa+Zc8zN3vNtFbrrrMkhsbCbtMkA93IzGGleOp8UQAJ+ijE821lfbMobamVblZjkVJ9dluPBOiVJ+cx0RR/lNvpmp3Wfd3Xpu9stFT6fmKbFZiMak6lsm3XmzeJqU9T9o8pau5W6V19zZWUxOQT9Y/LSgacqah0FoGgJHKsch3vdwNyti2Z965TqKzwgYqAd3FxgSq2KDy420Za9fEPZoeHQ3Lh4qUotda8KqNAP/ANnmSTzJPMk6zlvrNR2TfJiYqUoK61CqvIAfifiSeZPiTMbbuY1NFjppx6BatehschKwfQuyiZ80m8lnexU8Gv4m+FVVloP76JM5zVXpUm+mV9CryMlSeMAbNwSTqQAuuTdr9494cXmxlMyzfbdfw2YmOOiVPc36VrnU/HuyspXmy3lqJ8c4ZGz8GzIsWqlGexzoqqNSf8h6ySDdrEpPDk5haz7VeJWLuE+RtZlUn9HX4zb7t7MavFprqIS/aAte20/kcOokNz8A3CzHzCgeMuHc/ciqipTwtWGHJVJS0g9GttXR+M9eBSFXXTQ6cRTGYzdLbbwo5Nz8bJPBh5hFx92nKq7BnPktgYoT6HSRXaGDZj2NVchR1OjKw0IM6n3g3X4qyatbuEE9hkMbls056LbZrZU/kwbTXqPEUt7QsqvPAsqqsU00qxZx3imugBPjp01nbhjlN4m7LyriIiYNCIiAiIgbLZWfw/Vv7jH90+BEsz2fb0Ns67vknHsIF/iB4LcB5jkD5r5kLKhku3Mzw7Cizx5KT/ZNvFZf21nnLOY6tRgQCCCCNQRzBB6EGfZAvZptVk4tnXHvVLx4xP2qddOD4oSB8GUeBk9k2aulS7hEROOkREBERAREQEg/tD201QPZ82pC8Cj7WTdqlC+vAOOwjz7MybOwAJJ0AGpPkBKn2xtAK30uwcsep9oOCNNbr/q8StvVawi/szXxY7u/hGd1FX+0DI7I1bMqPEMbvXkc+1yrNDYfXh5IPgZINn7DCmvZuhKUcORtLh96y99FqxlPnqy1AfeZz4SL7jpx5Nudf31xVbKfi+3aTpSp+NhB/ZMuP2VbDYAW26lyfpV5PVrrgeyU/oVMXIPjkKfCJe8q5Z/FPdgbM+j1aNp2jd60ryXi0ACqPBFUBFHko8dZsoiZNCR7eV9Lsb9HJPzFX+RMkMim/wCxRce3wW5kf0W2m1B/xlJWHbmXSjPbVZxZ6eX0anT+J/xkBku9oeT27Y13nQtbfpVkqZEZzyzWdcwu8Yu7dwJZs6vKXQtVs6/FK6jXiV+PT9pdfxlzYGYl9aW1MGR1DKR4g85yPu9tNU+ptd0qY82Tqvrp4iXrs64YuMt2Ib7VI1f6H2dtbN4sabNezY+PDodes117yaTv1vKxsrJWpGsc6KoLMfICVHvLmULgZiFR2tOKq29O7ZfZxirUfaUnn8J9z94M3JBPZX1IvPtczgpSsj7QHCqajqCe0YfZ0Mq/ezblXZDCxWL19obsi46g33dAQDz7NRyGvM6knrEnpjulvteETiInmakREBERAT0ouKMGXqDqJ5xAvnZWc2RiUbQo534x4yB1YKNLq/26yfxlu4WUl1aW1niSxVdCPFWHED+BnPfsQ2vw2XYp6MvaoPVPeHzUn8JcW4r9mt2J4Y9mtXrRcO1q+QJdB+rm+X7p7M8eLpKIiJmsiIgIiICIiBqd6TrjNWOtxSjl10ucVsR8FZm+Upz2wZ/BilRyOZlMx/VY4CIPhqQZbm8T624y6+611x9RXS6f3rVPyEoX235H8qx6fCnGU/tWMWP8NJrLrC/2izeUfd09lhsTExzy+n5bW3H/ALvijQ6+mvaH5S/91qCuOrsNGuJvcHkR2neVDp9xOBPgglT7J2d9elB6UbOxMXl4WZ1irYfQ8NjmXeBOZ8SQx72RETNZNNvhsw5WHdSvvleKvw+srIsr5+HeUCbmIHKe0dkvZjs6glQxdeXTXqPSQ+dNbW2SmFlsWUfRc1vEdyq9uqt5Jb4H72o5arKj9oW4jYrPkYwLUcX1i9Xpb7rjy8m6GaZ4+09ojG64qAz3xcyyo61WPWfNGZT/AMJnhEw3poyMvNtu522PZ5cbs394zHiI2EREBERAREQEREDebj7T+i5+Nd4C1Q36LHhb+BM6N2Q3ZZydNHS/FfzLUsL6P+U105W105+XP8J0jjZ/E9V2mpL7Myh6fSB9EsP4MdZv4ucLGeXGUWXERM1kREBERAREQI1t7nl1n7mLkf8AMtxx/wCSc++1km3bFy/qKx/u0H+Mv7eB9Mo/+6n/AKyaygPaAf8Atu0n+np/sSafxiP5LZ2Kg/0lkfn7QopHwx8Oy0D8VEs+VrshdNoH12td/wDbrSP4ayyp3y9mHRERMlkREDwzcRL62qtUOjgq6sNQQZA9s7ItxO8bGNajhryCO0Kp/Q5lf5WoeFvUD3tNOI2HErDO43hOWMvbnDejdPFd9SRs+5+a8Wr4N2v2qr114AfI9JENsbnZuKON6Wavwtq0tqI8+NNQPnpOndobpUuGFX1QfUvXwrZjuTrqWofujUnUlOBiepkNydwLMdi+L22OxPvYVuqHzLY15Gg9Fdpd9Mv6cntHO2sS6NqbIvY8ORThZhPIdqjYGW36JYJxH4cUi+1d1MIHhf6Vs6w9BkobccnyFyAED1IMi+K/Z33V/E3u3d0srDUWOq2Ut7t9LCylv2l6H0Ok0Uzss7VLsiInHSIiAiIgJemxsn+SUN/4SH+eNeGEouXNso/yLHH/AILnH/mcpv4Puz8n2XtERM1kREBERAREQIXvxZwXofvYmX+Nb47j+Bb8DKF9qB02na4+0KbB80Uy/wD2i1ngocdO0epv0bqbF/vhJz5v83aNj3ffoVW/Sr7h/sm3/F+Kz/mu3DIGWbfA5uLcPhkYb0D+LaSxZUOxsztNn1ZQ1JGLRYdOvHs+4OR8SoluowIBHMHmDOebuX+jx9PsREyaEREBERAREQPxdUrgq6hlPUMAQfiDNLk7rUlSKi1IP2U0NJHkcdwatPPRQfUTexOy6NKs2ju0+AWdAlCsDxvWrPg2DxGRjMSaAeffUso8SOkhG8e4K5GrY1X0fJ0L9gG46L16l8azx8+DrOipDt4NhfRwbsdC1QPaXY69QepuxvuWjqUHJ+fLi97WZzLjJncbOcXK9tZQlWBBB0IPUGfiW17U9368itdoYxDcQBcr0cHo+ngfA+vzlSzDPH1q5dkRElRERAGXZsWrVaKvLYtSH45Nygf3pSqVlyFUaliFA9SdBL/2LjB8/IQdEu2dhpp/3VfpNg/5Jm3i4lrPP7LbiIkLIiICIiAiIgaHfnDN2DeFBLIouQDqWpYWqB8SmnznNm8Q46nUfkrS6/oWc/7Z1gRrOZ959jfRcu7HI7qk1jr/ADZ71R9e4V+YM0w5liMvlIvYntJbMezFfn2TmwDzrtHZ2D4dD85a24uSWxVqc62YzNi2c9T9V3UY+rV8D/tTmncna52fnKze7qa7B5qeR/z/AAl87J2iMfaCnX6nOVU18BfWPqz6cad31KrHeP4Oqn0REzWREQEREBNflbaorYo1gLj3kQNZYPLVKwWH4SN7/wC9AxUZQxAXhWwodHd7OddCMOaEjVmYc1XTTmwK1bt/bSUaJmZF1be99Fw9ENYbmO0OoStvHQ8T8+fOaY4cbtRcudReNO8WMxCmzgZjoq2q9LMfJRaqlj8JtZRW7G/uBwNj8WUA4IC5jLfUx8iRzXX4Tebgb5uly0Wo641r9nSWJYU2HkqK55tUx5KDzUkAcui4TW8aTLnVWzERM1qY9ouI2z7nVB/JskNai+CWajtlHkDqrftHylMbYx+Czl7rDiX5zqD2n7NW/D4iNTVbUw+DN2T/AC4LGPyE5/3y2M1FNJYc0suoP7Daj+BE0u8sPwjrL8ojERMGhERAkfs9w1tz6S/83SWybT4BKAbDr8SAPnLp9k1DWcNz+9acjNs8w179jSfhwV3/AIyqt1cBkwnKD67aNq4WP59mrBrm+BbgX5GdBbj4K10ll91iEp/U0qKqyPMNwtYP1s3nGDPvJI4iJmsiIgIiICIiAlZe1/Yg1qzQOQ0ov9FY/VP8nJX1418pZsx9oYSZFT02DiSxSjj0I0PwPrKxy9btyzc05S302O1LiwDk3j6//wB/hJLu7t36VidhY2j16FG10KlTqrA+BB56/wCUlmRu721d2zsg/XUfzbn7dZ17K0ehHdOnQgjwlOlLMDIZHBBU8LD0mtsxy9p1WerZr7upNxt4xn4wZtBdX9XkL00cfaA+6w5j5jqDJFObt195nwslL6+8GGjLroLU8V9GHVT4H0J16F2RtSrLpS+luJHHI9CCORVh4MDqCD0ImeeOrwvG7jMiIkKIiIFaZ19TB8izQ20XbSvrU+L0O1FbEeJVa0/hOcbrmsZnclmclmJ6kk6kn5y/N591i+1GV3ZKrlsuo4ftEgC+v1bXV9PEMPWVhvBuBk1MXxUOVQSeF6Bxkc/desd5CPIia+SXLGaZ48W7Q+XZu7ncezMaltA1uJnWhtOavjvx1WfIg/hK32dubkN38pWxKB79lylDp4iuttGsY+AA+JEsfc/Z5zbuNUKUNT9Cw6z1GMCBk3N+zqvF0L3AeE54prdrufPC7ceziVW6aqD+I1npETNbTb4rrhZA/qzp8fD+Okqj24YoTEBHjmE/jWdf7BLZ3p50CsdbLaE+RtUv+CBz8pTvtz2iHx8VR+Uvvs/ZTRAf4maY/RUX6opyIiYNCZmx9mvl3149Q79jBR5DzY+QA1J9BMOT7d3ZNmPUqIP5btBeCsHl2GK3vWN90uAefggJ8ZeGPtU5XUSrdfBGVlA4+opx1+gYLeuhORk+WoQ2PqftWViXhj0rWqogCqihVA6AAaAD0AkV9n2wUx6UdR3QnZ0ajQmsnie0+TWuA+n3RWORBkul53dcxhERIUREQEREBERAREQI7vdsR7gmRj6fSaNTXryFiH36WPkw6HwYA9Nda4303ar2vjrk4w0vUEBSNGJTk9Lg9LVII0Pl8JdMim8OxWqsbLxlLcen0qleRsC9La/K9R+8Bp1Al42dVOU+8cybPyuyJpvBC66H7yN5iWVuRvFfgWjh+sWzQsgOi3gcuJCeS3gcufJgND4EZe++6Ne0lF+OV+kOCa2HdTJA6j8y8dCp66StdkbXfDc4+TWTWG0dDqHQjxU9VYS9evGXSd75nbq7ZG1KsuoW0txKeXkVI6qynmrDxBmbKf3ZzDyyca8c9AbdNUceFeXUPEeFi8/XTUGw9lbyJYy1Xr2F7e6jEFLP1Nvu2jry5MPFRJz8dx/DuOcrexETNbC2vsqvKTgtB5EOjKeF0ce66MOasP8AEg6gkSB7a9nj2ubOZsPW/HtONc/l2lRU1u3mwZdfISyYlTKzpyyVU2D7K+Jw9oew+eVdxgeRNVI+s+BsWWRsfZCYwPD3nYKHcgAkLyVQAAERdToigAanxJJ2MRcrSYyERI/vLvImMjBWXjXk7HmtWo1HEB7z6cxWOZ5dBqw5Jvot00ftB292R7nN6/qqV8Wyr14EA9UqZmP61JSPtTzg2WmMp1XDpTH18C471p/eJHykn2tt3sv+0bQRwh02XUx1ZrGJ7TKs89CSS3QtoByWVRY5YlmJJJJYnqSeZMvyX1x9EYzd9n5iJJthbARaxmZuq4/5GocrMlh4L92vzs+Q1MxxxtrS3T97s7IStBnZa8VQbTGpPXJtHhp/RKdOI+Pu+MtvcLdWy6yy/L71tvPLJ+yp0ZcVR4ajhNnkoVPFtNfuju1fl3jIvASxVUVIFHZ4dWmqaIeXbaHVEOvDrxvqdA1w4OGlFa11jRVHLmSeZ1JJPNmJJJJ5kkk9ZvdYzURJu7r3iImSyIiAiIgIiICIiAiIgIiIEU3h3aJL246hu0PFkY5PCtpH5StvyV48G6N0bT3hXm9OxKM1C2QWBQ8Ay+DS2pvCrNq6jw7/AJaHpLumo2xsFLz2ik1XAcItUAkr9yxTytr691vM6FTzmuHk1PXLpGWG+Z25ltxs/YdwcHRW9yxDx0XL8ejA+Rlj7se0bCzE7DLVKWbky2Dix3PmNf5s/H8Zs9q7EtxAy6V1I579dgNmzbiT4E97Ec+TctToGMgG3tz8Vn4e9s689K8jV8V/1WQuug+Ovxletn03cTv/ALLmpssxwGpvPZHmFv1vq0/MvU9on7RcADkJssTeIsO/Q3q1DLkJ8uHSw/7uc7V17Y2N3qzatXXirIux2HnqNU/HSZdHtMFn+1YVTt42UO+PZ8dV1BM5+y/Vw7+6dOhxvFjfacp+tSyr+FiiP9ZcP/1mn5WIT+GsolN/cQ+7kbWo9FtrtUfvEGLN9Mc/+lNq/Ds6wfxFgnPXD5d9svhe53gx/Bmf9XVbZ/01M1+0d8qaeoI8jayVD5q57T8EMofJ3owm9/I2td6NZUgP4lprn3rxa/5jAUnwbJust/FE4FM5rCd03l8La2hv5Zkt2WOHsJ+xQHUftW/zrD1VavjIVvBt2nH/ANpZL7V17PEpI7JCeZ7V07o59VQlm+00hG0978u9DWbOzqP5KhVpr+a1gcXz1ms2bs27Jbgoqe1vKtS2nx06fOd/Vk4wjnpv6q9NtbXtzLTdc3Ex0AAGiqo91EUclUDoBMbFx3tda61Z3Y6KqgsxPkAOskte6ldHPPyEq/qaSt159Doezr/abX0kt2Nsq9wKsSn6DTYNOMhrM29eh00AcrzGvCErGvMyJ47eaq5SdI9s3d6vEdRegysxiBViV99Ebw7dl94j+jXy5kdJY+6W512Td9KyXD3A6dpopqo4eXBSunBZYvTUDs0P3mGkkW6Ps+qxl7y8IYd5dQ1tnpbavIL0+qr7vLmzgyd1oFAVQAAAAANAAOQAHgJVykmo5JbzXjgYSUIK6xoo1PUkknmWZjzZieZY8yTMiImayIiAiIgIiICIiAiIgIiICIiAiIgfGUEaHmDyMjufuhS6laiK1PWoqtuMfjQ/Jf8A4ZQ+skcTsthpVeRuFdjMWxTdjEnrh29pUfV8a4qR+irPI5tTZN5OmRTs7KJ5Dta2wMlv3uz1Pw1l7z8uoI0IBB6g8xL/AFL90+rnDM3Up01s2Tn1euPcLk+XEjf2zVW7B2cPeG06/Rqaj/iJ0k27mJqWGPUrHqyIEY/Fk0M823bo88gfo5WUo/AW6R7Y/Dmr8ubRsbZv39ot6Cikf+czKx93sQn6vC2pf6HgQH9ypj/GdD/6tU/eyf8A6vL/APyz0G7mN0asuP617Lf+oxjePwayUPTsR6yOz2Xi0a8g2Zbxt8ktcAn0CGSLG3Qz8peC6+3s+hqxquwq0+NgrUj1VXlxYWz6aBpTVXWPJEVB+CgTJj3+Ievyr/d32a1Y+jaJWRpzX623/fWqAuv5lakeDSa7P2bVQCK0ALc3Yks7EcgXdiWc+pJmXEi5WqkkIiJx0iIgIiICIiAiIgIiICIiAiIgIiICIiAiIgIiICIiAiIgIiICIiAiIgIiICIiAi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QEhUSEhQWFhUVFhUVExgXGBYXFxkZGBgaFhcYGhcYHiggGBslHBkYITIhJSkrLi8uGB8zODMsNygtLisBCgoKDg0OGhAQGywmHyQsLCwsLCwsLCwsLCwsLCwsLCwsLCwsLCwsLCwsLCwsLCwsLCwsLCwsLCwsLCwtLCwsL//AABEIANEA8QMBIgACEQEDEQH/xAAcAAEAAgMBAQEAAAAAAAAAAAAABgcEBQgDAQL/xABREAACAgEBBQUEBQcIBwQLAAABAgADBBEFBhIhMRMiQVFhBzJxgRQjQlKRQ2Jyc4KSoSQzU2OxssHRFRY0k6KjsyVkZcJFVFV0g4SUtdPh8P/EABgBAQEBAQEAAAAAAAAAAAAAAAACAwEE/8QAJxEBAQACAgIBAwUAAwAAAAAAAAECESExAxJRMkFxEyJCYfBDUoH/2gAMAwEAAhEDEQA/ALxiIgIiICIiAiIgIiICImNmZ9VI1tsSsHpxsq/2mBkxNU28FH2e1fyKU3uv76oV/jPGzeRB0qtP+6X++6zuq5uN3E0Sbyg/kLvxxz/dtM9jvDWPeryF/wDl7nH41qwj1puNvE1tG3sZ2CC+sOeiMwR/3G0b+E2U46REQEREBERAREQEREBERAREQEREBERAREQERNFt7eWvGDAFWZdA5J0SskagORqS2nMVqCx1HIA8Q7Jb05bpuMnIStS9jKirzZmIVQPUnkJGNtb7VUjugDya3iXUea1AGx/iQqnwaQbam8N2Rrd2grqQ88m7uKp6EUoNQjcyNE47OmryBbS3xoqJGLV29hPO/JGoJ80x9SPnYWPpNf08cfrv/n+/39I97fpWNk73ZeUCaK7bEHV2b6PQpHXmjAgejXN8JF8veAVk9ptKikn3lwqu0f52VhQT6mwyM5mydo5oF2fd2NZ5ocp+Aaf1eOo4iP0U0n3B2Hg8XCgy85/KlBTX+JDuR8lnfa/xjmvmsjL3kwG5udo5J/rLa6lPy75H4zA/1k2cOmzNf08u4n/hUSS17GNS8X+jsLGU9DlPZfYfPRCxJPpwiSDde3kzNXirTofr7MOnHx1/RLENYZUmd525bjPsr1d6cD/2VX8sm8GbDC30wEP+x5VPrTm2f2MJqt9bqTY4rurvPHqHrQIvqABy0kVmWXkyxutrmONnS5dn+0DDccJzcusfcy6a8mv5ldTpJbsLKrtA+i20tp44VxqI9TivqhPxUzm2fpGKkFSQR0IOhHzEfr28WRz9P4rrGjauVXyIXIA6qQMfIA08j9Va2vrWJt9mbcpyGKKxW1Rq1VgKWqPPgbmV/OGqnwM5q3f9p2di6LY4yKh9i7vED82z3h+Ms7Y2+eDtVVrbuWjmtdrcLq3TWi9dCreWhBjWOXTu7O1sxIZh7wW4pK3Fr6V95uH+U1D+srUfXIPvoOLlzDczJbiZSXItlbK6MNVZSCpHmCOsnLG49qll6e0REl0iIgIiICIiAiIgIiICIiAiJA9+97kpQ1qSV4jXopPFdYORqUjmEU8nYePcHe14e4423Uct09d8N8lpUrWxCnUcSnv2EHQrUfsqDya3w6Lq3Naw3j20mNo2WA92mtOGpKpWG58V5B1TU8+DXjbqxmJvJt9sFizFX2gwHgDXhrp3VCjl2oHQdE+M0GydiqqjN2hxuLTxUUantsliffY9Uq1+11boPOb79eMO/lnrfOT4MbL2sfpOTatWNX3e1ccNNY/o6Kl95vzVHxMkWwcIgD/RtPZrrwnOyRxWs3lSgB4W692sM/rJHsDc+/PsD5arrWAEoAK42MvUK6qRxPpoexU69C7LqNbZ2TsOrH0IHE+nDxsBqF+6gAC1pyHdUActevORxj+Vc1WmzfZyqhsnLJYjvPbllmJ9Rjo2vPw431808J47RyuCwY+OrvYNeGklVrQdS91VYWosB9kjRBzcseQ3ftB3jcslOOOKxrTTiqNO9cvK24/m1HurryD8TEdwGU9vXtwUq+DivxDXTMvB717jqit1FKnXl9o8zKmWp7ZJs3dRstu711Y7N2ZXLyft3P3sdD5Vqf54j7zd3kNFkI2rtW/LftMi17W8Cx1A9FHRR6CYUTDPyZZdtMcZCIiQoiIgJ9B0nyIE73Z9oFiBacss6LyrtB+uq8tG+0voZO9k7zPiWCyplZbTqVB4aMjzZf6DI8/BvHwIombfYu2jSDW/fpb3l8vzl8iJvh5ePXLpnlhzuOttibXqzKhbS2o10YHkyMOqOv2WH+RGoIMz5znuzvTbgXrYjcauAOZ0W5B9h/Kxfst4eoJBv7Yu1asylb6W1Rh8CpHJlYeDA8iJOWOlS7Z0REl0iIgIiICIiAiIgIiY20s1aKmtbUhR0HViToqqPFmYhQPMiBo99N4FxamHHwaJx2uPeSsnhHD/AFjsCiftN9jQ0rtrbrYqjLcAZdyAYNPVcWjotuh+0Rrwa+Zc8zN3vNtFbrrrMkhsbCbtMkA93IzGGleOp8UQAJ+ijE821lfbMobamVblZjkVJ9dluPBOiVJ+cx0RR/lNvpmp3Wfd3Xpu9stFT6fmKbFZiMak6lsm3XmzeJqU9T9o8pau5W6V19zZWUxOQT9Y/LSgacqah0FoGgJHKsch3vdwNyti2Z965TqKzwgYqAd3FxgSq2KDy420Za9fEPZoeHQ3Lh4qUotda8KqNAP/ANnmSTzJPMk6zlvrNR2TfJiYqUoK61CqvIAfifiSeZPiTMbbuY1NFjppx6BatehschKwfQuyiZ80m8lnexU8Gv4m+FVVloP76JM5zVXpUm+mV9CryMlSeMAbNwSTqQAuuTdr9494cXmxlMyzfbdfw2YmOOiVPc36VrnU/HuyspXmy3lqJ8c4ZGz8GzIsWqlGexzoqqNSf8h6ySDdrEpPDk5haz7VeJWLuE+RtZlUn9HX4zb7t7MavFprqIS/aAte20/kcOokNz8A3CzHzCgeMuHc/ciqipTwtWGHJVJS0g9GttXR+M9eBSFXXTQ6cRTGYzdLbbwo5Nz8bJPBh5hFx92nKq7BnPktgYoT6HSRXaGDZj2NVchR1OjKw0IM6n3g3X4qyatbuEE9hkMbls056LbZrZU/kwbTXqPEUt7QsqvPAsqqsU00qxZx3imugBPjp01nbhjlN4m7LyriIiYNCIiAiIgbLZWfw/Vv7jH90+BEsz2fb0Ns67vknHsIF/iB4LcB5jkD5r5kLKhku3Mzw7Cizx5KT/ZNvFZf21nnLOY6tRgQCCCCNQRzBB6EGfZAvZptVk4tnXHvVLx4xP2qddOD4oSB8GUeBk9k2aulS7hEROOkREBERAREQEg/tD201QPZ82pC8Cj7WTdqlC+vAOOwjz7MybOwAJJ0AGpPkBKn2xtAK30uwcsep9oOCNNbr/q8StvVawi/szXxY7u/hGd1FX+0DI7I1bMqPEMbvXkc+1yrNDYfXh5IPgZINn7DCmvZuhKUcORtLh96y99FqxlPnqy1AfeZz4SL7jpx5Nudf31xVbKfi+3aTpSp+NhB/ZMuP2VbDYAW26lyfpV5PVrrgeyU/oVMXIPjkKfCJe8q5Z/FPdgbM+j1aNp2jd60ryXi0ACqPBFUBFHko8dZsoiZNCR7eV9Lsb9HJPzFX+RMkMim/wCxRce3wW5kf0W2m1B/xlJWHbmXSjPbVZxZ6eX0anT+J/xkBku9oeT27Y13nQtbfpVkqZEZzyzWdcwu8Yu7dwJZs6vKXQtVs6/FK6jXiV+PT9pdfxlzYGYl9aW1MGR1DKR4g85yPu9tNU+ptd0qY82Tqvrp4iXrs64YuMt2Ib7VI1f6H2dtbN4sabNezY+PDodes117yaTv1vKxsrJWpGsc6KoLMfICVHvLmULgZiFR2tOKq29O7ZfZxirUfaUnn8J9z94M3JBPZX1IvPtczgpSsj7QHCqajqCe0YfZ0Mq/ezblXZDCxWL19obsi46g33dAQDz7NRyGvM6knrEnpjulvteETiInmakREBERAT0ouKMGXqDqJ5xAvnZWc2RiUbQo534x4yB1YKNLq/26yfxlu4WUl1aW1niSxVdCPFWHED+BnPfsQ2vw2XYp6MvaoPVPeHzUn8JcW4r9mt2J4Y9mtXrRcO1q+QJdB+rm+X7p7M8eLpKIiJmsiIgIiICIiBqd6TrjNWOtxSjl10ucVsR8FZm+Upz2wZ/BilRyOZlMx/VY4CIPhqQZbm8T624y6+611x9RXS6f3rVPyEoX235H8qx6fCnGU/tWMWP8NJrLrC/2izeUfd09lhsTExzy+n5bW3H/ALvijQ6+mvaH5S/91qCuOrsNGuJvcHkR2neVDp9xOBPgglT7J2d9elB6UbOxMXl4WZ1irYfQ8NjmXeBOZ8SQx72RETNZNNvhsw5WHdSvvleKvw+srIsr5+HeUCbmIHKe0dkvZjs6glQxdeXTXqPSQ+dNbW2SmFlsWUfRc1vEdyq9uqt5Jb4H72o5arKj9oW4jYrPkYwLUcX1i9Xpb7rjy8m6GaZ4+09ojG64qAz3xcyyo61WPWfNGZT/AMJnhEw3poyMvNtu522PZ5cbs394zHiI2EREBERAREQEREDebj7T+i5+Nd4C1Q36LHhb+BM6N2Q3ZZydNHS/FfzLUsL6P+U105W105+XP8J0jjZ/E9V2mpL7Myh6fSB9EsP4MdZv4ucLGeXGUWXERM1kREBERAREQI1t7nl1n7mLkf8AMtxx/wCSc++1km3bFy/qKx/u0H+Mv7eB9Mo/+6n/AKyaygPaAf8Atu0n+np/sSafxiP5LZ2Kg/0lkfn7QopHwx8Oy0D8VEs+VrshdNoH12td/wDbrSP4ayyp3y9mHRERMlkREDwzcRL62qtUOjgq6sNQQZA9s7ItxO8bGNajhryCO0Kp/Q5lf5WoeFvUD3tNOI2HErDO43hOWMvbnDejdPFd9SRs+5+a8Wr4N2v2qr114AfI9JENsbnZuKON6Wavwtq0tqI8+NNQPnpOndobpUuGFX1QfUvXwrZjuTrqWofujUnUlOBiepkNydwLMdi+L22OxPvYVuqHzLY15Gg9Fdpd9Mv6cntHO2sS6NqbIvY8ORThZhPIdqjYGW36JYJxH4cUi+1d1MIHhf6Vs6w9BkobccnyFyAED1IMi+K/Z33V/E3u3d0srDUWOq2Ut7t9LCylv2l6H0Ok0Uzss7VLsiInHSIiAiIgJemxsn+SUN/4SH+eNeGEouXNso/yLHH/AILnH/mcpv4Puz8n2XtERM1kREBERAREQIXvxZwXofvYmX+Nb47j+Bb8DKF9qB02na4+0KbB80Uy/wD2i1ngocdO0epv0bqbF/vhJz5v83aNj3ffoVW/Sr7h/sm3/F+Kz/mu3DIGWbfA5uLcPhkYb0D+LaSxZUOxsztNn1ZQ1JGLRYdOvHs+4OR8SoluowIBHMHmDOebuX+jx9PsREyaEREBERAREQPxdUrgq6hlPUMAQfiDNLk7rUlSKi1IP2U0NJHkcdwatPPRQfUTexOy6NKs2ju0+AWdAlCsDxvWrPg2DxGRjMSaAeffUso8SOkhG8e4K5GrY1X0fJ0L9gG46L16l8azx8+DrOipDt4NhfRwbsdC1QPaXY69QepuxvuWjqUHJ+fLi97WZzLjJncbOcXK9tZQlWBBB0IPUGfiW17U9368itdoYxDcQBcr0cHo+ngfA+vzlSzDPH1q5dkRElRERAGXZsWrVaKvLYtSH45Nygf3pSqVlyFUaliFA9SdBL/2LjB8/IQdEu2dhpp/3VfpNg/5Jm3i4lrPP7LbiIkLIiICIiAiIgaHfnDN2DeFBLIouQDqWpYWqB8SmnznNm8Q46nUfkrS6/oWc/7Z1gRrOZ959jfRcu7HI7qk1jr/ADZ71R9e4V+YM0w5liMvlIvYntJbMezFfn2TmwDzrtHZ2D4dD85a24uSWxVqc62YzNi2c9T9V3UY+rV8D/tTmncna52fnKze7qa7B5qeR/z/AAl87J2iMfaCnX6nOVU18BfWPqz6cad31KrHeP4Oqn0REzWREQEREBNflbaorYo1gLj3kQNZYPLVKwWH4SN7/wC9AxUZQxAXhWwodHd7OddCMOaEjVmYc1XTTmwK1bt/bSUaJmZF1be99Fw9ENYbmO0OoStvHQ8T8+fOaY4cbtRcudReNO8WMxCmzgZjoq2q9LMfJRaqlj8JtZRW7G/uBwNj8WUA4IC5jLfUx8iRzXX4Tebgb5uly0Wo641r9nSWJYU2HkqK55tUx5KDzUkAcui4TW8aTLnVWzERM1qY9ouI2z7nVB/JskNai+CWajtlHkDqrftHylMbYx+Czl7rDiX5zqD2n7NW/D4iNTVbUw+DN2T/AC4LGPyE5/3y2M1FNJYc0suoP7Daj+BE0u8sPwjrL8ojERMGhERAkfs9w1tz6S/83SWybT4BKAbDr8SAPnLp9k1DWcNz+9acjNs8w179jSfhwV3/AIyqt1cBkwnKD67aNq4WP59mrBrm+BbgX5GdBbj4K10ll91iEp/U0qKqyPMNwtYP1s3nGDPvJI4iJmsiIgIiICIiAlZe1/Yg1qzQOQ0ov9FY/VP8nJX1418pZsx9oYSZFT02DiSxSjj0I0PwPrKxy9btyzc05S302O1LiwDk3j6//wB/hJLu7t36VidhY2j16FG10KlTqrA+BB56/wCUlmRu721d2zsg/XUfzbn7dZ17K0ehHdOnQgjwlOlLMDIZHBBU8LD0mtsxy9p1WerZr7upNxt4xn4wZtBdX9XkL00cfaA+6w5j5jqDJFObt195nwslL6+8GGjLroLU8V9GHVT4H0J16F2RtSrLpS+luJHHI9CCORVh4MDqCD0ImeeOrwvG7jMiIkKIiIFaZ19TB8izQ20XbSvrU+L0O1FbEeJVa0/hOcbrmsZnclmclmJ6kk6kn5y/N591i+1GV3ZKrlsuo4ftEgC+v1bXV9PEMPWVhvBuBk1MXxUOVQSeF6Bxkc/desd5CPIia+SXLGaZ48W7Q+XZu7ncezMaltA1uJnWhtOavjvx1WfIg/hK32dubkN38pWxKB79lylDp4iuttGsY+AA+JEsfc/Z5zbuNUKUNT9Cw6z1GMCBk3N+zqvF0L3AeE54prdrufPC7ceziVW6aqD+I1npETNbTb4rrhZA/qzp8fD+Okqj24YoTEBHjmE/jWdf7BLZ3p50CsdbLaE+RtUv+CBz8pTvtz2iHx8VR+Uvvs/ZTRAf4maY/RUX6opyIiYNCZmx9mvl3149Q79jBR5DzY+QA1J9BMOT7d3ZNmPUqIP5btBeCsHl2GK3vWN90uAefggJ8ZeGPtU5XUSrdfBGVlA4+opx1+gYLeuhORk+WoQ2PqftWViXhj0rWqogCqihVA6AAaAD0AkV9n2wUx6UdR3QnZ0ajQmsnie0+TWuA+n3RWORBkul53dcxhERIUREQEREBERAREQI7vdsR7gmRj6fSaNTXryFiH36WPkw6HwYA9Nda4303ar2vjrk4w0vUEBSNGJTk9Lg9LVII0Pl8JdMim8OxWqsbLxlLcen0qleRsC9La/K9R+8Bp1Al42dVOU+8cybPyuyJpvBC66H7yN5iWVuRvFfgWjh+sWzQsgOi3gcuJCeS3gcufJgND4EZe++6Ne0lF+OV+kOCa2HdTJA6j8y8dCp66StdkbXfDc4+TWTWG0dDqHQjxU9VYS9evGXSd75nbq7ZG1KsuoW0txKeXkVI6qynmrDxBmbKf3ZzDyyca8c9AbdNUceFeXUPEeFi8/XTUGw9lbyJYy1Xr2F7e6jEFLP1Nvu2jry5MPFRJz8dx/DuOcrexETNbC2vsqvKTgtB5EOjKeF0ce66MOasP8AEg6gkSB7a9nj2ubOZsPW/HtONc/l2lRU1u3mwZdfISyYlTKzpyyVU2D7K+Jw9oew+eVdxgeRNVI+s+BsWWRsfZCYwPD3nYKHcgAkLyVQAAERdToigAanxJJ2MRcrSYyERI/vLvImMjBWXjXk7HmtWo1HEB7z6cxWOZ5dBqw5Jvot00ftB292R7nN6/qqV8Wyr14EA9UqZmP61JSPtTzg2WmMp1XDpTH18C471p/eJHykn2tt3sv+0bQRwh02XUx1ZrGJ7TKs89CSS3QtoByWVRY5YlmJJJJYnqSeZMvyX1x9EYzd9n5iJJthbARaxmZuq4/5GocrMlh4L92vzs+Q1MxxxtrS3T97s7IStBnZa8VQbTGpPXJtHhp/RKdOI+Pu+MtvcLdWy6yy/L71tvPLJ+yp0ZcVR4ajhNnkoVPFtNfuju1fl3jIvASxVUVIFHZ4dWmqaIeXbaHVEOvDrxvqdA1w4OGlFa11jRVHLmSeZ1JJPNmJJJJ5kkk9ZvdYzURJu7r3iImSyIiAiIgIiICIiAiIgIiIEU3h3aJL246hu0PFkY5PCtpH5StvyV48G6N0bT3hXm9OxKM1C2QWBQ8Ay+DS2pvCrNq6jw7/AJaHpLumo2xsFLz2ik1XAcItUAkr9yxTytr691vM6FTzmuHk1PXLpGWG+Z25ltxs/YdwcHRW9yxDx0XL8ejA+Rlj7se0bCzE7DLVKWbky2Dix3PmNf5s/H8Zs9q7EtxAy6V1I579dgNmzbiT4E97Ec+TctToGMgG3tz8Vn4e9s689K8jV8V/1WQuug+Ovxletn03cTv/ALLmpssxwGpvPZHmFv1vq0/MvU9on7RcADkJssTeIsO/Q3q1DLkJ8uHSw/7uc7V17Y2N3qzatXXirIux2HnqNU/HSZdHtMFn+1YVTt42UO+PZ8dV1BM5+y/Vw7+6dOhxvFjfacp+tSyr+FiiP9ZcP/1mn5WIT+GsolN/cQ+7kbWo9FtrtUfvEGLN9Mc/+lNq/Ds6wfxFgnPXD5d9svhe53gx/Bmf9XVbZ/01M1+0d8qaeoI8jayVD5q57T8EMofJ3owm9/I2td6NZUgP4lprn3rxa/5jAUnwbJust/FE4FM5rCd03l8La2hv5Zkt2WOHsJ+xQHUftW/zrD1VavjIVvBt2nH/ANpZL7V17PEpI7JCeZ7V07o59VQlm+00hG0978u9DWbOzqP5KhVpr+a1gcXz1ms2bs27Jbgoqe1vKtS2nx06fOd/Vk4wjnpv6q9NtbXtzLTdc3Ex0AAGiqo91EUclUDoBMbFx3tda61Z3Y6KqgsxPkAOskte6ldHPPyEq/qaSt159Doezr/abX0kt2Nsq9wKsSn6DTYNOMhrM29eh00AcrzGvCErGvMyJ47eaq5SdI9s3d6vEdRegysxiBViV99Ebw7dl94j+jXy5kdJY+6W512Td9KyXD3A6dpopqo4eXBSunBZYvTUDs0P3mGkkW6Ps+qxl7y8IYd5dQ1tnpbavIL0+qr7vLmzgyd1oFAVQAAAAANAAOQAHgJVykmo5JbzXjgYSUIK6xoo1PUkknmWZjzZieZY8yTMiImayIiAiIgIiICIiAiIgIiICIiAiIgfGUEaHmDyMjufuhS6laiK1PWoqtuMfjQ/Jf8A4ZQ+skcTsthpVeRuFdjMWxTdjEnrh29pUfV8a4qR+irPI5tTZN5OmRTs7KJ5Dta2wMlv3uz1Pw1l7z8uoI0IBB6g8xL/AFL90+rnDM3Up01s2Tn1euPcLk+XEjf2zVW7B2cPeG06/Rqaj/iJ0k27mJqWGPUrHqyIEY/Fk0M823bo88gfo5WUo/AW6R7Y/Dmr8ubRsbZv39ot6Cikf+czKx93sQn6vC2pf6HgQH9ypj/GdD/6tU/eyf8A6vL/APyz0G7mN0asuP617Lf+oxjePwayUPTsR6yOz2Xi0a8g2Zbxt8ktcAn0CGSLG3Qz8peC6+3s+hqxquwq0+NgrUj1VXlxYWz6aBpTVXWPJEVB+CgTJj3+Ievyr/d32a1Y+jaJWRpzX623/fWqAuv5lakeDSa7P2bVQCK0ALc3Yks7EcgXdiWc+pJmXEi5WqkkIiJx0iIgIiICIiAiIgIiICIiAiIgIiICIiAiIgIiICIiAiIgIiICIiAiIgIiICIiAi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(Ferdinand de Saussure, 1857-1913)</a:t>
            </a:r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09600" y="7620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Semiologi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6000" b="1" dirty="0">
              <a:sym typeface="Wingdings" pitchFamily="2" charset="2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Semeion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ym typeface="Wingdings" pitchFamily="2" charset="2"/>
              </a:rPr>
              <a:t>Tanda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TANDA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362" name="AutoShape 2" descr="data:image/jpeg;base64,/9j/4AAQSkZJRgABAQAAAQABAAD/2wCEAAkGBxQPDw8PDxQPEBAUDw8PDQ0PDw8QDxAQFBEWGBUVFRUYHiggGBslHBQVITEhJSotLi8uGB8zODMtNygtLisBCgoKDg0OGhAQFCwkICQsLCwsLCwsLCwsLCwsLCwsLCwsLCwsLCwsLCwsLCwsLCwsLCwsLCwsLCwsLCwsLCwsLP/AABEIAMIBAwMBIgACEQEDEQH/xAAcAAEAAgMBAQEAAAAAAAAAAAAAAQYDBAcFAgj/xABDEAABAwEEBQYMBgEDBQEAAAABAAIDEQQSITEFBkFR0RUiU2FxkxMUMjM0c4GDkZKyswdCobHB8FIjYvFDcoKi4ST/xAAYAQEBAQEBAAAAAAAAAAAAAAAAAgMBBP/EACERAQEAAgICAwEBAQAAAAAAAAABAhEDEiExIkFRE2EE/9oADAMBAAIRAxEAPwDr1j0fEY4yYoSTGwkmJlSbo6lm5Oh6KHumcF92HzUXq2fSFsLkg1OTYeih7pnBOTYeih7pnBbSLo1eTYeih7pnBOTYeih7pnBbSlNQanJsPRQ90zgnJsPRQ90zgtpE1Bq8mw9FD3TOCcmw9FD3TOC21Cag1eTYeih7pnBOTYeih7pnBbSlNQanJsPRQ90zgnJsPRQ90zgttQmoNXk2Hooe6ZwTk2Hooe6ZwW2iag1OTYeih7pnBOTYeih7pnBbSlNQanJsPRQ90zgnJsPRQ90zgttQmoNXk2Hooe6ZwTk2Hooe6ZwW0iag1eTYeih7pnBOTYeih7pnBbSJqDV5Nh6KHumcE5Nh6KHumcFtImoNXk2Hooe6ZwTk2Hooe6ZwW0iag1eTYeih7pnBOTYeih7pnBbahNQavJsPRQ90zgnJ0PRQ90zgtpCuaFA1iga21StaGtAuUa1rQB/pt2Isms3pcvu/ttUqNNJfC52HzUXq2fSFnWCw+ai9Wz6Qs60jMREQEREBERAREQEREEqERBKKEQFKhEEqERAREQEREBERAREQSoREBCiFBRNZvS5fd/bapUazely+7+21Ss1xc7D5qL1bPpC2Fr2HzUXq2fSFnWkQIiIClQiAiURAREQFKhEEooRBKIiAihSgKFKhAREQEREBERAREQSiKEEqCiFBRNZvS5fd/bapUazely+7+21Ss1xc7D5qL1bPpCzrBYfNRerZ9IWdXECIte2W2OFpdK9rBji4gJbobCgupmqPpnX9jW0srHS1B5wdGxzTTMB9GuHtH8qjaa1gt045vjDXYXSLrGgbaOxFerCqzvLPprjxW+3cBIDkQewr6qvzhyjbmPBa+ZhGDyYQ1xNcTQbuofBbVi/Em2wyCN817EAslaAe0OI/c70nJfx28Wvt+hUXMtCfipG4htqa6M/5OaWloGdQ2oPsPwV60drBZ7QQIpY3O/wrdf8AKaHaqmcrO4WPTRAUVpEUqEBSiIIRFKCEUqEBERARCV5ukNO2ez+dljaf8bwLq7qLlujT0kXOtMfifGy8LM3wrgD+UnLOuQb7TXqVUk/E62TOIjMDRndaCQBTa4V24YEdqnuvpXcKpVcFj1vt/lF9ZKnmhszyWkAi6x2APaKfuLboHX5/NbNekFaOIikL29VA2hP/AJGi5/T/ABV4q6ai87Rmm4bSAY3ipFbhIDx2hejVXLtnZoQohXXFE1m9Ll939tqlRrN6XL7v7bVKzXFzsPmovVs+kLOsFh81F6tn0hZ1cQ8TTWmXR/6VmZ4Wc4C+SyFhp+Z35j/tbU76LwItSX2uTxjSUjJ3/lhEZ8EzcBWlANmFesq6MszWuLw0Xjm6lXdld3Usynpu+VTLXp51m0JBGKNjj9sbOC2RYoxiGMByqGgYbsFsL4dIBtVakc3a0bXoWGVt18bCN1Aqvpf8NrPK13g6sq2gbmAccjntOBwxVzNoG9Y32rcotxXj3jg+sWoc1kAuCpIIvDBkjaeTQVoerPrcq3G6SM0L3Mk8keEpdNMcHig+OW8Vx/R9qkbI0teA5pza4VBVU03qrBaDfDQHdmB3VH859aivRj59qPob8RbXZ3BkhkeG0D2TFrwRvBz+BOzDauj6v/iDDacJAYnVpXPHrAxGRyr7FzPT2orgXOhrVtCGtNMQcgc+sHqyXjwRvgpevVbUxuFReY3y43ilKgft1LnbXquXjl9v0nFO14Ba4OBAIIIIIO5ZFxfVTTzg0gSOuucfAEnyDnQ54jnY7QD/AI87pehtYWzANdQSUAIwF52VAN+Y7WkK8eSXxWOfFcfMe8i+WuBAIxwqFK1ZClQiAixzzhgqSB2/qqnpzWUOFyFxDa8+UYEtzo0+1lf+7tU5ZSKxxuXpaLVbY4m35HNa3eTmdwG1UrTf4jMiq2BnhHY3S4gDtwPWMq540VQ0tpB0khJc6haGQR54nEuNdlC2gPaRjQeZbLD4Skcd4tqWxipL5Tk57juz3dvONcryWtpwxm0lrpbLWHNvvbTF4aBHZ2g1wq01y3up2rwxZZZibgvkuBoGBsdfbszyA7G1V10TqoH0a8Vpjzq4YUBNMyd1cvgbnojVyGICoDj+YGlCevq6ssEnldkjn2h/w9ltNxz71wkOkvE3XEflAyoMcf1dkrxon8ObPBRxxNS66wBja0AqaYk4bx2K4RyigpgBgAvvwoWkkYXPL6edDoCzsFBEylKUIFD2jIpLq/Z3CjowRsAc9oHYAQAvTDwpqq1Ebv6qmk9SInAGzl8Eg8lzJHCntzWHRmkLXYaQ22N88X5bXDWVzRvkGBI7Bh17LiviWIPFHAEda51/Fd9+0WedsjWvY5r2kVa5pBaRvBCyFatisYivBuRdexz9p29pxW0V1Ciazely+7+21So1m9Ll939tqlQuLnYfNRerZ9IWwtew+ai9Wz6QthaRCF8vfQVK+l5GmLTTBTllqKwx7XT7tOkwMMl5lo0l10Vf0hbzXmrQvvdt9i8eWdte/DikiyO0sN6+DpTrXjQ2Bzsyfat1miDsK58l6xjdFvBWRlqC1WaLO3BZHWEgKvkmzFuXmu3ZLzbboGKWtRQnGowxGR7dq+iwtW3A/f8AFdl/U2a9KwzVMRSh7MMbzroAxqD8MP8A2OwrchsLxKcHDmgXhm08+68VzIvU671cwVaoaGn/AMXqRWRrhUhXjjtnlya9x86KmLm47gd2Jz7N/tW+scUQaKDDL9FkXonp5L7QiKV1xXNYnPcC0VoXDLOjcadhI/ZVaHR7i1zKYUbGXCovUYWkj9B8TtXRJ7K1+Y21/b+AFoWiFrFjlj529HHnJNKNZ9Ww6rn0Fa3sBUtrWnVUnHqAC9mx6MjiNQBWlC4jGn9/ZbVpnDcv+F4GltONiBLnAAeUdwWfiN5urIy0hu7NSbcBtHBc3tGscj6GNpDatq99WihdStM9y13WiYvF+djA4NJa1lSKl2854Bd80skdPGlBvHsUM0sK4EfFczkDhlaXkmQAm42gLnPduyoP1Wk22zh1YpWPq8hrXscK81pGNf8Ae7ZsXeuTnxdhbpEb1lZpHrXI7HrHMy6ZmuIJqXx89tPJHXiQfgV72jdOtkayjhiMQMxhjUbNg9qm3Ke3emNdKs9vBzK3WSA5KiWO31wB6sMcQvdsNsqRirx5Kxz4Z9LAhXzG6oBX0Vu8yiazely+7+21So1m9Ll939tqlZri52HzUXq2fSFnWCw+ai9Wz6QthaRCFXtYISKnYclYVgtlnEjS0+xRnjuLwy61zK0Gh+Gaywkf0rHp53i8pD8BtB/f+VqwziopX/JpFCCF5pi9tyWWyyfx1r1YHdhwHYcFWYJDgezZmvRs89d3x2KsfCbHutb1EDbTELDaMuIWKCY03H2U/uax2q0HYe08FbOS7adptFMsjXflsWKK0rTtTySe3JarJsdtFnW89LTY5qqxWQ80Kl2AkUOzBXHR7qsC143n554bKKUWzzIRFKCCvH0o+lV7C8vTMfMc7qwrlVTl6acd+Sh6waSEbXGuI2DOuxc8tFqc97TK6rg4ljSSRTYBvIy35byvb1oe50pLDI1wqHAtc9jhuGwjDI0OXYag6x2m2zizQwufK7yfKbGGjNzi4VFK+UaZ0xKyxxevPLUb1p02GAsN0jK64gUBwNN4/XKlca+G3WKRj6mkjbzKPqRW6Sa455n4Zrsmp/4SQ2cCa3EWy00GDwXQR9jT5R6z8AuOaz6Ndylb2loF212hjB5Ia0PNwAbrtKLSTTDtcvTcj01argnEF6JrY6yF1WEtb4O8XZeU41ptIXmx6yECJrW3AxhxANXOLRUnH/IYbgepZ3aetMdkfo0RQGNwLfDmC9aAxzw8tElaAVG7+F5Nr0Y5jRQEGl5wx/oXdxzWXnT2G6w3ubXB1AaVoGtaBSh9tN9TXNenZdLB7gIxdcAGiRpwY0D8xPlbMOzECtM1g/C2a1aLstvsxHhnse99mkoL7RI4Mcx28tANDmqZHNJE8xyAxua4te0to9pBoRQ5exNRMzsdU0BpMgUxc2go/GpFfKIOIJOXUFfNDz3iPZtXG9E6RNGhrZG44vc0tb1mpNTh7eumC7JqPYiWAva5ooDzhR566UFB+mAyWPT5Nu/x8rtZhzG9iylAEK9DyKJrN6XL7v7bVKjWb0uX3f22qVmuLnYfNRerZ9IWwtew+ai9Wz6Qs60iBYLXKWC80F1MwC0GntICzqHNqCEHONeJA6t5kgJFWksfdPsuc7/xquZt04+xSljwH2c+UWlpLLziBcoSCBuqTjsIIXX9ZtBOcCyKO1PachHPA2E4+S4O51OrIbKLkundDPje/wAMGANeRRlXsDxhdBvEyvF2hN6goRhdNzCY6vl6Mc9zS36F0xDM2scgd/27D1jYe1e9ZpWkZihw2VBXEX6IkaQ6MubISRGWPIc66KuyocKZ5Z7cBksetVqhddvl7c+e2rsD1U2LvX8X2/X6FsjBdAvE18nHA04ELHb2tGArszyoFxaz/iRahUNZG+6MalwOdPjUZrXtX4h215NGRA5uJDnUrU7xuP8ASu6uvTm5L7dQtjtpIzx6/wC4qt6X1ms9mN176yYUijBe72gZe1UmW3261YPkfSrQQxtxlHED8uJxc0U61sat6CDJ2+NNkYHUMdoDQ4BwNSQMpMe0Go2Yqev6u52enXNQ9Ji3sJYyRrRnfaWnt3U7Ff4Y7oDRsXl6uQMjjDYwwc0VLLza9ZY7FnYSSvXWmE1Hm5M+1SihFbMUqEQStLSkJfG5rRU7BWi3ES+XZdXbimslnLZXwMq1w8t7qtA6gQQT/C3fw/tkNhkl8JWsgaHTGrzeaThXMN5xoMl1aexRvqXMY4naWivxVd0rq2x9brGE5NwP9p/xniMP52eZXtn/AEYZY9bHtWXSsMgFySM9V4A/Bcy/FPU17pzpKysMzXNb45BHznhzBQStaPK5oAIxyB3rdk0G9jiG36A86hzO4DL+KL4jjlivVD3m617a0aBj5PNAzwXe11qxOPFJd41z+LT0bIZY2iCkjWskfIweFjocaE5VqfgsmhdBSaUkaPM2UAC0W6QhjfBilWRV8txG0YDaryx5ffvRj8wLyA4lrWxnHD/f/wCuxfAs07niINuk1Eb2ilSM2muFaZHaokk+mt8x6untbWWWFtm0e1jQxjYmSyYMY0CjQyPN2XYuUTaNktMpdI0vc9xdJLIA4vJOZIy/jDqXT7Fqg+avhsXYOBP/AFGnKuyuzLrywNm0Nqoyzk5OaRgCMWnt2ilf2xVyZVjcsMZpUNTdRY6MdJG5pbQ+dlLa7wL38Lp9ksrYm3WANHUMzvO9fcUQaABgF9rWTTz5ZbEKIV1Ciazely+7+21So1m9Ll939tqlZri52HzUXq2fSFnWCw+ai9Wz6QthaRCEREHzI2oI3imGBVZdqdC0l7WNlfulke1udaClbo7BXrVoRc0bcu1h0AwskzMjnAP8DG6+6MeTBE0CrYxhUNwoCXPxwo41KlFaZuNY2lpLgCa3w2lXuw5jWjEgflBI/RBbXNfLogccjQgOoKhT1XM6/P7NQDFdc+odeumNtHUcAXGMGtCboDSThekbnVY9H6myGnhMC2awmYhtRz2y+Eb7CGj2hdyn0FG+6DW61rmhuB8vyiScST/dizR6LYDJhg8sJbTINY1tK7cG/qu9Xf6VRdC6h3D4Odpfcqxst7MA82Rhza44Z/4tz5wN4sGiGQ1xvAgVa5kdK7TgBic91ScAvRARJjIm5WoYwNFAABuAoFKlFSRERBClQpQFClQgIiIMfgG7htOW+vFYZrE07BlRbSI7utCPRjACLrcQ8ZD85xP6BZzZG1GAFHBwoMiBRbClDdfIYApREcSoUoghCiFBRNZvS5fd/bapUazely+7+21Ss1xc7D5qL1bPpCzrBYfNRerZ9IWdaRAiIgIiICIiAiIgIiICIiApREEIilBCKVCAiIgIiICIiAiIgIpUICFEKCiay+ly+7+21So1m9Ll939tqlZri52HzUXq2fSFsLXsPmo/Vs+kLOriBERdBSoRAREQEREBSoRBKKEQSihEBSoRBKhEQEREBERAREQEREEooRAQohQUTWb0uX3f22qVGs3pcvu/ttUrNcXKxH/Sj9Wz6Qs9V9gKVohjqlVkRBjqlVkRBjqiyLGUBFCIJQKFIQfShKpVBKKKpVAUqKpVBKhKpVARKpVARKpVARKpVARKpVBKhKpVAQpVKoKJrN6XL7v7bVK+NZz/APrl939tqlZtJLpf0RFozEREBERAVTtlrkEkgD5ABI8AB7qAXiiKcnYxeOSdJJ87uKeOSdJJ87uKIoUeOSdJJ87uKjxyTpJPndxRF0T45J0knzu4p45J0knzu4oi64jxyTpJPndxU+OSdJJ87uKIgeOSdJJ87uKeOSdJJ87uKIgeOSdJJ87uKeOSdJJ87uKIgjxyTpJPndxTxyTpJPndxREA2yTpJPndxTxyTpJPndxREAWyTpJPndxTxyTpJPndxREDxyTpJPndxTxyTpJPndxREE+OSdJJ87uKeOSdJJ87uKIgeOSdJJ87uK+XWyTpJPndxRFNHh6RkLpXFxJPNqSST5IREUN56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4600" y="2967335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</a:t>
            </a:r>
            <a:r>
              <a:rPr lang="id-ID" sz="2400" dirty="0" smtClean="0"/>
              <a:t>kita adalah spesies yang digerakkan oleh hasrat untuk membuat makna. Kita adalah </a:t>
            </a:r>
            <a:r>
              <a:rPr lang="id-ID" sz="2400" i="1" dirty="0" smtClean="0"/>
              <a:t>homo significant</a:t>
            </a:r>
            <a:r>
              <a:rPr lang="id-ID" sz="2400" dirty="0" smtClean="0"/>
              <a:t> –sang pembuat makna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029200" y="4648200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i="1" dirty="0" smtClean="0"/>
              <a:t>Daniel Chandler 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Tidak semua gerakan, suara, kata atau aroma bisa menjadi tanda. Hanya yang kita beri maknalah yang menjadi tanda.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Kajian semiotika melakukan penafsiran terhadap tanda itu dalam suatu sistem makna yang ada di sekitarnya (bisa disebut sebagai budaya di mana tanda itu tumbuh dan berada)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ada tiga hal yang perlu diperhatikan dalam kajian semiotika, yaitu: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id-ID" dirty="0" smtClean="0"/>
              <a:t>Tanda itu sendiri,</a:t>
            </a:r>
            <a:endParaRPr lang="en-US" dirty="0" smtClean="0"/>
          </a:p>
          <a:p>
            <a:pPr lvl="0"/>
            <a:r>
              <a:rPr lang="id-ID" dirty="0" smtClean="0"/>
              <a:t>Sistem tanda,</a:t>
            </a:r>
            <a:endParaRPr lang="en-US" dirty="0" smtClean="0"/>
          </a:p>
          <a:p>
            <a:pPr lvl="0"/>
            <a:r>
              <a:rPr lang="id-ID" dirty="0" smtClean="0"/>
              <a:t>Budaya di mana sistem tanda tersebut beroperasi.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		</a:t>
            </a:r>
          </a:p>
          <a:p>
            <a:pPr lvl="0">
              <a:buNone/>
            </a:pPr>
            <a:r>
              <a:rPr lang="en-US" dirty="0" smtClean="0"/>
              <a:t>				</a:t>
            </a:r>
            <a:r>
              <a:rPr lang="id-ID" sz="2400" i="1" dirty="0" smtClean="0"/>
              <a:t>(Fiske dalam Birowo 2004)</a:t>
            </a:r>
            <a:endParaRPr lang="en-US" sz="24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Hal yang dirujuk oleh tanda, secara logis, dikenal sebagai </a:t>
            </a:r>
            <a:r>
              <a:rPr lang="id-ID" i="1" dirty="0" smtClean="0"/>
              <a:t>referen</a:t>
            </a:r>
            <a:r>
              <a:rPr lang="id-ID" dirty="0" smtClean="0"/>
              <a:t> (objek atau pentanda)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Ada dua jenis referen;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id-ID" dirty="0" smtClean="0"/>
              <a:t>(1) referen konkret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(2) </a:t>
            </a:r>
            <a:r>
              <a:rPr lang="en-US" dirty="0" err="1" smtClean="0"/>
              <a:t>referen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87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SEMIOTIKA</vt:lpstr>
      <vt:lpstr>Slide 2</vt:lpstr>
      <vt:lpstr>TANDA itu apa?</vt:lpstr>
      <vt:lpstr>Slide 4</vt:lpstr>
      <vt:lpstr>ada tiga hal yang perlu diperhatikan dalam kajian semiotika, yaitu:</vt:lpstr>
      <vt:lpstr>Slide 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</dc:title>
  <dc:creator>user</dc:creator>
  <cp:lastModifiedBy>anin</cp:lastModifiedBy>
  <cp:revision>6</cp:revision>
  <dcterms:created xsi:type="dcterms:W3CDTF">2013-06-20T04:41:58Z</dcterms:created>
  <dcterms:modified xsi:type="dcterms:W3CDTF">2014-07-11T03:47:40Z</dcterms:modified>
</cp:coreProperties>
</file>