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03893-6D08-49E4-BCB4-A8CFE851805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BEF47A-12EE-4E90-B4EA-03CE1D7D67F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IKON</a:t>
          </a:r>
          <a:endParaRPr lang="en-US" b="1" dirty="0">
            <a:solidFill>
              <a:schemeClr val="tx1"/>
            </a:solidFill>
          </a:endParaRPr>
        </a:p>
      </dgm:t>
    </dgm:pt>
    <dgm:pt modelId="{B9A15E71-20D2-45A1-9B75-F8AD5AD5DBD3}" type="parTrans" cxnId="{4481FF1B-574E-4FBE-BF3C-4D1F08C062D0}">
      <dgm:prSet/>
      <dgm:spPr/>
      <dgm:t>
        <a:bodyPr/>
        <a:lstStyle/>
        <a:p>
          <a:endParaRPr lang="en-US"/>
        </a:p>
      </dgm:t>
    </dgm:pt>
    <dgm:pt modelId="{E2270E7D-DA04-48E0-A3FE-54FA167EF264}" type="sibTrans" cxnId="{4481FF1B-574E-4FBE-BF3C-4D1F08C062D0}">
      <dgm:prSet/>
      <dgm:spPr/>
      <dgm:t>
        <a:bodyPr/>
        <a:lstStyle/>
        <a:p>
          <a:endParaRPr lang="en-US"/>
        </a:p>
      </dgm:t>
    </dgm:pt>
    <dgm:pt modelId="{409E1B80-06D1-4AAA-AFA6-E3B7F2AF3CC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Bentuk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pengecilan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objeknya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miniatur</a:t>
          </a:r>
          <a:r>
            <a:rPr lang="en-US" dirty="0" smtClean="0">
              <a:solidFill>
                <a:schemeClr val="tx1"/>
              </a:solidFill>
            </a:rPr>
            <a:t>) </a:t>
          </a:r>
          <a:r>
            <a:rPr lang="en-US" dirty="0" err="1" smtClean="0">
              <a:solidFill>
                <a:schemeClr val="tx1"/>
              </a:solidFill>
            </a:rPr>
            <a:t>mempunyai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makna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sama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objek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Contoh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dirty="0" err="1" smtClean="0">
              <a:solidFill>
                <a:schemeClr val="tx1"/>
              </a:solidFill>
            </a:rPr>
            <a:t>Foto</a:t>
          </a:r>
          <a:endParaRPr lang="en-US" dirty="0">
            <a:solidFill>
              <a:schemeClr val="tx1"/>
            </a:solidFill>
          </a:endParaRPr>
        </a:p>
      </dgm:t>
    </dgm:pt>
    <dgm:pt modelId="{CD30688A-8590-4152-9E78-0A1D3C77D1D4}" type="parTrans" cxnId="{FED9E38A-2E44-45D6-B3E5-B3B461A47D4C}">
      <dgm:prSet/>
      <dgm:spPr/>
      <dgm:t>
        <a:bodyPr/>
        <a:lstStyle/>
        <a:p>
          <a:endParaRPr lang="en-US"/>
        </a:p>
      </dgm:t>
    </dgm:pt>
    <dgm:pt modelId="{0D4AE436-3200-417F-8D6B-7432D7129D26}" type="sibTrans" cxnId="{FED9E38A-2E44-45D6-B3E5-B3B461A47D4C}">
      <dgm:prSet/>
      <dgm:spPr/>
      <dgm:t>
        <a:bodyPr/>
        <a:lstStyle/>
        <a:p>
          <a:endParaRPr lang="en-US"/>
        </a:p>
      </dgm:t>
    </dgm:pt>
    <dgm:pt modelId="{A8225EE8-BD71-4832-9BB1-59A05815E9B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INDEKS</a:t>
          </a:r>
          <a:endParaRPr lang="en-US" b="1" dirty="0">
            <a:solidFill>
              <a:schemeClr val="tx1"/>
            </a:solidFill>
          </a:endParaRPr>
        </a:p>
      </dgm:t>
    </dgm:pt>
    <dgm:pt modelId="{CEC44D36-5AB2-4428-829D-F9D9F70F0A65}" type="parTrans" cxnId="{85CF710C-DFEE-420E-9C42-62B8B9B31C19}">
      <dgm:prSet/>
      <dgm:spPr/>
      <dgm:t>
        <a:bodyPr/>
        <a:lstStyle/>
        <a:p>
          <a:endParaRPr lang="en-US"/>
        </a:p>
      </dgm:t>
    </dgm:pt>
    <dgm:pt modelId="{4149A6B6-DE5B-4810-8D82-5F9DDE1C532C}" type="sibTrans" cxnId="{85CF710C-DFEE-420E-9C42-62B8B9B31C19}">
      <dgm:prSet/>
      <dgm:spPr/>
      <dgm:t>
        <a:bodyPr/>
        <a:lstStyle/>
        <a:p>
          <a:endParaRPr lang="en-US"/>
        </a:p>
      </dgm:t>
    </dgm:pt>
    <dgm:pt modelId="{737A9F32-BDF4-47E0-BE6D-4A5DC28027C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Tanda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berkaitan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atau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mempunyai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hubungan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nyata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objek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ditunjukkan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Contoh</a:t>
          </a:r>
          <a:r>
            <a:rPr lang="en-US" dirty="0" smtClean="0">
              <a:solidFill>
                <a:schemeClr val="tx1"/>
              </a:solidFill>
            </a:rPr>
            <a:t>: </a:t>
          </a:r>
          <a:r>
            <a:rPr lang="en-US" dirty="0" err="1" smtClean="0">
              <a:solidFill>
                <a:schemeClr val="tx1"/>
              </a:solidFill>
            </a:rPr>
            <a:t>Jarum</a:t>
          </a:r>
          <a:r>
            <a:rPr lang="en-US" dirty="0" smtClean="0">
              <a:solidFill>
                <a:schemeClr val="tx1"/>
              </a:solidFill>
            </a:rPr>
            <a:t> jam </a:t>
          </a:r>
          <a:r>
            <a:rPr lang="en-US" dirty="0" err="1" smtClean="0">
              <a:solidFill>
                <a:schemeClr val="tx1"/>
              </a:solidFill>
            </a:rPr>
            <a:t>sebagai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penanda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waktu</a:t>
          </a:r>
          <a:endParaRPr lang="en-US" dirty="0">
            <a:solidFill>
              <a:schemeClr val="tx1"/>
            </a:solidFill>
          </a:endParaRPr>
        </a:p>
      </dgm:t>
    </dgm:pt>
    <dgm:pt modelId="{87A7BF4E-A2F3-4AB5-9DC8-793425C415E6}" type="parTrans" cxnId="{52D4300A-C696-4297-A3B7-283C47755F80}">
      <dgm:prSet/>
      <dgm:spPr/>
      <dgm:t>
        <a:bodyPr/>
        <a:lstStyle/>
        <a:p>
          <a:endParaRPr lang="en-US"/>
        </a:p>
      </dgm:t>
    </dgm:pt>
    <dgm:pt modelId="{8D70CEFE-AEBF-4927-92AB-12ECC13C27C8}" type="sibTrans" cxnId="{52D4300A-C696-4297-A3B7-283C47755F80}">
      <dgm:prSet/>
      <dgm:spPr/>
      <dgm:t>
        <a:bodyPr/>
        <a:lstStyle/>
        <a:p>
          <a:endParaRPr lang="en-US"/>
        </a:p>
      </dgm:t>
    </dgm:pt>
    <dgm:pt modelId="{D9A162A9-718D-4002-B46C-580856B69E7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SIMBOL</a:t>
          </a:r>
          <a:endParaRPr lang="en-US" b="1" dirty="0">
            <a:solidFill>
              <a:schemeClr val="tx1"/>
            </a:solidFill>
          </a:endParaRPr>
        </a:p>
      </dgm:t>
    </dgm:pt>
    <dgm:pt modelId="{8F4B6A16-72BC-4147-8265-B7794F255F38}" type="parTrans" cxnId="{66D64D3B-433B-47CB-B48A-BD176AFADEBE}">
      <dgm:prSet/>
      <dgm:spPr/>
      <dgm:t>
        <a:bodyPr/>
        <a:lstStyle/>
        <a:p>
          <a:endParaRPr lang="en-US"/>
        </a:p>
      </dgm:t>
    </dgm:pt>
    <dgm:pt modelId="{53D97780-4706-4467-9D56-CA2AC87E3786}" type="sibTrans" cxnId="{66D64D3B-433B-47CB-B48A-BD176AFADEBE}">
      <dgm:prSet/>
      <dgm:spPr/>
      <dgm:t>
        <a:bodyPr/>
        <a:lstStyle/>
        <a:p>
          <a:endParaRPr lang="en-US"/>
        </a:p>
      </dgm:t>
    </dgm:pt>
    <dgm:pt modelId="{4AF839C9-CD82-44DD-A50C-2AFD7845529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Tanda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keterkaitan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objek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petandanya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berlaku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dalam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padangan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atau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kesepakatan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umum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atau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tradisi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Contoh</a:t>
          </a:r>
          <a:r>
            <a:rPr lang="en-US" dirty="0" smtClean="0">
              <a:solidFill>
                <a:schemeClr val="tx1"/>
              </a:solidFill>
            </a:rPr>
            <a:t>: </a:t>
          </a:r>
          <a:r>
            <a:rPr lang="en-US" dirty="0" err="1" smtClean="0">
              <a:solidFill>
                <a:schemeClr val="tx1"/>
              </a:solidFill>
            </a:rPr>
            <a:t>Rambu-rambu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lalu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lintas</a:t>
          </a:r>
          <a:r>
            <a:rPr lang="en-US" dirty="0" smtClean="0">
              <a:solidFill>
                <a:schemeClr val="tx1"/>
              </a:solidFill>
            </a:rPr>
            <a:t>.</a:t>
          </a:r>
          <a:endParaRPr lang="en-US" dirty="0">
            <a:solidFill>
              <a:schemeClr val="tx1"/>
            </a:solidFill>
          </a:endParaRPr>
        </a:p>
      </dgm:t>
    </dgm:pt>
    <dgm:pt modelId="{47F2C826-D7E9-4E99-A899-DCF6DCFE9775}" type="parTrans" cxnId="{4C723D0F-DC10-4241-ADE3-2C1B9D252BCE}">
      <dgm:prSet/>
      <dgm:spPr/>
      <dgm:t>
        <a:bodyPr/>
        <a:lstStyle/>
        <a:p>
          <a:endParaRPr lang="en-US"/>
        </a:p>
      </dgm:t>
    </dgm:pt>
    <dgm:pt modelId="{94C9B6D9-32FB-4AC8-BFA2-8396112DB4C2}" type="sibTrans" cxnId="{4C723D0F-DC10-4241-ADE3-2C1B9D252BCE}">
      <dgm:prSet/>
      <dgm:spPr/>
      <dgm:t>
        <a:bodyPr/>
        <a:lstStyle/>
        <a:p>
          <a:endParaRPr lang="en-US"/>
        </a:p>
      </dgm:t>
    </dgm:pt>
    <dgm:pt modelId="{641A47E0-DEE3-45E7-AFE9-15EC665D5260}" type="pres">
      <dgm:prSet presAssocID="{69003893-6D08-49E4-BCB4-A8CFE85180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187A09-886B-4197-83D1-2C207DCA8249}" type="pres">
      <dgm:prSet presAssocID="{62BEF47A-12EE-4E90-B4EA-03CE1D7D67FF}" presName="composite" presStyleCnt="0"/>
      <dgm:spPr/>
    </dgm:pt>
    <dgm:pt modelId="{AE3B7C74-C2D8-493D-8BAF-032E1F39D654}" type="pres">
      <dgm:prSet presAssocID="{62BEF47A-12EE-4E90-B4EA-03CE1D7D67F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7AB7-1247-4B07-8698-37E0837BF6E4}" type="pres">
      <dgm:prSet presAssocID="{62BEF47A-12EE-4E90-B4EA-03CE1D7D67FF}" presName="descendantText" presStyleLbl="alignAcc1" presStyleIdx="0" presStyleCnt="3" custLinFactNeighborX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7D316-56DE-4A65-85A1-17A75E557381}" type="pres">
      <dgm:prSet presAssocID="{E2270E7D-DA04-48E0-A3FE-54FA167EF264}" presName="sp" presStyleCnt="0"/>
      <dgm:spPr/>
    </dgm:pt>
    <dgm:pt modelId="{88E771AE-CF75-4B99-B023-0D2AF8D138B4}" type="pres">
      <dgm:prSet presAssocID="{A8225EE8-BD71-4832-9BB1-59A05815E9BD}" presName="composite" presStyleCnt="0"/>
      <dgm:spPr/>
    </dgm:pt>
    <dgm:pt modelId="{2E15C38B-8506-4244-B8B2-372EFC7AC36D}" type="pres">
      <dgm:prSet presAssocID="{A8225EE8-BD71-4832-9BB1-59A05815E9B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B768-AAA1-4201-BC2B-51450819DEDB}" type="pres">
      <dgm:prSet presAssocID="{A8225EE8-BD71-4832-9BB1-59A05815E9B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FFCD8-7C7A-4FC0-B2C0-7110970F9A49}" type="pres">
      <dgm:prSet presAssocID="{4149A6B6-DE5B-4810-8D82-5F9DDE1C532C}" presName="sp" presStyleCnt="0"/>
      <dgm:spPr/>
    </dgm:pt>
    <dgm:pt modelId="{59DD88DD-7754-45D9-B78C-FD1F674932E9}" type="pres">
      <dgm:prSet presAssocID="{D9A162A9-718D-4002-B46C-580856B69E78}" presName="composite" presStyleCnt="0"/>
      <dgm:spPr/>
    </dgm:pt>
    <dgm:pt modelId="{D252995D-C1EE-4FAC-99F4-231941825A6B}" type="pres">
      <dgm:prSet presAssocID="{D9A162A9-718D-4002-B46C-580856B69E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203D5-DA42-4C31-AC82-284EA27F671F}" type="pres">
      <dgm:prSet presAssocID="{D9A162A9-718D-4002-B46C-580856B69E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263CC7-180F-4393-98EB-A779A121AE18}" type="presOf" srcId="{737A9F32-BDF4-47E0-BE6D-4A5DC28027CD}" destId="{A286B768-AAA1-4201-BC2B-51450819DEDB}" srcOrd="0" destOrd="0" presId="urn:microsoft.com/office/officeart/2005/8/layout/chevron2"/>
    <dgm:cxn modelId="{66D64D3B-433B-47CB-B48A-BD176AFADEBE}" srcId="{69003893-6D08-49E4-BCB4-A8CFE8518050}" destId="{D9A162A9-718D-4002-B46C-580856B69E78}" srcOrd="2" destOrd="0" parTransId="{8F4B6A16-72BC-4147-8265-B7794F255F38}" sibTransId="{53D97780-4706-4467-9D56-CA2AC87E3786}"/>
    <dgm:cxn modelId="{514414E1-07C8-407F-9DA4-5A1DE60C1577}" type="presOf" srcId="{69003893-6D08-49E4-BCB4-A8CFE8518050}" destId="{641A47E0-DEE3-45E7-AFE9-15EC665D5260}" srcOrd="0" destOrd="0" presId="urn:microsoft.com/office/officeart/2005/8/layout/chevron2"/>
    <dgm:cxn modelId="{867766CF-909C-4364-AF7F-FE05F8496F91}" type="presOf" srcId="{4AF839C9-CD82-44DD-A50C-2AFD78455294}" destId="{F67203D5-DA42-4C31-AC82-284EA27F671F}" srcOrd="0" destOrd="0" presId="urn:microsoft.com/office/officeart/2005/8/layout/chevron2"/>
    <dgm:cxn modelId="{85CF710C-DFEE-420E-9C42-62B8B9B31C19}" srcId="{69003893-6D08-49E4-BCB4-A8CFE8518050}" destId="{A8225EE8-BD71-4832-9BB1-59A05815E9BD}" srcOrd="1" destOrd="0" parTransId="{CEC44D36-5AB2-4428-829D-F9D9F70F0A65}" sibTransId="{4149A6B6-DE5B-4810-8D82-5F9DDE1C532C}"/>
    <dgm:cxn modelId="{4C723D0F-DC10-4241-ADE3-2C1B9D252BCE}" srcId="{D9A162A9-718D-4002-B46C-580856B69E78}" destId="{4AF839C9-CD82-44DD-A50C-2AFD78455294}" srcOrd="0" destOrd="0" parTransId="{47F2C826-D7E9-4E99-A899-DCF6DCFE9775}" sibTransId="{94C9B6D9-32FB-4AC8-BFA2-8396112DB4C2}"/>
    <dgm:cxn modelId="{95B96294-A292-4F2F-BAC2-0444622BA7FD}" type="presOf" srcId="{D9A162A9-718D-4002-B46C-580856B69E78}" destId="{D252995D-C1EE-4FAC-99F4-231941825A6B}" srcOrd="0" destOrd="0" presId="urn:microsoft.com/office/officeart/2005/8/layout/chevron2"/>
    <dgm:cxn modelId="{9B37D6D5-7022-47A2-BF4A-00E620F6D823}" type="presOf" srcId="{62BEF47A-12EE-4E90-B4EA-03CE1D7D67FF}" destId="{AE3B7C74-C2D8-493D-8BAF-032E1F39D654}" srcOrd="0" destOrd="0" presId="urn:microsoft.com/office/officeart/2005/8/layout/chevron2"/>
    <dgm:cxn modelId="{FED9E38A-2E44-45D6-B3E5-B3B461A47D4C}" srcId="{62BEF47A-12EE-4E90-B4EA-03CE1D7D67FF}" destId="{409E1B80-06D1-4AAA-AFA6-E3B7F2AF3CC2}" srcOrd="0" destOrd="0" parTransId="{CD30688A-8590-4152-9E78-0A1D3C77D1D4}" sibTransId="{0D4AE436-3200-417F-8D6B-7432D7129D26}"/>
    <dgm:cxn modelId="{4481FF1B-574E-4FBE-BF3C-4D1F08C062D0}" srcId="{69003893-6D08-49E4-BCB4-A8CFE8518050}" destId="{62BEF47A-12EE-4E90-B4EA-03CE1D7D67FF}" srcOrd="0" destOrd="0" parTransId="{B9A15E71-20D2-45A1-9B75-F8AD5AD5DBD3}" sibTransId="{E2270E7D-DA04-48E0-A3FE-54FA167EF264}"/>
    <dgm:cxn modelId="{176475AA-F451-4366-9EC0-AB80CA346D06}" type="presOf" srcId="{A8225EE8-BD71-4832-9BB1-59A05815E9BD}" destId="{2E15C38B-8506-4244-B8B2-372EFC7AC36D}" srcOrd="0" destOrd="0" presId="urn:microsoft.com/office/officeart/2005/8/layout/chevron2"/>
    <dgm:cxn modelId="{9C84455D-769B-4FC0-8982-21C7006AB045}" type="presOf" srcId="{409E1B80-06D1-4AAA-AFA6-E3B7F2AF3CC2}" destId="{28D37AB7-1247-4B07-8698-37E0837BF6E4}" srcOrd="0" destOrd="0" presId="urn:microsoft.com/office/officeart/2005/8/layout/chevron2"/>
    <dgm:cxn modelId="{52D4300A-C696-4297-A3B7-283C47755F80}" srcId="{A8225EE8-BD71-4832-9BB1-59A05815E9BD}" destId="{737A9F32-BDF4-47E0-BE6D-4A5DC28027CD}" srcOrd="0" destOrd="0" parTransId="{87A7BF4E-A2F3-4AB5-9DC8-793425C415E6}" sibTransId="{8D70CEFE-AEBF-4927-92AB-12ECC13C27C8}"/>
    <dgm:cxn modelId="{BE3C0EDE-1A66-4920-855B-D975A975A0D4}" type="presParOf" srcId="{641A47E0-DEE3-45E7-AFE9-15EC665D5260}" destId="{2F187A09-886B-4197-83D1-2C207DCA8249}" srcOrd="0" destOrd="0" presId="urn:microsoft.com/office/officeart/2005/8/layout/chevron2"/>
    <dgm:cxn modelId="{93FC0A83-42D9-4856-B6A7-AB060422A7A5}" type="presParOf" srcId="{2F187A09-886B-4197-83D1-2C207DCA8249}" destId="{AE3B7C74-C2D8-493D-8BAF-032E1F39D654}" srcOrd="0" destOrd="0" presId="urn:microsoft.com/office/officeart/2005/8/layout/chevron2"/>
    <dgm:cxn modelId="{84071AED-3E48-456C-9ACD-AFD38CA0AA10}" type="presParOf" srcId="{2F187A09-886B-4197-83D1-2C207DCA8249}" destId="{28D37AB7-1247-4B07-8698-37E0837BF6E4}" srcOrd="1" destOrd="0" presId="urn:microsoft.com/office/officeart/2005/8/layout/chevron2"/>
    <dgm:cxn modelId="{52DE0279-9CB1-4181-ACC8-F2E40DCC656C}" type="presParOf" srcId="{641A47E0-DEE3-45E7-AFE9-15EC665D5260}" destId="{FCC7D316-56DE-4A65-85A1-17A75E557381}" srcOrd="1" destOrd="0" presId="urn:microsoft.com/office/officeart/2005/8/layout/chevron2"/>
    <dgm:cxn modelId="{1FECF134-49CD-45AC-AB92-5D9C9D5CB457}" type="presParOf" srcId="{641A47E0-DEE3-45E7-AFE9-15EC665D5260}" destId="{88E771AE-CF75-4B99-B023-0D2AF8D138B4}" srcOrd="2" destOrd="0" presId="urn:microsoft.com/office/officeart/2005/8/layout/chevron2"/>
    <dgm:cxn modelId="{EB6A1B73-9F47-46A3-A09E-9CA9556C9F1A}" type="presParOf" srcId="{88E771AE-CF75-4B99-B023-0D2AF8D138B4}" destId="{2E15C38B-8506-4244-B8B2-372EFC7AC36D}" srcOrd="0" destOrd="0" presId="urn:microsoft.com/office/officeart/2005/8/layout/chevron2"/>
    <dgm:cxn modelId="{6A88AACD-5C64-4AC4-ADDD-BB1C09965BEE}" type="presParOf" srcId="{88E771AE-CF75-4B99-B023-0D2AF8D138B4}" destId="{A286B768-AAA1-4201-BC2B-51450819DEDB}" srcOrd="1" destOrd="0" presId="urn:microsoft.com/office/officeart/2005/8/layout/chevron2"/>
    <dgm:cxn modelId="{2EBEE0D8-53C5-41FA-AC1D-48F0E47F7DB2}" type="presParOf" srcId="{641A47E0-DEE3-45E7-AFE9-15EC665D5260}" destId="{22AFFCD8-7C7A-4FC0-B2C0-7110970F9A49}" srcOrd="3" destOrd="0" presId="urn:microsoft.com/office/officeart/2005/8/layout/chevron2"/>
    <dgm:cxn modelId="{FC8192CA-F9D9-4615-8CBF-18452B5BA46A}" type="presParOf" srcId="{641A47E0-DEE3-45E7-AFE9-15EC665D5260}" destId="{59DD88DD-7754-45D9-B78C-FD1F674932E9}" srcOrd="4" destOrd="0" presId="urn:microsoft.com/office/officeart/2005/8/layout/chevron2"/>
    <dgm:cxn modelId="{D3AB2E35-4445-4CD7-A80B-C0579DB51A43}" type="presParOf" srcId="{59DD88DD-7754-45D9-B78C-FD1F674932E9}" destId="{D252995D-C1EE-4FAC-99F4-231941825A6B}" srcOrd="0" destOrd="0" presId="urn:microsoft.com/office/officeart/2005/8/layout/chevron2"/>
    <dgm:cxn modelId="{D8819569-7C96-4A51-817D-92D56671085D}" type="presParOf" srcId="{59DD88DD-7754-45D9-B78C-FD1F674932E9}" destId="{F67203D5-DA42-4C31-AC82-284EA27F671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BDEE-DE8E-447E-BF77-6B86656D7571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503F-2192-4129-B515-F13A8ACE5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Semiotika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sz="6600" dirty="0" smtClean="0"/>
              <a:t>Charles Sanders Pierce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Dosen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Ade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Suryani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M.Soc.Sc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24000"/>
            <a:ext cx="5562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Semiotika adalah proses simbolisasi atau representasi (semiosis). Proses, yaitu dinamika yang terpadu di dalamnya tiga unsur dinamis, yakni </a:t>
            </a:r>
            <a:r>
              <a:rPr lang="id-ID" sz="3200" dirty="0" smtClean="0">
                <a:solidFill>
                  <a:srgbClr val="FFFF00"/>
                </a:solidFill>
              </a:rPr>
              <a:t>tidak tetap, tidak final, dan tidak pasti</a:t>
            </a:r>
            <a:r>
              <a:rPr lang="id-ID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86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4000" i="1" dirty="0"/>
              <a:t>representament </a:t>
            </a:r>
            <a:endParaRPr lang="en-US" sz="4000" dirty="0" smtClean="0"/>
          </a:p>
          <a:p>
            <a:r>
              <a:rPr lang="id-ID" sz="2000" dirty="0" smtClean="0"/>
              <a:t>lambang </a:t>
            </a:r>
            <a:r>
              <a:rPr lang="id-ID" sz="2000" dirty="0"/>
              <a:t>(</a:t>
            </a:r>
            <a:r>
              <a:rPr lang="id-ID" sz="2000" i="1" dirty="0"/>
              <a:t>sign</a:t>
            </a:r>
            <a:r>
              <a:rPr lang="id-ID" sz="2000" dirty="0"/>
              <a:t>) dengan pengertian sebagai </a:t>
            </a:r>
            <a:r>
              <a:rPr lang="id-ID" sz="2000" i="1" dirty="0"/>
              <a:t>something which stands to somebody for something in some respect or capacity </a:t>
            </a:r>
            <a:r>
              <a:rPr lang="id-ID" sz="2000" dirty="0"/>
              <a:t>(sesuatu yang mewakili sesuatu bagi seseorang dalam suatu hal atau kapasitas </a:t>
            </a:r>
            <a:endParaRPr lang="en-US" sz="2000" dirty="0" smtClean="0"/>
          </a:p>
          <a:p>
            <a:r>
              <a:rPr lang="id-ID" sz="2000" dirty="0" smtClean="0"/>
              <a:t>(</a:t>
            </a:r>
            <a:r>
              <a:rPr lang="id-ID" sz="2000" dirty="0"/>
              <a:t>Matterlart dan Matterlart dalam Pawito, 2007)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1066800"/>
            <a:ext cx="54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2800" dirty="0"/>
              <a:t>Segala sesuatu menurut Pierce adalah lambang, bahkan alam raya ini pula sebenarnya adalah suatu lambang yang bukan main dahsyat sifatnya (</a:t>
            </a:r>
            <a:r>
              <a:rPr lang="id-ID" sz="2800" i="1" dirty="0"/>
              <a:t>great representament)</a:t>
            </a:r>
            <a:r>
              <a:rPr lang="id-ID" sz="2800" dirty="0"/>
              <a:t> (Pawito, 2007)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85800"/>
            <a:ext cx="4681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3600" b="1" dirty="0"/>
              <a:t>segitiga </a:t>
            </a:r>
            <a:r>
              <a:rPr lang="id-ID" sz="3600" b="1" dirty="0" smtClean="0"/>
              <a:t>semiotik</a:t>
            </a:r>
            <a:r>
              <a:rPr lang="en-US" sz="3600" b="1" dirty="0" smtClean="0"/>
              <a:t> Pierce</a:t>
            </a:r>
            <a:endParaRPr lang="en-US" sz="3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819400" y="2667000"/>
            <a:ext cx="2667000" cy="22860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2057400"/>
            <a:ext cx="2574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Representame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(X)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47800" y="5029200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Object (Y)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724400" y="4953000"/>
            <a:ext cx="2426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(X=Y)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600200"/>
            <a:ext cx="61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semiotika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tanda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objek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ditunjukkan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tanda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faktor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penafsirnya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interpretant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).</a:t>
            </a:r>
            <a:endParaRPr lang="en-U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839200" cy="889464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Pierce </a:t>
            </a:r>
            <a:r>
              <a:rPr lang="en-US" sz="3600" dirty="0" err="1" smtClean="0"/>
              <a:t>membedakan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tanda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3 </a:t>
            </a:r>
            <a:r>
              <a:rPr lang="en-US" sz="3600" dirty="0" err="1" smtClean="0"/>
              <a:t>tipe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227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Semiotika  Charles Sanders Pierce</vt:lpstr>
      <vt:lpstr>Slide 2</vt:lpstr>
      <vt:lpstr>Slide 3</vt:lpstr>
      <vt:lpstr>Slide 4</vt:lpstr>
      <vt:lpstr>Slide 5</vt:lpstr>
      <vt:lpstr>Slide 6</vt:lpstr>
      <vt:lpstr>Pierce membedakan tanda dalam 3 tipe: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 Charles Sanders Pierce</dc:title>
  <dc:creator>user</dc:creator>
  <cp:lastModifiedBy>anin</cp:lastModifiedBy>
  <cp:revision>4</cp:revision>
  <dcterms:created xsi:type="dcterms:W3CDTF">2013-07-04T02:49:16Z</dcterms:created>
  <dcterms:modified xsi:type="dcterms:W3CDTF">2014-07-11T03:48:37Z</dcterms:modified>
</cp:coreProperties>
</file>