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8" r:id="rId4"/>
    <p:sldId id="264" r:id="rId5"/>
    <p:sldId id="257" r:id="rId6"/>
    <p:sldId id="259" r:id="rId7"/>
    <p:sldId id="260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E86CBE1-9F50-497A-88C1-F577D9A91CC3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39829C7-5098-4673-8A2B-38040D17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CBE1-9F50-497A-88C1-F577D9A91CC3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29C7-5098-4673-8A2B-38040D17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CBE1-9F50-497A-88C1-F577D9A91CC3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29C7-5098-4673-8A2B-38040D17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E86CBE1-9F50-497A-88C1-F577D9A91CC3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29C7-5098-4673-8A2B-38040D17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E86CBE1-9F50-497A-88C1-F577D9A91CC3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39829C7-5098-4673-8A2B-38040D1719E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E86CBE1-9F50-497A-88C1-F577D9A91CC3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39829C7-5098-4673-8A2B-38040D17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E86CBE1-9F50-497A-88C1-F577D9A91CC3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39829C7-5098-4673-8A2B-38040D17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CBE1-9F50-497A-88C1-F577D9A91CC3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29C7-5098-4673-8A2B-38040D17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E86CBE1-9F50-497A-88C1-F577D9A91CC3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39829C7-5098-4673-8A2B-38040D17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E86CBE1-9F50-497A-88C1-F577D9A91CC3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39829C7-5098-4673-8A2B-38040D17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E86CBE1-9F50-497A-88C1-F577D9A91CC3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39829C7-5098-4673-8A2B-38040D17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E86CBE1-9F50-497A-88C1-F577D9A91CC3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39829C7-5098-4673-8A2B-38040D171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8.gif"/><Relationship Id="rId12" Type="http://schemas.openxmlformats.org/officeDocument/2006/relationships/image" Target="../media/image13.jpeg"/><Relationship Id="rId2" Type="http://schemas.openxmlformats.org/officeDocument/2006/relationships/image" Target="../media/image3.jpeg"/><Relationship Id="rId16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5" Type="http://schemas.openxmlformats.org/officeDocument/2006/relationships/image" Target="../media/image1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SEMIOTIKA BUDAYA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Dosen</a:t>
            </a:r>
            <a:r>
              <a:rPr lang="en-US" dirty="0" smtClean="0"/>
              <a:t>: </a:t>
            </a:r>
          </a:p>
          <a:p>
            <a:r>
              <a:rPr lang="en-US" dirty="0" smtClean="0"/>
              <a:t>Ade </a:t>
            </a:r>
            <a:r>
              <a:rPr lang="en-US" dirty="0" err="1" smtClean="0"/>
              <a:t>Suryani</a:t>
            </a:r>
            <a:r>
              <a:rPr lang="en-US" dirty="0" smtClean="0"/>
              <a:t>, </a:t>
            </a:r>
            <a:r>
              <a:rPr lang="en-US" dirty="0" err="1" smtClean="0"/>
              <a:t>M.Soc.Sc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b="1" i="1" dirty="0" smtClean="0"/>
              <a:t>Semua kenyataan cultural adalah tanda. Kita memang hidup di dunia yang penuh dengan tanda dan diri kitapun bagian dari tanda itu sendiri.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066800"/>
            <a:ext cx="5715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John A. Walker</a:t>
            </a:r>
            <a:r>
              <a:rPr lang="en-US" sz="2400" dirty="0" smtClean="0"/>
              <a:t> </a:t>
            </a:r>
            <a:r>
              <a:rPr lang="en-US" sz="2400" dirty="0" err="1" smtClean="0"/>
              <a:t>menjelaskan</a:t>
            </a:r>
            <a:r>
              <a:rPr lang="en-US" sz="2400" dirty="0" smtClean="0"/>
              <a:t>: </a:t>
            </a:r>
            <a:r>
              <a:rPr lang="en-US" sz="2400" dirty="0" err="1" smtClean="0"/>
              <a:t>semiotika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“</a:t>
            </a:r>
            <a:r>
              <a:rPr lang="en-US" sz="2400" dirty="0" err="1" smtClean="0"/>
              <a:t>ilmu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mengkaji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tanda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bagian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dari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kehidupan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sosial</a:t>
            </a:r>
            <a:r>
              <a:rPr lang="en-US" sz="2400" dirty="0" smtClean="0"/>
              <a:t>”.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Definisi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relasi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sistem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tanda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penerapannya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dalam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masyarakat</a:t>
            </a:r>
            <a:r>
              <a:rPr lang="en-US" sz="2400" dirty="0" smtClean="0"/>
              <a:t>.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tanda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ditempa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budaya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68580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err="1"/>
              <a:t>Penerapan</a:t>
            </a:r>
            <a:r>
              <a:rPr lang="en-US" sz="2400" dirty="0"/>
              <a:t> </a:t>
            </a:r>
            <a:r>
              <a:rPr lang="en-US" sz="2400" dirty="0" err="1"/>
              <a:t>semiotika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menginterpretasi</a:t>
            </a:r>
            <a:r>
              <a:rPr lang="en-US" sz="2400" dirty="0"/>
              <a:t> </a:t>
            </a:r>
            <a:r>
              <a:rPr lang="en-US" sz="2400" dirty="0" err="1"/>
              <a:t>budaya</a:t>
            </a:r>
            <a:r>
              <a:rPr lang="en-US" sz="2400" dirty="0"/>
              <a:t> </a:t>
            </a:r>
            <a:r>
              <a:rPr lang="en-US" sz="2400" dirty="0" err="1"/>
              <a:t>dipelopori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FF00"/>
                </a:solidFill>
              </a:rPr>
              <a:t>Roland Barthes</a:t>
            </a:r>
            <a:r>
              <a:rPr lang="en-US" sz="2400" dirty="0"/>
              <a:t>,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semiotikus</a:t>
            </a:r>
            <a:r>
              <a:rPr lang="en-US" sz="2400" dirty="0"/>
              <a:t> </a:t>
            </a:r>
            <a:r>
              <a:rPr lang="en-US" sz="2400" dirty="0" err="1"/>
              <a:t>Prancis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50an, yang </a:t>
            </a:r>
            <a:r>
              <a:rPr lang="en-US" sz="2400" dirty="0" err="1"/>
              <a:t>dia</a:t>
            </a:r>
            <a:r>
              <a:rPr lang="en-US" sz="2400" dirty="0"/>
              <a:t> </a:t>
            </a:r>
            <a:r>
              <a:rPr lang="en-US" sz="2400" dirty="0" err="1"/>
              <a:t>tuangkan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bukunya</a:t>
            </a:r>
            <a:r>
              <a:rPr lang="en-US" sz="2400" dirty="0"/>
              <a:t> yang </a:t>
            </a:r>
            <a:r>
              <a:rPr lang="en-US" sz="2400" dirty="0" err="1"/>
              <a:t>berjudul</a:t>
            </a:r>
            <a:r>
              <a:rPr lang="en-US" sz="2400" dirty="0"/>
              <a:t> </a:t>
            </a:r>
            <a:r>
              <a:rPr lang="en-US" sz="2400" i="1" dirty="0"/>
              <a:t>Mythologies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286000" y="3962400"/>
            <a:ext cx="5791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/>
              <a:t>Barthes </a:t>
            </a:r>
            <a:r>
              <a:rPr lang="en-US" sz="2400" dirty="0" err="1"/>
              <a:t>mengangkat</a:t>
            </a:r>
            <a:r>
              <a:rPr lang="en-US" sz="2400" dirty="0"/>
              <a:t> </a:t>
            </a:r>
            <a:r>
              <a:rPr lang="en-US" sz="2400" dirty="0" err="1"/>
              <a:t>masalah-masalah</a:t>
            </a:r>
            <a:r>
              <a:rPr lang="en-US" sz="2400" dirty="0"/>
              <a:t> yang </a:t>
            </a:r>
            <a:r>
              <a:rPr lang="en-US" sz="2400" dirty="0" err="1"/>
              <a:t>kontemporer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Prancis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menganalisis</a:t>
            </a:r>
            <a:r>
              <a:rPr lang="en-US" sz="2400" dirty="0"/>
              <a:t> </a:t>
            </a:r>
            <a:r>
              <a:rPr lang="en-US" sz="2400" dirty="0" err="1"/>
              <a:t>signifikansi</a:t>
            </a:r>
            <a:r>
              <a:rPr lang="en-US" sz="2400" dirty="0"/>
              <a:t> </a:t>
            </a:r>
            <a:r>
              <a:rPr lang="en-US" sz="2400" dirty="0" err="1"/>
              <a:t>budaya</a:t>
            </a:r>
            <a:r>
              <a:rPr lang="en-US" sz="2400" dirty="0"/>
              <a:t>, </a:t>
            </a:r>
            <a:r>
              <a:rPr lang="en-US" sz="2400" dirty="0" err="1"/>
              <a:t>mulai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gulat</a:t>
            </a:r>
            <a:r>
              <a:rPr lang="en-US" sz="2400" dirty="0"/>
              <a:t> </a:t>
            </a:r>
            <a:r>
              <a:rPr lang="en-US" sz="2400" dirty="0" err="1"/>
              <a:t>profesional</a:t>
            </a:r>
            <a:r>
              <a:rPr lang="en-US" sz="2400" dirty="0"/>
              <a:t>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budaya</a:t>
            </a:r>
            <a:r>
              <a:rPr lang="en-US" sz="2400" dirty="0"/>
              <a:t> </a:t>
            </a:r>
            <a:r>
              <a:rPr lang="en-US" sz="2400" i="1" dirty="0"/>
              <a:t>striptease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semacamnya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066800"/>
            <a:ext cx="5867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rgbClr val="FFFF00"/>
                </a:solidFill>
              </a:rPr>
              <a:t>Budaya</a:t>
            </a:r>
            <a:r>
              <a:rPr lang="en-US" sz="2400" dirty="0" smtClean="0"/>
              <a:t>,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,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dilihat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bangunan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dibangun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kombinasi</a:t>
            </a:r>
            <a:r>
              <a:rPr lang="en-US" sz="2400" dirty="0" smtClean="0"/>
              <a:t> </a:t>
            </a:r>
            <a:r>
              <a:rPr lang="en-US" sz="2400" dirty="0" err="1" smtClean="0"/>
              <a:t>tanda-tanda</a:t>
            </a:r>
            <a:r>
              <a:rPr lang="en-US" sz="2400" dirty="0" smtClean="0"/>
              <a:t>,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(code),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makna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905000" y="3505200"/>
            <a:ext cx="5867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selama</a:t>
            </a:r>
            <a:r>
              <a:rPr lang="en-US" sz="2400" dirty="0" smtClean="0"/>
              <a:t> </a:t>
            </a:r>
            <a:r>
              <a:rPr lang="en-US" sz="2400" dirty="0" err="1" smtClean="0"/>
              <a:t>unsur-unsur</a:t>
            </a:r>
            <a:r>
              <a:rPr lang="en-US" sz="2400" dirty="0" smtClean="0"/>
              <a:t> </a:t>
            </a:r>
            <a:r>
              <a:rPr lang="en-US" sz="2400" dirty="0" err="1" smtClean="0"/>
              <a:t>kebudayaan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mengandung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dirinya</a:t>
            </a:r>
            <a:r>
              <a:rPr lang="en-US" sz="2400" dirty="0" smtClean="0"/>
              <a:t> </a:t>
            </a:r>
            <a:r>
              <a:rPr lang="en-US" sz="2400" dirty="0" err="1" smtClean="0"/>
              <a:t>makna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ia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tanda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objek</a:t>
            </a:r>
            <a:r>
              <a:rPr lang="en-US" sz="2400" dirty="0" smtClean="0"/>
              <a:t> </a:t>
            </a:r>
            <a:r>
              <a:rPr lang="en-US" sz="2400" dirty="0" err="1" smtClean="0"/>
              <a:t>kajian</a:t>
            </a:r>
            <a:r>
              <a:rPr lang="en-US" sz="2400" dirty="0" smtClean="0"/>
              <a:t> </a:t>
            </a:r>
            <a:r>
              <a:rPr lang="en-US" sz="2400" dirty="0" err="1" smtClean="0"/>
              <a:t>semiotik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1524000"/>
            <a:ext cx="6629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orang</a:t>
            </a:r>
            <a:r>
              <a:rPr lang="en-US" sz="2400" dirty="0"/>
              <a:t> </a:t>
            </a:r>
            <a:r>
              <a:rPr lang="en-US" sz="2400" dirty="0" err="1"/>
              <a:t>makan</a:t>
            </a:r>
            <a:r>
              <a:rPr lang="en-US" sz="2400" dirty="0"/>
              <a:t>, </a:t>
            </a:r>
            <a:r>
              <a:rPr lang="en-US" sz="2400" dirty="0" err="1"/>
              <a:t>rias</a:t>
            </a:r>
            <a:r>
              <a:rPr lang="en-US" sz="2400" dirty="0"/>
              <a:t> </a:t>
            </a:r>
            <a:r>
              <a:rPr lang="en-US" sz="2400" dirty="0" err="1"/>
              <a:t>wajah</a:t>
            </a:r>
            <a:r>
              <a:rPr lang="en-US" sz="2400" dirty="0"/>
              <a:t> yang </a:t>
            </a:r>
            <a:r>
              <a:rPr lang="en-US" sz="2400" dirty="0" err="1"/>
              <a:t>dikenakan</a:t>
            </a:r>
            <a:r>
              <a:rPr lang="en-US" sz="2400" dirty="0"/>
              <a:t>, </a:t>
            </a:r>
            <a:r>
              <a:rPr lang="en-US" sz="2400" dirty="0" err="1"/>
              <a:t>kata-kata</a:t>
            </a:r>
            <a:r>
              <a:rPr lang="en-US" sz="2400" dirty="0"/>
              <a:t> yang </a:t>
            </a:r>
            <a:r>
              <a:rPr lang="en-US" sz="2400" dirty="0" err="1"/>
              <a:t>ditemukan</a:t>
            </a:r>
            <a:r>
              <a:rPr lang="en-US" sz="2400" dirty="0"/>
              <a:t>, </a:t>
            </a:r>
            <a:r>
              <a:rPr lang="en-US" sz="2400" dirty="0" err="1"/>
              <a:t>benda-benda</a:t>
            </a:r>
            <a:r>
              <a:rPr lang="en-US" sz="2400" dirty="0"/>
              <a:t> yang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buat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pakai</a:t>
            </a:r>
            <a:r>
              <a:rPr lang="en-US" sz="2400" dirty="0"/>
              <a:t>, </a:t>
            </a:r>
            <a:r>
              <a:rPr lang="en-US" sz="2400" dirty="0" err="1"/>
              <a:t>mitos-mitos</a:t>
            </a:r>
            <a:r>
              <a:rPr lang="en-US" sz="2400" dirty="0"/>
              <a:t> yang </a:t>
            </a:r>
            <a:r>
              <a:rPr lang="en-US" sz="2400" dirty="0" err="1"/>
              <a:t>diceritakan</a:t>
            </a:r>
            <a:r>
              <a:rPr lang="en-US" sz="2400" dirty="0"/>
              <a:t>, ritual yang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lakukan</a:t>
            </a:r>
            <a:r>
              <a:rPr lang="en-US" sz="2400" dirty="0"/>
              <a:t>, </a:t>
            </a: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seksual</a:t>
            </a:r>
            <a:r>
              <a:rPr lang="en-US" sz="2400" dirty="0"/>
              <a:t> yang </a:t>
            </a:r>
            <a:r>
              <a:rPr lang="en-US" sz="2400" dirty="0" err="1"/>
              <a:t>meraka</a:t>
            </a:r>
            <a:r>
              <a:rPr lang="en-US" sz="2400" dirty="0"/>
              <a:t> </a:t>
            </a:r>
            <a:r>
              <a:rPr lang="en-US" sz="2400" dirty="0" err="1"/>
              <a:t>anut</a:t>
            </a:r>
            <a:r>
              <a:rPr lang="en-US" sz="2400" dirty="0"/>
              <a:t>, </a:t>
            </a:r>
            <a:r>
              <a:rPr lang="en-US" sz="2400" dirty="0" err="1"/>
              <a:t>seni</a:t>
            </a:r>
            <a:r>
              <a:rPr lang="en-US" sz="2400" dirty="0"/>
              <a:t> yang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apresiasi</a:t>
            </a:r>
            <a:r>
              <a:rPr lang="en-US" sz="2400" dirty="0"/>
              <a:t>, </a:t>
            </a:r>
            <a:r>
              <a:rPr lang="en-US" sz="2400" dirty="0" err="1"/>
              <a:t>cerita-cerita</a:t>
            </a:r>
            <a:r>
              <a:rPr lang="en-US" sz="2400" dirty="0"/>
              <a:t> yang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sampaikan</a:t>
            </a:r>
            <a:r>
              <a:rPr lang="en-US" sz="2400" dirty="0"/>
              <a:t>, </a:t>
            </a:r>
            <a:r>
              <a:rPr lang="en-US" sz="2400" dirty="0" err="1"/>
              <a:t>kesemuanya</a:t>
            </a:r>
            <a:r>
              <a:rPr lang="en-US" sz="2400" dirty="0"/>
              <a:t> </a:t>
            </a:r>
            <a:r>
              <a:rPr lang="en-US" sz="2400" dirty="0" err="1"/>
              <a:t>berakar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unsur-unsur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pemaknaan</a:t>
            </a:r>
            <a:r>
              <a:rPr lang="en-US" sz="2400" b="1" dirty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1443841"/>
            <a:ext cx="64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/>
              <a:t>Setiap</a:t>
            </a:r>
            <a:r>
              <a:rPr lang="en-US" sz="3200" dirty="0" smtClean="0"/>
              <a:t> </a:t>
            </a:r>
            <a:r>
              <a:rPr lang="en-US" sz="3200" dirty="0" err="1" smtClean="0"/>
              <a:t>tanda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mempunyai</a:t>
            </a:r>
            <a:r>
              <a:rPr lang="en-US" sz="3200" dirty="0" smtClean="0"/>
              <a:t> "</a:t>
            </a:r>
            <a:r>
              <a:rPr lang="en-US" sz="3200" b="1" dirty="0" err="1" smtClean="0">
                <a:solidFill>
                  <a:srgbClr val="FFFF00"/>
                </a:solidFill>
              </a:rPr>
              <a:t>glamor</a:t>
            </a:r>
            <a:r>
              <a:rPr lang="en-US" sz="3200" b="1" dirty="0" smtClean="0">
                <a:solidFill>
                  <a:srgbClr val="FFFF00"/>
                </a:solidFill>
              </a:rPr>
              <a:t> (glamour)" </a:t>
            </a:r>
            <a:r>
              <a:rPr lang="en-US" sz="3200" b="1" dirty="0" err="1" smtClean="0">
                <a:solidFill>
                  <a:srgbClr val="FFFF00"/>
                </a:solidFill>
              </a:rPr>
              <a:t>kultural</a:t>
            </a:r>
            <a:r>
              <a:rPr lang="en-US" sz="3200" dirty="0" err="1" smtClean="0"/>
              <a:t>nya</a:t>
            </a:r>
            <a:r>
              <a:rPr lang="en-US" sz="3200" dirty="0" smtClean="0"/>
              <a:t> </a:t>
            </a:r>
            <a:r>
              <a:rPr lang="en-US" sz="3200" dirty="0" err="1" smtClean="0"/>
              <a:t>sendiri</a:t>
            </a:r>
            <a:r>
              <a:rPr lang="en-US" sz="3200" dirty="0" smtClean="0"/>
              <a:t>. (Harland, 2006)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914400" y="4191000"/>
            <a:ext cx="7543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budaya</a:t>
            </a:r>
            <a:r>
              <a:rPr lang="en-US" sz="2400" dirty="0" smtClean="0"/>
              <a:t> </a:t>
            </a:r>
            <a:r>
              <a:rPr lang="en-US" sz="2400" dirty="0" err="1" smtClean="0"/>
              <a:t>massa</a:t>
            </a:r>
            <a:r>
              <a:rPr lang="en-US" sz="2400" dirty="0" smtClean="0"/>
              <a:t>, </a:t>
            </a:r>
            <a:r>
              <a:rPr lang="en-US" sz="2400" dirty="0" err="1" smtClean="0"/>
              <a:t>glamor</a:t>
            </a:r>
            <a:r>
              <a:rPr lang="en-US" sz="2400" dirty="0" smtClean="0"/>
              <a:t>  </a:t>
            </a:r>
            <a:r>
              <a:rPr lang="en-US" sz="2400" dirty="0" err="1" smtClean="0"/>
              <a:t>kultural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mitos</a:t>
            </a:r>
            <a:r>
              <a:rPr lang="en-US" sz="2400" dirty="0" smtClean="0"/>
              <a:t> </a:t>
            </a:r>
            <a:r>
              <a:rPr lang="en-US" sz="2400" dirty="0" err="1" smtClean="0"/>
              <a:t>inilah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dikomunikasikan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produsen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konsumen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sengaja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semacam</a:t>
            </a:r>
            <a:r>
              <a:rPr lang="en-US" sz="2400" dirty="0" smtClean="0"/>
              <a:t> </a:t>
            </a:r>
            <a:r>
              <a:rPr lang="en-US" sz="2400" dirty="0" err="1" smtClean="0"/>
              <a:t>iklan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desain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(Harland, 2006: 78).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QSEBUUEhQVFBUUFRQUFRUVFBQUEBYVFBUVFRQUFBIXHCYeFxkjGRQUHy8gIycpLCwsFR4xNjAqNiYrLCkBCQoKDgwOFw8PGiwcHxwpLCksLCkpLCkpLSwpKSkpKSksKSksKSkpLCkpKSkpKSksKSwsKSkpKSkpKSwpLCkpLP/AABEIAMIBAwMBIgACEQEDEQH/xAAcAAACAgMBAQAAAAAAAAAAAAAAAQIGBAUHAwj/xABBEAABAwEGAgYHBgQGAwEAAAABAAIRAwQGEiExQQVREyIyYXGBB0JSYpGhsRQjcoLB0TOy4fAVQ2OSovEXRJM0/8QAGQEBAQEBAQEAAAAAAAAAAAAAAAEEAgMF/8QAIxEBAAICAgICAgMAAAAAAAAAAAECAxEhMRJBBBNRYRQiMv/aAAwDAQACEQMRAD8A6+hCF06CZSTQJCEIBCEIgQhNFJCEKoEIRKGxKUIKUobCSEFDYKEk0Nk5RKkVFERhIqSiUESEQmkSgUqKVaq1jS5xDWtEucTDQBuSuf8AFfTBSpuIp0C8DR9SoKYO04A0kDxKixG1/e8AEkgAAkkkBoA1JJyA8VVeI+k6xU34GuqV3EgAUKeNpJ2a4kYz+EFVYut/GiBh6Cygg4i1woZbtBOKu/lsPdV6u7dCz2ITSbiqQcVepDqzss89GN7mwOcpuTTZ2S0GpTa8sfTLgHdHUAFRs+q8AkA+a9XFQpWpjyQx7HEahr2uPmAVIqxyEhCE0bbNCEKATSTVNkhCEQ5SThJA0ICZQRQhCASKcIQCRTUSUDhRTQgRSlBSQCSa861UNBc4gNaCSSYAAzJPdCKkVFc2vP6SHyW2dwpMHrkA1XD2hiBDB3QT4aKjVL82l7sP2i1OJ0aKtWT+Rp/RTyNO03kvPTsjOt1qhHUpgwT7zj6rO/U7SuXcR9KNqL8q4pzo2nTpxyyxNc4/FQ4Zcq320iabrPTccTq1cFrj3tpnrvdHOBzK6ndu6VnsLMNBnXjrVnAGu88y/Ye6IAXPMrxDmNOz8V4nDSK3Rz264NGzj3g3C3GfBpPgr7dq4FmsbQS0Vq2rq1RoJn/TYZFMeGferS/v+ag50AkkADMkmABqSTsF3pNovfkSTkBJJOQA1JJ0C57e69wf92wxRHiDUIjMjZgnIeZ1ATvZevpSWU56IeRqkeseTBqB+sBU2tVxEvdpOQ5wSNPZEnLmc91lyZPL+sdNFKa5l6WniOHrMJY9p6rmyHA6gtI01XXbu8U+0WWjVMYn02F0aY4GOAMu1PxXGeDcHfbbQ2i0wD1qr/Yp6Ez7TtB5nZdwsVhZRptp0wGsYA1oGgA0XpgpNYeeS23rCEoTXu8mzQhCiyEIQgE5SQiJFEICJQASTJQUCKSE0WUQmhCIRSKChBEoXlXtbGdt7Gfie1v8xCwbTeWysEutFHwbUbUd4BrJJTgbJzgBnoMydgBqSdgq3b7+2emYaKlUjem0YPJziJHgFVb2336bqU8TaQzj16hGhcDkG8m/Hu57bOLvqvwskudlDQXPJPqsaMz4rjy54dRDrNb0pUxpZqndNWmPoCqreW/9S0MghtOkM8LSTiO2Nx1g5gc840Wt4Z6MeI1gCQ2g071nw+O+mwE+RKt/BPQ5RpkOtdV1pIg9GB0dCRzzLnDzCTEycKnc+49Xib+mrF1OyA5EZVKxGRDDs0Rm7yGcx2DhPBKNlYGWekyk0eyIcfxP7Tj4lZjGBoAaAAAAAAA0AZAADICOSa7iNJM7JJMqLshnl37DmTyCITiM9gNScgBuSdlz+9d6hVljDFEanQ1SIPk3kO6TsBK9d6ulmnTJ6IGCdDVI0/LOg31OyolrrF7oEfPCB4/3P0yZMu+IaceP3Ir2h1QmDAESRsPxc84hYdoqlzmsY0ue4hjGCZLuRPdqSp221BjcIPVaMzueZ7yf70V09GF1z/8ArrN6zhFJp9Rh/U7q4qblMl/S03LuwLHZwD1qr+tUf7TiNvdGg8FYCVIKJWtnRhCMSEGzQhCiyEIQiBCaEAkmqnxihabGelsz3VaAH3lnqlz+iaCCXUnHrYYBEScI5jSOtLWhaPhN76FcNBcKVRw/hvyz5NqEYXd2/ct6W9ybTRITAnRa23Xhs9HJ9VuL2G9ep/sbJHnCTI2KSpXEvSC8E9DSaGjV9UmfHA2ANtTutNR9IVpq9ipRy1wUg6PzFxCnkupdItNpbTaXvcGtGpOngOZ7lSeO3te7EG46dODGgc7ODjMyCfZGxzlaO18adUcDVe6o+RhktIAjrBrGgBsyDIGyqt4uMwT1sRPlt2jH0XMzM9LEJW/iLJkxJz2zWL/jDBuPge8aLaXW9GVotgFWs40KbsxLZrOG0NPZCv8Aw/0R2CnGKm6sedSo4tP5RAViptymx2Kvb6vRWVheZgvP8NjdMT3DJv15BdjubcSjw+n1QKlYjr1iOsTyZPZb3Kw2OwspMDKTG02DRrGhrfgF6ldRGnOwkmlCqEkmkgjCol7bzipNKm77odtw/wAw8m+7PxK9L2Xqxg0qTopjtvHr+633f5p5a0i0WuRpGwGoGX8x/wCu/Jmy74hqxYt8yx7Vai93yA5d3ykrEr1MAIBzPaOefnrAUqjwwHdx8MtoH6rX2Ph9S11xRp85qO2a3fPnK4x0mZdZb+o6bS6V3zbrQCR9xTdJnR7ht4dy7hZaIY0NG2XwWtu7wFlmotYwQGjzPf4rbrdEajUMkzs0iEpQqhQkhCDZoQhR0aSEIBCE0ClIpleNeoGglxDQNSTAHiVEVq23bszXOa9jRSruAa+Y6Gq6AGA6MY8xhygO6uhaFTrc2vYqpo4qojNpZUcym9vtNaDkZyI2PztfGL32XDgfiq06k03RTd0Ra7J0vMSO8ZjI7ZUbjHGhUpmlWquqigSLPUBLalamS0FtV46wqAQ2Tk8MJ1C8pmJ6l6xFo/0lbuMPP8asQOVWs8yMtKZMnXktZV4oWN0FNpiHVZYSZ1p0G9appvCwRbTjDbLTaw5TVexrnDTNrY+Zk5LMNgFINdiLqjy81K7wXVDAHZJmASXfCFyssWrSdUh1SYmQaoBJz1ZZQcDfF5J8UG302HVziN3GSPwtHVb+ULWV7Q+vWFKi1znHIAZuJgAkn6ldFup6ImwH2w4jr0YJwDxPrL0iu3E2UilbK9d2Czsc92nVBcfM6AK/XM9FeBwr22HvBltKZY06guPrH5LoXD+FUqLQ2kxrANmtAWUu9aczKLWxkEygoKrkBIoxJIBKUEpBAKk3svNimjSdDBlVqDQ82A+zzO+nj63pvRJNGi7LMVagO2csaeWsu7j3qkWurlnk0aDdx2cR9B/QDLmy+oacWKZliW21TnoB2RofxO79fAeJWA6phEnU6Dl3nvXrVqiMbvyg7957svktJbrb6xzk5CZk/svHHWbTy9sl/GPGCr1X1HhlMYqjzDQNp3XZLiXRbZKInN5ze7cn9uSr3oyuaWj7RWH3j9J9Vp+hO66c0QIW+tfGGGZ2UITJSXUIRSKkolApQoymg2iEIlR0ESgFCIEl52m0tpsc95DWtGJxOwGviqLxO+dSoOqCxjpwtBh5bs+o7YHkNfmvO+SKdvSmOb9LbxLjtOiDnjd7LYy/E7Rq55eS9T6uch0ZtH+U3kQPWOmZ/wCtRbeJHMvdDfGGgeHzVb4pxklpwDLLMzpPs7+awzkvlnUdNkY64o3PbO4pemtUAbUeXDYbQDlDRkFoX12y7E5zSA3omgAy4kZH3QBGSwP8RIOXWJ55z5cu5Xj0d3SfXq9NaGGNGYh88OwWrHi1O5Z75ItDAsvEWNo4wOtlIIMMd6zSNSR+xWuFvfFSo/E7NoB7TcphvcZgQui3y9GD6zmPsuFriQ2oCYZhOXSeLeW4Vp4BcKhZqLKbsVXCQ/r9kv3dg0mdF6RR5TbbVejO5LbNQFWq376qA50jMTmGjkBKvgRCF6PM0kIRQlCEpQIpSmUkQKqXpvHE0KJzMio8bc2NPPmdtF63nvGWTRon7w9VzxmWT6rff+kqi1yMJaNB2nazzaDuJ1O+nNZsuX1D3x49zt51Kgz9gRHvHn3tnTnroBOqtVfGST2RPmeX7r0tVrLpA0Gucc4HiVqLba84AiNuQ7+5ZYibS1WnwjUMe322SZ0GuXyHeVt7hXWNrrCtUH3bT1W7OI0y5D5rScK4Y62WgU2ThGbnbxufE7Lvd3eDNoUmtaIAAHLZfQx01DDe25bCx2cMaAF7kpFJejgFRlMqJQCRQSkUChNRxFNBtClKUolR0ZRKS0l8OPix2V1QHruIp0h/qOnP8oBd5BSZ1BHM6aS9XFenrmzs/hUetWOzqnq057jl44vZVMvBxtlExhNWq7rR2Who3J2bkAAOXmNzwNoNBp1Di6o4yJcZcMzvp8yqxfGzBtXGR/EbhGYbGERkfMGMtFiiPOd29tm/CNR6Vy3cSxHE8yYyaNB4BYth4fWtb8NMZTBMdRv9Vn3VujUtrsTpFOfN3hyC7Xdy6tOgwBrQAFrrSIhmteZlWrpejVlMBzxidrJ5rotj4e2mMgvanTAXovRwISlEpKIcoSRKIYQ5RTRTUUJIgKrl57ydFNKkfvD2nD1Adh7/ANF6XmvF0I6OlnVOX4J3/F9FR3B2cE4zm927JzIB3eZnu8YjNly6/rVox498y86lcgkTGuJ2cjm0HnsTtpqctPbbTidgbAAH5QBv+w3Xtb7ZJFOntllpA58gFr69RrAW5kRmY1dnmPoOUd5WPts/xH7Y1rrwIExyOpO58VpbSS9/RsEucYPefZHcNSvW3WuMh2jp7o/dXb0dXP0rVBmeyDsP3K24aa5liyXWW4F0xZ6QJEuObjzKvTWQF5WaiGhey0vBGEimVEqBFRKaRXQUpEppFQRlCRQg2iEFKFFk1zb00Ndhsp9TFWB3GMhhHmWh3wK6SCtPenhjbRZn0ntxNcJ5EOGbXNd6rgd1JjZE6cQ4PeurQBZk9kkw6ZE6lrhpK8uN8bfanS8AAAANG0ZnPfMrD4rYKlmqlr2uEEgOLTDhzkZJ8I4XXtdQU7NTc4ugF5aRSYN3OcRGXJeE0nfDTF4mOXZvR9w0Cx0nFsSxuR103Vwa1YvC7D0NJlPXC0NnwAkrKWhlnsEoC869drO25rPxOa3+Yha6temyt1r0yeTSXn/iCuZtEdy6isz1DaoVeq38sg0e934aTyPmAvCp6Q7MNG1T4sDW+JOKQPLZcfdj/Lv6cn4laIQVrbFx+jVHVePGer5nbzC2IOU/PbyK9ImJ6cTWY7CEIVcgrRXivD0AwU86p+DAdzzdyHmVC8l5RQllODVjMnNtMHQkbuOzfiqjZqL3uyl1Q9Yud1gAZmo/mTnA38JWfLk1xD2x498yKdJ735HrnNzj1sAOeI83mZA89IB1/GrW1n3VLPY7uJP1JOZ7/isvjHExZmdGwkuOZcc3E7l3NxKrbauCXGDUdsTmxpj/AJEa8tOaxzzw3Vjx5lGtFMEZFx7Z/QHkPmVobZbsp8mjn3nwXvxC1jMzkNeZOwHNeV3+ButlaM8AIxHunJoK0Yce+ZZst2zuRdV1pq9LUHUBkT6x5nuXbeGWEMaABELE4FwZtKmGtAEALcgQtsMszsAolCiogUSEyVGVQkISlAJEpuUUCQkhBtCokprC4rxilZqfSV3hjdBObnH2WtGbj4fJc70rMla/inHbPZx9/VYw7Nmah8GNl3yXOOPekutWltCaFPnP37hzLxkzwbn3naq9PiJJgk6zm4ncknUrPfPrqGnH8ffNpdB4n6RLJPUsz6x5vDKbfnJ+S1//AJMrgRSs9CkNu0+PKQCqeK8bc9NNOSmy0jl88lmt8i8tNfj0hZv/ACDbzPWpAEQIpAR3gkmV4Vbz16hPS1KpG7W1i0eTQ2B/VV82kA/1/TdejbQDuP0XjbLa3b1jFWOoWHhzbA8/e/aKR9o4HifxNE/JWOzXSslQTTrOc07tewjzAGXmqA2qJyOfmZ8lBlucx4cwljxmC0kO+I+itZpPcOZi3qXRatw2EdSp4Ymx8wtVbLnVmdkCoPcIJ05HNYvCr+VGwK4xj22kNf5jQ/JXGxcco1gDTqg9xMOHc5pzHJd/Tjt1w4+3JXvlzm02Oox8QWHvxBw8gs3h94bXRMh+Ibg9k+Ld/quhnBUBD2tcO8A/Baq2XWouPUJY46AyR5A5rznDkp/iXf3UvxeGPw/0lU+zaabqZHrsGOmfy9ofNe3H7/UWMa2z1WPfUEh+YpsB0JLgBj5NOkZ8lpbbdOqJgB0aR+2y1psTmwHNLTvOXz5L0/k5IjVocT8bHad1lOlRc5wAOOq+SJOJoB1q1HA9mZ3lxyG5bsbdb22SkWt6z3AuLjqXRm5x/TQZAZLBs1pZRBwQCc4aAByEkarR8StvWxvzGsnMTlGI7BcfZ1EOox63M+mO6pB6R5lxkgEiR70HfkFqLdbZJE85M6DUp8Q4jJJ1J371oLZay44Bnn1o3PIcwvemPcvC+T8sqz0XWiq2nTGpgeG7iu33Nuy2z0mgDPc7k81WfR1dHo2io8dd0eQ5LqFmpQFvjiNMUzt6NZCi4Kai5VEUpUiolAiopkpSqEhCECSTSJQRlCIQg2L5gxEwYnSdpOwlcr4pc/idqqdLWYwvOg6emGMHs0xJho+J1MldVSXFq+TqtvHpxt/o04gf8qn516cfVY1X0bcQb/kNd+GtRPyLgu2OqRqsO0W8Ddef01ev32cVrXJ4k3/1KjvB1I/IPWFUu5bm9qx2j/5kj5Suo8Zvk2lIHWdyH7qmW+8drrHJ5pt5MyPm7X4KTgq6jPdWK9mtFPN9nrsHvUqgH8sLF/xHmDPmCt2/hjnGXFzjzcXH5kqTeDFcT8avp6R8mzU07d3/AN+C9za9HZHn3gxvzWyHBzyUH8F5hc/xv2v8n9MJtrB3jPfP4LKpW4jrt1Ghbm6J05kLzfwI7Fw8/wB14nh9VuhnxCk/HtHSxnr7WnhN96jTs4DtCesNfVIxBXGxXls9YDrYXAGWHIn8Ltx4Lj9Z0/xaemjhIcPA/sUhaag7DukEg4HmH+Tz+qeNqm62d0r8SZSaS57cI2nM+A1VLvFeIVchIaewNC8iZeeTRoOZHcVQ6V4cUsJLHwQA/Mg7EGYPnqvfhbXOqDpM35Znf8PdC8c3lMaeuLxjmOVk/wAOd0Yqaz8VhPpEggZE5D6SrPRcWUoOkeULzqcFAabQDDGtLsJ0k9kg+a8PoniYen3RzEub8e4KQCaOZg4mjxMlvIrI9Hl1TWqCq8dVp6ojfSVl8UrYcAkYgJJmCHFxdhjmAWg+aufo6t7ahdTdGIDGCNxIDh5TK2/GvM/1lm+TjjXlC7cMsgY0CFsQFFgTW1gCjKcpIIylKZKQCQEVEhMqJKoEkgnKJskimo4kXYlCjPehBtCoVKikSvJ4UGFaqyr3EqznSArDXpSsb7Agp44JJk5r3ZwQcla22IKYsgRdqsODjkvQcGHJWcWQI+yBFVocIHJB4MOSswsql9kQVU8E7l4v4CDsrj9kCX2QIiiWi7g5LSW66I2BB5jJdUdYAsetwsHZEcR4pwN4HXbjaPWA6w71rqVoqUuzFWnPZ9ccv7+i7RbeBg7Kp8Wui1xkDCeY/UbrynHD2rln21vA72uw9R5LeTgH4dci05r0r3uq1xGBxawZThZQDgcnPb6xGzeceC0Vo4Q6g8OcCDpjE4Xdx/YqdYEiR8P25LPemuGrHaJai2Vi4mTmZ3znme+ZVp9GVrLLTJPqOH+4tj6Ks2hmJzjEGcwO+ea2Vy3E2loboP7K6wV9uc9uNPoChVkeKmSsPhw6o8Asta2EJIKSBITKjKAKiU1EqiJUSVKFAlEOVEoCCUICEkIrZlRKkkSoPLAmKa9EBB5mmjo17AJIPPAngU4ThB5hieBTCAgjhQGKaCUCwqDmheiSDEq2eVgWjh4Oy3MKDmIKdxDgjXAggEHUESCqbxO7jqBL2Aup7j1mTz5t79R811qrZQVgV+HA7KTG+3UWmvTg9tGCrGxETHPsn6K6eje78DpHDM6dwCwr5XZNOu1zRLCQIjTPZdCulZMNFoiMlxSvi7yX8tLDZ2QB4L0TSK9HkiShOFFAFRKJSlASolyCVBVNBxUZQSlKrk0kkEo6gIShCK2hQhC5dEpIQgAmhCATQhBFAQhENCEIpqKEI5JyZSQgTl4uCSEWWn4tTBdmAdNQs/hzYaP75IQiM4oQhBEqBQhBEpFNCCAUCkhUIpboQiAJJoQgkIQiv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http://upload.wikimedia.org/wikipedia/commons/e/e8/Keris_Wearing_in_Java.JPG"/>
          <p:cNvSpPr>
            <a:spLocks noChangeAspect="1" noChangeArrowheads="1"/>
          </p:cNvSpPr>
          <p:nvPr/>
        </p:nvSpPr>
        <p:spPr bwMode="auto">
          <a:xfrm>
            <a:off x="155575" y="-2909888"/>
            <a:ext cx="6619875" cy="60674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http://upload.wikimedia.org/wikipedia/commons/e/e8/Keris_Wearing_in_Java.JPG"/>
          <p:cNvSpPr>
            <a:spLocks noChangeAspect="1" noChangeArrowheads="1"/>
          </p:cNvSpPr>
          <p:nvPr/>
        </p:nvSpPr>
        <p:spPr bwMode="auto">
          <a:xfrm>
            <a:off x="155575" y="-2909888"/>
            <a:ext cx="6619875" cy="60674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Keris_Wearing_in_Jav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04800"/>
            <a:ext cx="6790861" cy="6221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ketupa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1400" y="3886200"/>
            <a:ext cx="1371600" cy="28809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15" descr="ja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905000"/>
            <a:ext cx="1457616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danc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400" y="2743200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tatto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152400"/>
            <a:ext cx="1847850" cy="2466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 descr="birkin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000" y="4343400"/>
            <a:ext cx="2000250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434" name="AutoShape 2" descr="http://t0.gstatic.com/images?q=tbn:ANd9GcS7McPzWvMLsIyLjz4pxeL89egD5NkfpRo98qY7_pM3iLGtTJc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6" name="AutoShape 4" descr="http://fabermedia.com/magento/28/chinese-harmony-symbol-i10.GIF"/>
          <p:cNvSpPr>
            <a:spLocks noChangeAspect="1" noChangeArrowheads="1"/>
          </p:cNvSpPr>
          <p:nvPr/>
        </p:nvSpPr>
        <p:spPr bwMode="auto">
          <a:xfrm>
            <a:off x="155575" y="-1790700"/>
            <a:ext cx="401002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chinese symbol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00200" y="2667000"/>
            <a:ext cx="1387200" cy="1295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 descr="anarchy-symbol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4800" y="228600"/>
            <a:ext cx="1681401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batik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00600" y="3124200"/>
            <a:ext cx="2171700" cy="21050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 descr="love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429000" y="0"/>
            <a:ext cx="2705100" cy="1685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 descr="punk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362200" y="4419600"/>
            <a:ext cx="2143125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 descr="america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791200" y="157364"/>
            <a:ext cx="2819400" cy="17571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 descr="syahrini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010400" y="1981200"/>
            <a:ext cx="1809750" cy="2533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 descr="toraja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648200" y="4953000"/>
            <a:ext cx="2638425" cy="1733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16" descr="laughing_emoticon.jp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105400" y="1676400"/>
            <a:ext cx="1600200" cy="1576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14" descr="black-out-ferrari-logo-clos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276600" y="1524000"/>
            <a:ext cx="1590381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tanic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0"/>
            <a:ext cx="8229600" cy="3858768"/>
          </a:xfrm>
          <a:prstGeom prst="rect">
            <a:avLst/>
          </a:prstGeom>
        </p:spPr>
      </p:pic>
      <p:pic>
        <p:nvPicPr>
          <p:cNvPr id="3" name="Picture 2" descr="titanic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267200"/>
            <a:ext cx="3124200" cy="2340134"/>
          </a:xfrm>
          <a:prstGeom prst="rect">
            <a:avLst/>
          </a:prstGeom>
        </p:spPr>
      </p:pic>
      <p:pic>
        <p:nvPicPr>
          <p:cNvPr id="4" name="Picture 3" descr="titanic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1400" y="4343399"/>
            <a:ext cx="5076570" cy="2209801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320040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smtClean="0"/>
              <a:t>TITANIC</a:t>
            </a:r>
            <a:endParaRPr lang="en-US" sz="72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143</TotalTime>
  <Words>284</Words>
  <Application>Microsoft Office PowerPoint</Application>
  <PresentationFormat>On-screen Show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Verve</vt:lpstr>
      <vt:lpstr>SEMIOTIKA BUDAYA</vt:lpstr>
      <vt:lpstr>Slide 2</vt:lpstr>
      <vt:lpstr>Slide 3</vt:lpstr>
      <vt:lpstr>Slide 4</vt:lpstr>
      <vt:lpstr>Slide 5</vt:lpstr>
      <vt:lpstr>Slide 6</vt:lpstr>
      <vt:lpstr>Slide 7</vt:lpstr>
      <vt:lpstr>Slide 8</vt:lpstr>
      <vt:lpstr>TITANIC</vt:lpstr>
      <vt:lpstr>Slide 10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SEMIOTIKA BUDAYA</dc:title>
  <dc:creator>user</dc:creator>
  <cp:lastModifiedBy>anin</cp:lastModifiedBy>
  <cp:revision>15</cp:revision>
  <dcterms:created xsi:type="dcterms:W3CDTF">2013-07-10T10:49:42Z</dcterms:created>
  <dcterms:modified xsi:type="dcterms:W3CDTF">2014-07-11T03:53:43Z</dcterms:modified>
</cp:coreProperties>
</file>