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8E7282-89F5-4AFC-9B52-995E8FDA87E8}" type="doc">
      <dgm:prSet loTypeId="urn:microsoft.com/office/officeart/2005/8/layout/hierarchy3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AB9B348-796D-4EF6-8CB4-78C76794F2A2}">
      <dgm:prSet phldrT="[Text]"/>
      <dgm:spPr/>
      <dgm:t>
        <a:bodyPr/>
        <a:lstStyle/>
        <a:p>
          <a:r>
            <a:rPr lang="en-US" dirty="0" err="1" smtClean="0"/>
            <a:t>Sintagmatik</a:t>
          </a:r>
          <a:endParaRPr lang="en-US" dirty="0"/>
        </a:p>
      </dgm:t>
    </dgm:pt>
    <dgm:pt modelId="{5ADC9C2E-4702-486D-A2D8-C5752FFF63A3}" type="parTrans" cxnId="{1DBEFB49-54B2-4087-B6F3-4A99F3012062}">
      <dgm:prSet/>
      <dgm:spPr/>
      <dgm:t>
        <a:bodyPr/>
        <a:lstStyle/>
        <a:p>
          <a:endParaRPr lang="en-US"/>
        </a:p>
      </dgm:t>
    </dgm:pt>
    <dgm:pt modelId="{7A36B2C0-FF15-442C-9180-FA1BCB012CA8}" type="sibTrans" cxnId="{1DBEFB49-54B2-4087-B6F3-4A99F3012062}">
      <dgm:prSet/>
      <dgm:spPr/>
      <dgm:t>
        <a:bodyPr/>
        <a:lstStyle/>
        <a:p>
          <a:endParaRPr lang="en-US"/>
        </a:p>
      </dgm:t>
    </dgm:pt>
    <dgm:pt modelId="{AAEFD4CD-176B-49C9-8E23-DA8C0F18E554}">
      <dgm:prSet phldrT="[Text]"/>
      <dgm:spPr/>
      <dgm:t>
        <a:bodyPr/>
        <a:lstStyle/>
        <a:p>
          <a:pPr marL="228600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b="1" i="1" dirty="0" smtClean="0"/>
            <a:t>A</a:t>
          </a:r>
          <a:r>
            <a:rPr lang="id-ID" b="1" i="1" dirty="0" smtClean="0"/>
            <a:t>nchorage </a:t>
          </a:r>
          <a:r>
            <a:rPr lang="en-US" b="1" i="1" dirty="0" smtClean="0"/>
            <a:t> </a:t>
          </a:r>
          <a:endParaRPr lang="en-US" dirty="0"/>
        </a:p>
      </dgm:t>
    </dgm:pt>
    <dgm:pt modelId="{C7B1E9A6-26FC-4790-BA8C-E72B8B2EAA75}" type="parTrans" cxnId="{52C080BC-A365-457F-95AA-B62B90777446}">
      <dgm:prSet/>
      <dgm:spPr/>
      <dgm:t>
        <a:bodyPr/>
        <a:lstStyle/>
        <a:p>
          <a:endParaRPr lang="en-US"/>
        </a:p>
      </dgm:t>
    </dgm:pt>
    <dgm:pt modelId="{60ABB14F-4B94-484F-AFD8-F44E27BB00BC}" type="sibTrans" cxnId="{52C080BC-A365-457F-95AA-B62B90777446}">
      <dgm:prSet/>
      <dgm:spPr/>
      <dgm:t>
        <a:bodyPr/>
        <a:lstStyle/>
        <a:p>
          <a:endParaRPr lang="en-US"/>
        </a:p>
      </dgm:t>
    </dgm:pt>
    <dgm:pt modelId="{E39288CB-4B01-4C65-BE78-6CF27D0F3B5A}">
      <dgm:prSet phldrT="[Text]"/>
      <dgm:spPr/>
      <dgm:t>
        <a:bodyPr/>
        <a:lstStyle/>
        <a:p>
          <a:pPr marL="228600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d-ID" b="1" i="1" dirty="0" smtClean="0"/>
            <a:t>Argument</a:t>
          </a:r>
          <a:endParaRPr lang="en-US" dirty="0"/>
        </a:p>
      </dgm:t>
    </dgm:pt>
    <dgm:pt modelId="{6817A9C1-A797-4CE4-903A-79A94927ADFD}" type="parTrans" cxnId="{956B4FA4-9213-407A-8A47-D89DFE893898}">
      <dgm:prSet/>
      <dgm:spPr/>
      <dgm:t>
        <a:bodyPr/>
        <a:lstStyle/>
        <a:p>
          <a:endParaRPr lang="en-US"/>
        </a:p>
      </dgm:t>
    </dgm:pt>
    <dgm:pt modelId="{6E7E9B56-7861-4356-9DF9-6A13CF9A87BB}" type="sibTrans" cxnId="{956B4FA4-9213-407A-8A47-D89DFE893898}">
      <dgm:prSet/>
      <dgm:spPr/>
      <dgm:t>
        <a:bodyPr/>
        <a:lstStyle/>
        <a:p>
          <a:endParaRPr lang="en-US"/>
        </a:p>
      </dgm:t>
    </dgm:pt>
    <dgm:pt modelId="{C6FBD09A-6449-4E81-A15C-A478362FE97E}">
      <dgm:prSet phldrT="[Text]"/>
      <dgm:spPr/>
      <dgm:t>
        <a:bodyPr/>
        <a:lstStyle/>
        <a:p>
          <a:r>
            <a:rPr lang="en-US" dirty="0" err="1" smtClean="0"/>
            <a:t>Paradigmatik</a:t>
          </a:r>
          <a:endParaRPr lang="en-US" dirty="0"/>
        </a:p>
      </dgm:t>
    </dgm:pt>
    <dgm:pt modelId="{7184113C-6EB7-4D57-A56E-8B213ACB121E}" type="parTrans" cxnId="{64B98F51-7361-4714-ABF8-D0755EA9E80E}">
      <dgm:prSet/>
      <dgm:spPr/>
      <dgm:t>
        <a:bodyPr/>
        <a:lstStyle/>
        <a:p>
          <a:endParaRPr lang="en-US"/>
        </a:p>
      </dgm:t>
    </dgm:pt>
    <dgm:pt modelId="{3FC22AFD-648E-47BC-A4FC-1706643DFBCA}" type="sibTrans" cxnId="{64B98F51-7361-4714-ABF8-D0755EA9E80E}">
      <dgm:prSet/>
      <dgm:spPr/>
      <dgm:t>
        <a:bodyPr/>
        <a:lstStyle/>
        <a:p>
          <a:endParaRPr lang="en-US"/>
        </a:p>
      </dgm:t>
    </dgm:pt>
    <dgm:pt modelId="{FA818FD9-26A0-4557-8535-659FEA04F262}">
      <dgm:prSet phldrT="[Text]"/>
      <dgm:spPr/>
      <dgm:t>
        <a:bodyPr/>
        <a:lstStyle/>
        <a:p>
          <a:pPr marL="228600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id-ID" b="1" i="1" dirty="0" smtClean="0"/>
            <a:t>Montage</a:t>
          </a:r>
          <a:endParaRPr lang="en-US" dirty="0"/>
        </a:p>
      </dgm:t>
    </dgm:pt>
    <dgm:pt modelId="{09D7947C-208D-4D54-BC9F-3226D901A741}" type="parTrans" cxnId="{2D5FD2D6-FD14-4696-A20D-391A3BA7F3EF}">
      <dgm:prSet/>
      <dgm:spPr/>
      <dgm:t>
        <a:bodyPr/>
        <a:lstStyle/>
        <a:p>
          <a:endParaRPr lang="en-US"/>
        </a:p>
      </dgm:t>
    </dgm:pt>
    <dgm:pt modelId="{FCB0CE3F-D286-4B59-A55E-EE2079AB5546}" type="sibTrans" cxnId="{2D5FD2D6-FD14-4696-A20D-391A3BA7F3EF}">
      <dgm:prSet/>
      <dgm:spPr/>
      <dgm:t>
        <a:bodyPr/>
        <a:lstStyle/>
        <a:p>
          <a:endParaRPr lang="en-US"/>
        </a:p>
      </dgm:t>
    </dgm:pt>
    <dgm:pt modelId="{1F84E4BE-B17A-41D5-8D29-C721B71CA6DB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i="1" dirty="0" smtClean="0"/>
            <a:t>N</a:t>
          </a:r>
          <a:r>
            <a:rPr lang="id-ID" b="1" i="1" dirty="0" smtClean="0"/>
            <a:t>arrative</a:t>
          </a:r>
          <a:endParaRPr lang="en-US" dirty="0" smtClean="0"/>
        </a:p>
        <a:p>
          <a:pPr marL="228600" indent="0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dirty="0"/>
        </a:p>
      </dgm:t>
    </dgm:pt>
    <dgm:pt modelId="{64930E2D-5512-417E-A6BA-93A96FA67746}" type="parTrans" cxnId="{F7BEA939-B556-446B-A9AB-989E54C51163}">
      <dgm:prSet/>
      <dgm:spPr/>
      <dgm:t>
        <a:bodyPr/>
        <a:lstStyle/>
        <a:p>
          <a:endParaRPr lang="en-US"/>
        </a:p>
      </dgm:t>
    </dgm:pt>
    <dgm:pt modelId="{EB6C7E2D-FA51-4386-ACDF-0290A87D604D}" type="sibTrans" cxnId="{F7BEA939-B556-446B-A9AB-989E54C51163}">
      <dgm:prSet/>
      <dgm:spPr/>
      <dgm:t>
        <a:bodyPr/>
        <a:lstStyle/>
        <a:p>
          <a:endParaRPr lang="en-US"/>
        </a:p>
      </dgm:t>
    </dgm:pt>
    <dgm:pt modelId="{5DBFB9B3-FB46-4605-B8EA-3021747A490E}">
      <dgm:prSet phldrT="[Text]"/>
      <dgm:spPr/>
      <dgm:t>
        <a:bodyPr/>
        <a:lstStyle/>
        <a:p>
          <a:r>
            <a:rPr lang="id-ID" smtClean="0"/>
            <a:t>Setiap tanda berada dalam kodenya sebagai bagian dari suatu paradigma</a:t>
          </a:r>
          <a:endParaRPr lang="en-US" dirty="0"/>
        </a:p>
      </dgm:t>
    </dgm:pt>
    <dgm:pt modelId="{ACAB6AF8-9180-4C69-9F31-037F5329A2BE}" type="parTrans" cxnId="{EBDF94B5-2576-42D8-98C7-D46B09424271}">
      <dgm:prSet/>
      <dgm:spPr/>
      <dgm:t>
        <a:bodyPr/>
        <a:lstStyle/>
        <a:p>
          <a:endParaRPr lang="en-US"/>
        </a:p>
      </dgm:t>
    </dgm:pt>
    <dgm:pt modelId="{00A72DAB-0B1E-4748-B6A6-C6F5FC2B8004}" type="sibTrans" cxnId="{EBDF94B5-2576-42D8-98C7-D46B09424271}">
      <dgm:prSet/>
      <dgm:spPr/>
      <dgm:t>
        <a:bodyPr/>
        <a:lstStyle/>
        <a:p>
          <a:endParaRPr lang="en-US"/>
        </a:p>
      </dgm:t>
    </dgm:pt>
    <dgm:pt modelId="{CBCC2D77-30D5-413B-B9CA-7C78BF5FB71F}" type="pres">
      <dgm:prSet presAssocID="{4E8E7282-89F5-4AFC-9B52-995E8FDA87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BFAD66C-4ABD-4387-A015-6CC6C57D03DB}" type="pres">
      <dgm:prSet presAssocID="{BAB9B348-796D-4EF6-8CB4-78C76794F2A2}" presName="root" presStyleCnt="0"/>
      <dgm:spPr/>
    </dgm:pt>
    <dgm:pt modelId="{0B94ECBB-EB2B-4EAF-A8B6-687467237BF9}" type="pres">
      <dgm:prSet presAssocID="{BAB9B348-796D-4EF6-8CB4-78C76794F2A2}" presName="rootComposite" presStyleCnt="0"/>
      <dgm:spPr/>
    </dgm:pt>
    <dgm:pt modelId="{D19F1E18-B0D3-47BA-98DF-D365698EB4E1}" type="pres">
      <dgm:prSet presAssocID="{BAB9B348-796D-4EF6-8CB4-78C76794F2A2}" presName="rootText" presStyleLbl="node1" presStyleIdx="0" presStyleCnt="2" custScaleX="136045" custLinFactNeighborX="-53021" custLinFactNeighborY="5672"/>
      <dgm:spPr/>
      <dgm:t>
        <a:bodyPr/>
        <a:lstStyle/>
        <a:p>
          <a:endParaRPr lang="en-US"/>
        </a:p>
      </dgm:t>
    </dgm:pt>
    <dgm:pt modelId="{4E584017-F7C7-4CAC-BF21-43DFC5C896C1}" type="pres">
      <dgm:prSet presAssocID="{BAB9B348-796D-4EF6-8CB4-78C76794F2A2}" presName="rootConnector" presStyleLbl="node1" presStyleIdx="0" presStyleCnt="2"/>
      <dgm:spPr/>
      <dgm:t>
        <a:bodyPr/>
        <a:lstStyle/>
        <a:p>
          <a:endParaRPr lang="en-US"/>
        </a:p>
      </dgm:t>
    </dgm:pt>
    <dgm:pt modelId="{8329BE8B-0C9A-4EC0-A84A-E3130C87B749}" type="pres">
      <dgm:prSet presAssocID="{BAB9B348-796D-4EF6-8CB4-78C76794F2A2}" presName="childShape" presStyleCnt="0"/>
      <dgm:spPr/>
    </dgm:pt>
    <dgm:pt modelId="{45C50CFF-12E1-4F8D-8D85-00C279DDF10A}" type="pres">
      <dgm:prSet presAssocID="{C7B1E9A6-26FC-4790-BA8C-E72B8B2EAA75}" presName="Name13" presStyleLbl="parChTrans1D2" presStyleIdx="0" presStyleCnt="5"/>
      <dgm:spPr/>
      <dgm:t>
        <a:bodyPr/>
        <a:lstStyle/>
        <a:p>
          <a:endParaRPr lang="en-US"/>
        </a:p>
      </dgm:t>
    </dgm:pt>
    <dgm:pt modelId="{156636EF-0F85-4E3F-B448-2691D3F8A342}" type="pres">
      <dgm:prSet presAssocID="{AAEFD4CD-176B-49C9-8E23-DA8C0F18E554}" presName="childText" presStyleLbl="bgAcc1" presStyleIdx="0" presStyleCnt="5" custLinFactNeighborX="-8260" custLinFactNeighborY="-5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323E42-5191-4EFF-A41D-01ECE5AD247E}" type="pres">
      <dgm:prSet presAssocID="{6817A9C1-A797-4CE4-903A-79A94927ADFD}" presName="Name13" presStyleLbl="parChTrans1D2" presStyleIdx="1" presStyleCnt="5"/>
      <dgm:spPr/>
      <dgm:t>
        <a:bodyPr/>
        <a:lstStyle/>
        <a:p>
          <a:endParaRPr lang="en-US"/>
        </a:p>
      </dgm:t>
    </dgm:pt>
    <dgm:pt modelId="{2AB9AF1E-9723-4966-8B9C-F06E1BEF361D}" type="pres">
      <dgm:prSet presAssocID="{E39288CB-4B01-4C65-BE78-6CF27D0F3B5A}" presName="childText" presStyleLbl="bgAcc1" presStyleIdx="1" presStyleCnt="5" custLinFactNeighborX="-8260" custLinFactNeighborY="-82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26ED0-DCF4-43C3-AF0B-94C9B13F6E52}" type="pres">
      <dgm:prSet presAssocID="{09D7947C-208D-4D54-BC9F-3226D901A741}" presName="Name13" presStyleLbl="parChTrans1D2" presStyleIdx="2" presStyleCnt="5"/>
      <dgm:spPr/>
      <dgm:t>
        <a:bodyPr/>
        <a:lstStyle/>
        <a:p>
          <a:endParaRPr lang="en-US"/>
        </a:p>
      </dgm:t>
    </dgm:pt>
    <dgm:pt modelId="{FD054D6F-8412-4074-A4D5-57F5ED8EA25F}" type="pres">
      <dgm:prSet presAssocID="{FA818FD9-26A0-4557-8535-659FEA04F262}" presName="childText" presStyleLbl="bgAcc1" presStyleIdx="2" presStyleCnt="5" custLinFactNeighborX="-8260" custLinFactNeighborY="-21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AAF69-C517-48D3-B29A-C7005B700193}" type="pres">
      <dgm:prSet presAssocID="{64930E2D-5512-417E-A6BA-93A96FA67746}" presName="Name13" presStyleLbl="parChTrans1D2" presStyleIdx="3" presStyleCnt="5"/>
      <dgm:spPr/>
      <dgm:t>
        <a:bodyPr/>
        <a:lstStyle/>
        <a:p>
          <a:endParaRPr lang="en-US"/>
        </a:p>
      </dgm:t>
    </dgm:pt>
    <dgm:pt modelId="{0F0A3F57-3C55-4B32-A26F-87B0CD8BB23C}" type="pres">
      <dgm:prSet presAssocID="{1F84E4BE-B17A-41D5-8D29-C721B71CA6DB}" presName="childText" presStyleLbl="bgAcc1" presStyleIdx="3" presStyleCnt="5" custScaleY="74848" custLinFactNeighborX="-8260" custLinFactNeighborY="-47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B254DD-3A2C-4FF9-9215-4776253D0DA8}" type="pres">
      <dgm:prSet presAssocID="{C6FBD09A-6449-4E81-A15C-A478362FE97E}" presName="root" presStyleCnt="0"/>
      <dgm:spPr/>
    </dgm:pt>
    <dgm:pt modelId="{2B97A1B8-F6F8-487B-9581-E6E20C2C05DB}" type="pres">
      <dgm:prSet presAssocID="{C6FBD09A-6449-4E81-A15C-A478362FE97E}" presName="rootComposite" presStyleCnt="0"/>
      <dgm:spPr/>
    </dgm:pt>
    <dgm:pt modelId="{70F89AA7-DB37-4851-A326-A5777BF23E65}" type="pres">
      <dgm:prSet presAssocID="{C6FBD09A-6449-4E81-A15C-A478362FE97E}" presName="rootText" presStyleLbl="node1" presStyleIdx="1" presStyleCnt="2" custScaleX="132333"/>
      <dgm:spPr/>
      <dgm:t>
        <a:bodyPr/>
        <a:lstStyle/>
        <a:p>
          <a:endParaRPr lang="en-US"/>
        </a:p>
      </dgm:t>
    </dgm:pt>
    <dgm:pt modelId="{A4CDB7A0-9289-4D3E-8022-6AE2A46421B7}" type="pres">
      <dgm:prSet presAssocID="{C6FBD09A-6449-4E81-A15C-A478362FE97E}" presName="rootConnector" presStyleLbl="node1" presStyleIdx="1" presStyleCnt="2"/>
      <dgm:spPr/>
      <dgm:t>
        <a:bodyPr/>
        <a:lstStyle/>
        <a:p>
          <a:endParaRPr lang="en-US"/>
        </a:p>
      </dgm:t>
    </dgm:pt>
    <dgm:pt modelId="{4A568316-14B6-4B47-A4DB-BE5A9482DC1F}" type="pres">
      <dgm:prSet presAssocID="{C6FBD09A-6449-4E81-A15C-A478362FE97E}" presName="childShape" presStyleCnt="0"/>
      <dgm:spPr/>
    </dgm:pt>
    <dgm:pt modelId="{36B53270-4A49-48E1-BB4B-86FC1205310D}" type="pres">
      <dgm:prSet presAssocID="{ACAB6AF8-9180-4C69-9F31-037F5329A2BE}" presName="Name13" presStyleLbl="parChTrans1D2" presStyleIdx="4" presStyleCnt="5"/>
      <dgm:spPr/>
      <dgm:t>
        <a:bodyPr/>
        <a:lstStyle/>
        <a:p>
          <a:endParaRPr lang="en-US"/>
        </a:p>
      </dgm:t>
    </dgm:pt>
    <dgm:pt modelId="{E9DA4BAB-B450-4651-AC9D-9B373727BA00}" type="pres">
      <dgm:prSet presAssocID="{5DBFB9B3-FB46-4605-B8EA-3021747A490E}" presName="childText" presStyleLbl="bgAcc1" presStyleIdx="4" presStyleCnt="5" custScaleX="133132" custScaleY="230435" custLinFactNeighborX="22694" custLinFactNeighborY="56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4109D3-06BB-40E0-9354-6242E8A9D17A}" type="presOf" srcId="{BAB9B348-796D-4EF6-8CB4-78C76794F2A2}" destId="{D19F1E18-B0D3-47BA-98DF-D365698EB4E1}" srcOrd="0" destOrd="0" presId="urn:microsoft.com/office/officeart/2005/8/layout/hierarchy3"/>
    <dgm:cxn modelId="{64B98F51-7361-4714-ABF8-D0755EA9E80E}" srcId="{4E8E7282-89F5-4AFC-9B52-995E8FDA87E8}" destId="{C6FBD09A-6449-4E81-A15C-A478362FE97E}" srcOrd="1" destOrd="0" parTransId="{7184113C-6EB7-4D57-A56E-8B213ACB121E}" sibTransId="{3FC22AFD-648E-47BC-A4FC-1706643DFBCA}"/>
    <dgm:cxn modelId="{52C080BC-A365-457F-95AA-B62B90777446}" srcId="{BAB9B348-796D-4EF6-8CB4-78C76794F2A2}" destId="{AAEFD4CD-176B-49C9-8E23-DA8C0F18E554}" srcOrd="0" destOrd="0" parTransId="{C7B1E9A6-26FC-4790-BA8C-E72B8B2EAA75}" sibTransId="{60ABB14F-4B94-484F-AFD8-F44E27BB00BC}"/>
    <dgm:cxn modelId="{EBDF94B5-2576-42D8-98C7-D46B09424271}" srcId="{C6FBD09A-6449-4E81-A15C-A478362FE97E}" destId="{5DBFB9B3-FB46-4605-B8EA-3021747A490E}" srcOrd="0" destOrd="0" parTransId="{ACAB6AF8-9180-4C69-9F31-037F5329A2BE}" sibTransId="{00A72DAB-0B1E-4748-B6A6-C6F5FC2B8004}"/>
    <dgm:cxn modelId="{5F1DDE82-375D-4354-9A24-66194A387B3D}" type="presOf" srcId="{09D7947C-208D-4D54-BC9F-3226D901A741}" destId="{17826ED0-DCF4-43C3-AF0B-94C9B13F6E52}" srcOrd="0" destOrd="0" presId="urn:microsoft.com/office/officeart/2005/8/layout/hierarchy3"/>
    <dgm:cxn modelId="{FD4C7B54-3652-4A4A-8188-321937A48EFD}" type="presOf" srcId="{FA818FD9-26A0-4557-8535-659FEA04F262}" destId="{FD054D6F-8412-4074-A4D5-57F5ED8EA25F}" srcOrd="0" destOrd="0" presId="urn:microsoft.com/office/officeart/2005/8/layout/hierarchy3"/>
    <dgm:cxn modelId="{956B4FA4-9213-407A-8A47-D89DFE893898}" srcId="{BAB9B348-796D-4EF6-8CB4-78C76794F2A2}" destId="{E39288CB-4B01-4C65-BE78-6CF27D0F3B5A}" srcOrd="1" destOrd="0" parTransId="{6817A9C1-A797-4CE4-903A-79A94927ADFD}" sibTransId="{6E7E9B56-7861-4356-9DF9-6A13CF9A87BB}"/>
    <dgm:cxn modelId="{F7BEA939-B556-446B-A9AB-989E54C51163}" srcId="{BAB9B348-796D-4EF6-8CB4-78C76794F2A2}" destId="{1F84E4BE-B17A-41D5-8D29-C721B71CA6DB}" srcOrd="3" destOrd="0" parTransId="{64930E2D-5512-417E-A6BA-93A96FA67746}" sibTransId="{EB6C7E2D-FA51-4386-ACDF-0290A87D604D}"/>
    <dgm:cxn modelId="{E0A03004-F151-429D-A4FC-5C66EA8FD090}" type="presOf" srcId="{E39288CB-4B01-4C65-BE78-6CF27D0F3B5A}" destId="{2AB9AF1E-9723-4966-8B9C-F06E1BEF361D}" srcOrd="0" destOrd="0" presId="urn:microsoft.com/office/officeart/2005/8/layout/hierarchy3"/>
    <dgm:cxn modelId="{CEE61246-EF7C-41A5-B621-63BC2DF18599}" type="presOf" srcId="{1F84E4BE-B17A-41D5-8D29-C721B71CA6DB}" destId="{0F0A3F57-3C55-4B32-A26F-87B0CD8BB23C}" srcOrd="0" destOrd="0" presId="urn:microsoft.com/office/officeart/2005/8/layout/hierarchy3"/>
    <dgm:cxn modelId="{529F8E02-92C9-4FD6-B3AA-7947956133AC}" type="presOf" srcId="{C7B1E9A6-26FC-4790-BA8C-E72B8B2EAA75}" destId="{45C50CFF-12E1-4F8D-8D85-00C279DDF10A}" srcOrd="0" destOrd="0" presId="urn:microsoft.com/office/officeart/2005/8/layout/hierarchy3"/>
    <dgm:cxn modelId="{EB3F4869-09EA-4211-AD45-E5027AC563F4}" type="presOf" srcId="{BAB9B348-796D-4EF6-8CB4-78C76794F2A2}" destId="{4E584017-F7C7-4CAC-BF21-43DFC5C896C1}" srcOrd="1" destOrd="0" presId="urn:microsoft.com/office/officeart/2005/8/layout/hierarchy3"/>
    <dgm:cxn modelId="{E814AB3D-1BCD-4B0C-83ED-BFC4B0C8FF4A}" type="presOf" srcId="{5DBFB9B3-FB46-4605-B8EA-3021747A490E}" destId="{E9DA4BAB-B450-4651-AC9D-9B373727BA00}" srcOrd="0" destOrd="0" presId="urn:microsoft.com/office/officeart/2005/8/layout/hierarchy3"/>
    <dgm:cxn modelId="{31FBE9B8-98F5-4AFB-846E-7682344ECA3C}" type="presOf" srcId="{C6FBD09A-6449-4E81-A15C-A478362FE97E}" destId="{70F89AA7-DB37-4851-A326-A5777BF23E65}" srcOrd="0" destOrd="0" presId="urn:microsoft.com/office/officeart/2005/8/layout/hierarchy3"/>
    <dgm:cxn modelId="{2D5FD2D6-FD14-4696-A20D-391A3BA7F3EF}" srcId="{BAB9B348-796D-4EF6-8CB4-78C76794F2A2}" destId="{FA818FD9-26A0-4557-8535-659FEA04F262}" srcOrd="2" destOrd="0" parTransId="{09D7947C-208D-4D54-BC9F-3226D901A741}" sibTransId="{FCB0CE3F-D286-4B59-A55E-EE2079AB5546}"/>
    <dgm:cxn modelId="{1DBEFB49-54B2-4087-B6F3-4A99F3012062}" srcId="{4E8E7282-89F5-4AFC-9B52-995E8FDA87E8}" destId="{BAB9B348-796D-4EF6-8CB4-78C76794F2A2}" srcOrd="0" destOrd="0" parTransId="{5ADC9C2E-4702-486D-A2D8-C5752FFF63A3}" sibTransId="{7A36B2C0-FF15-442C-9180-FA1BCB012CA8}"/>
    <dgm:cxn modelId="{0BC2E5DF-01F7-4F64-9094-43087484FF59}" type="presOf" srcId="{4E8E7282-89F5-4AFC-9B52-995E8FDA87E8}" destId="{CBCC2D77-30D5-413B-B9CA-7C78BF5FB71F}" srcOrd="0" destOrd="0" presId="urn:microsoft.com/office/officeart/2005/8/layout/hierarchy3"/>
    <dgm:cxn modelId="{80E7AA7B-A8C7-41FE-A805-90306357BD30}" type="presOf" srcId="{64930E2D-5512-417E-A6BA-93A96FA67746}" destId="{3C7AAF69-C517-48D3-B29A-C7005B700193}" srcOrd="0" destOrd="0" presId="urn:microsoft.com/office/officeart/2005/8/layout/hierarchy3"/>
    <dgm:cxn modelId="{898DC750-95B5-4E32-A659-74F05A9A8B61}" type="presOf" srcId="{C6FBD09A-6449-4E81-A15C-A478362FE97E}" destId="{A4CDB7A0-9289-4D3E-8022-6AE2A46421B7}" srcOrd="1" destOrd="0" presId="urn:microsoft.com/office/officeart/2005/8/layout/hierarchy3"/>
    <dgm:cxn modelId="{576D3DD6-ED65-4B8F-A6C7-0F46223169F6}" type="presOf" srcId="{6817A9C1-A797-4CE4-903A-79A94927ADFD}" destId="{F3323E42-5191-4EFF-A41D-01ECE5AD247E}" srcOrd="0" destOrd="0" presId="urn:microsoft.com/office/officeart/2005/8/layout/hierarchy3"/>
    <dgm:cxn modelId="{A4D3C933-6D89-4362-8443-13F4E06AA178}" type="presOf" srcId="{ACAB6AF8-9180-4C69-9F31-037F5329A2BE}" destId="{36B53270-4A49-48E1-BB4B-86FC1205310D}" srcOrd="0" destOrd="0" presId="urn:microsoft.com/office/officeart/2005/8/layout/hierarchy3"/>
    <dgm:cxn modelId="{A35DD704-3177-46A6-879B-F6383B08DECA}" type="presOf" srcId="{AAEFD4CD-176B-49C9-8E23-DA8C0F18E554}" destId="{156636EF-0F85-4E3F-B448-2691D3F8A342}" srcOrd="0" destOrd="0" presId="urn:microsoft.com/office/officeart/2005/8/layout/hierarchy3"/>
    <dgm:cxn modelId="{0F231F81-5415-4F0A-9230-7B21E35BDCCF}" type="presParOf" srcId="{CBCC2D77-30D5-413B-B9CA-7C78BF5FB71F}" destId="{ABFAD66C-4ABD-4387-A015-6CC6C57D03DB}" srcOrd="0" destOrd="0" presId="urn:microsoft.com/office/officeart/2005/8/layout/hierarchy3"/>
    <dgm:cxn modelId="{B95E401E-AF1D-4379-B360-F904979A519D}" type="presParOf" srcId="{ABFAD66C-4ABD-4387-A015-6CC6C57D03DB}" destId="{0B94ECBB-EB2B-4EAF-A8B6-687467237BF9}" srcOrd="0" destOrd="0" presId="urn:microsoft.com/office/officeart/2005/8/layout/hierarchy3"/>
    <dgm:cxn modelId="{F59269DA-F64B-4E92-8C73-5449C45C8BC3}" type="presParOf" srcId="{0B94ECBB-EB2B-4EAF-A8B6-687467237BF9}" destId="{D19F1E18-B0D3-47BA-98DF-D365698EB4E1}" srcOrd="0" destOrd="0" presId="urn:microsoft.com/office/officeart/2005/8/layout/hierarchy3"/>
    <dgm:cxn modelId="{A4A3E928-F631-43E7-847B-8B384F0E3A5F}" type="presParOf" srcId="{0B94ECBB-EB2B-4EAF-A8B6-687467237BF9}" destId="{4E584017-F7C7-4CAC-BF21-43DFC5C896C1}" srcOrd="1" destOrd="0" presId="urn:microsoft.com/office/officeart/2005/8/layout/hierarchy3"/>
    <dgm:cxn modelId="{FAF638F0-BF2B-47A9-A679-B8F9CF15BA09}" type="presParOf" srcId="{ABFAD66C-4ABD-4387-A015-6CC6C57D03DB}" destId="{8329BE8B-0C9A-4EC0-A84A-E3130C87B749}" srcOrd="1" destOrd="0" presId="urn:microsoft.com/office/officeart/2005/8/layout/hierarchy3"/>
    <dgm:cxn modelId="{72A4A235-62B3-40ED-91C5-3FFAA01CDA86}" type="presParOf" srcId="{8329BE8B-0C9A-4EC0-A84A-E3130C87B749}" destId="{45C50CFF-12E1-4F8D-8D85-00C279DDF10A}" srcOrd="0" destOrd="0" presId="urn:microsoft.com/office/officeart/2005/8/layout/hierarchy3"/>
    <dgm:cxn modelId="{EE4CAF67-84F6-4B95-B0EB-978A34141C76}" type="presParOf" srcId="{8329BE8B-0C9A-4EC0-A84A-E3130C87B749}" destId="{156636EF-0F85-4E3F-B448-2691D3F8A342}" srcOrd="1" destOrd="0" presId="urn:microsoft.com/office/officeart/2005/8/layout/hierarchy3"/>
    <dgm:cxn modelId="{6CD5EA70-4472-453F-8961-FE28ECE229D0}" type="presParOf" srcId="{8329BE8B-0C9A-4EC0-A84A-E3130C87B749}" destId="{F3323E42-5191-4EFF-A41D-01ECE5AD247E}" srcOrd="2" destOrd="0" presId="urn:microsoft.com/office/officeart/2005/8/layout/hierarchy3"/>
    <dgm:cxn modelId="{7B94AF80-46D1-451D-9654-74AE73AC2DCA}" type="presParOf" srcId="{8329BE8B-0C9A-4EC0-A84A-E3130C87B749}" destId="{2AB9AF1E-9723-4966-8B9C-F06E1BEF361D}" srcOrd="3" destOrd="0" presId="urn:microsoft.com/office/officeart/2005/8/layout/hierarchy3"/>
    <dgm:cxn modelId="{9A94E8DD-2F37-4E58-BC9E-D2C2BFD3BB96}" type="presParOf" srcId="{8329BE8B-0C9A-4EC0-A84A-E3130C87B749}" destId="{17826ED0-DCF4-43C3-AF0B-94C9B13F6E52}" srcOrd="4" destOrd="0" presId="urn:microsoft.com/office/officeart/2005/8/layout/hierarchy3"/>
    <dgm:cxn modelId="{CEAFAD9F-79EB-43DE-8389-D66CC1823210}" type="presParOf" srcId="{8329BE8B-0C9A-4EC0-A84A-E3130C87B749}" destId="{FD054D6F-8412-4074-A4D5-57F5ED8EA25F}" srcOrd="5" destOrd="0" presId="urn:microsoft.com/office/officeart/2005/8/layout/hierarchy3"/>
    <dgm:cxn modelId="{8BF7627B-369F-4A6A-BA29-BDDDA88BCFE2}" type="presParOf" srcId="{8329BE8B-0C9A-4EC0-A84A-E3130C87B749}" destId="{3C7AAF69-C517-48D3-B29A-C7005B700193}" srcOrd="6" destOrd="0" presId="urn:microsoft.com/office/officeart/2005/8/layout/hierarchy3"/>
    <dgm:cxn modelId="{A58D7387-8EBA-43FE-955D-FA8F60ED4A19}" type="presParOf" srcId="{8329BE8B-0C9A-4EC0-A84A-E3130C87B749}" destId="{0F0A3F57-3C55-4B32-A26F-87B0CD8BB23C}" srcOrd="7" destOrd="0" presId="urn:microsoft.com/office/officeart/2005/8/layout/hierarchy3"/>
    <dgm:cxn modelId="{F0075B18-FB9F-422F-BDDD-D3CFDB6C5E4D}" type="presParOf" srcId="{CBCC2D77-30D5-413B-B9CA-7C78BF5FB71F}" destId="{50B254DD-3A2C-4FF9-9215-4776253D0DA8}" srcOrd="1" destOrd="0" presId="urn:microsoft.com/office/officeart/2005/8/layout/hierarchy3"/>
    <dgm:cxn modelId="{B69B053C-7ABC-4593-BBCC-81469B4F3202}" type="presParOf" srcId="{50B254DD-3A2C-4FF9-9215-4776253D0DA8}" destId="{2B97A1B8-F6F8-487B-9581-E6E20C2C05DB}" srcOrd="0" destOrd="0" presId="urn:microsoft.com/office/officeart/2005/8/layout/hierarchy3"/>
    <dgm:cxn modelId="{91FD8DA2-DF2C-4A77-A8ED-F7AFDD3554DB}" type="presParOf" srcId="{2B97A1B8-F6F8-487B-9581-E6E20C2C05DB}" destId="{70F89AA7-DB37-4851-A326-A5777BF23E65}" srcOrd="0" destOrd="0" presId="urn:microsoft.com/office/officeart/2005/8/layout/hierarchy3"/>
    <dgm:cxn modelId="{4369FB78-5242-45E9-97AC-8F6AF0CA35A2}" type="presParOf" srcId="{2B97A1B8-F6F8-487B-9581-E6E20C2C05DB}" destId="{A4CDB7A0-9289-4D3E-8022-6AE2A46421B7}" srcOrd="1" destOrd="0" presId="urn:microsoft.com/office/officeart/2005/8/layout/hierarchy3"/>
    <dgm:cxn modelId="{DC583B24-AD27-4376-9260-F7D11E69D77C}" type="presParOf" srcId="{50B254DD-3A2C-4FF9-9215-4776253D0DA8}" destId="{4A568316-14B6-4B47-A4DB-BE5A9482DC1F}" srcOrd="1" destOrd="0" presId="urn:microsoft.com/office/officeart/2005/8/layout/hierarchy3"/>
    <dgm:cxn modelId="{71A5BE50-A9E5-491F-A216-FE79F16973B1}" type="presParOf" srcId="{4A568316-14B6-4B47-A4DB-BE5A9482DC1F}" destId="{36B53270-4A49-48E1-BB4B-86FC1205310D}" srcOrd="0" destOrd="0" presId="urn:microsoft.com/office/officeart/2005/8/layout/hierarchy3"/>
    <dgm:cxn modelId="{88AE29CF-E558-4BFA-B292-0862168EBA11}" type="presParOf" srcId="{4A568316-14B6-4B47-A4DB-BE5A9482DC1F}" destId="{E9DA4BAB-B450-4651-AC9D-9B373727BA00}" srcOrd="1" destOrd="0" presId="urn:microsoft.com/office/officeart/2005/8/layout/hierarchy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B91C92-B343-446A-B4D0-00AA6D96FD9D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891F866-117F-483C-BB3F-599E9A8B097E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REALITAS</a:t>
          </a:r>
          <a:endParaRPr lang="en-US" b="1" dirty="0">
            <a:solidFill>
              <a:schemeClr val="tx1"/>
            </a:solidFill>
          </a:endParaRPr>
        </a:p>
      </dgm:t>
    </dgm:pt>
    <dgm:pt modelId="{DB0FAC02-E4AA-42B4-ACE5-1437CE87AB9B}" type="parTrans" cxnId="{1BF4CB0E-7D36-4135-92E8-5E2C9FF42FCB}">
      <dgm:prSet/>
      <dgm:spPr/>
      <dgm:t>
        <a:bodyPr/>
        <a:lstStyle/>
        <a:p>
          <a:endParaRPr lang="en-US"/>
        </a:p>
      </dgm:t>
    </dgm:pt>
    <dgm:pt modelId="{D7C273E0-2F8A-490C-A1F8-06999BBCDE0C}" type="sibTrans" cxnId="{1BF4CB0E-7D36-4135-92E8-5E2C9FF42FCB}">
      <dgm:prSet/>
      <dgm:spPr/>
      <dgm:t>
        <a:bodyPr/>
        <a:lstStyle/>
        <a:p>
          <a:endParaRPr lang="en-US"/>
        </a:p>
      </dgm:t>
    </dgm:pt>
    <dgm:pt modelId="{86CE0CB7-1B4F-486C-8C4C-3D6071B93F10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REPRESENTASI</a:t>
          </a:r>
          <a:endParaRPr lang="en-US" b="1" dirty="0">
            <a:solidFill>
              <a:schemeClr val="tx1"/>
            </a:solidFill>
          </a:endParaRPr>
        </a:p>
      </dgm:t>
    </dgm:pt>
    <dgm:pt modelId="{F75A74E8-D484-4B70-B58D-0B6A3CD30D4D}" type="parTrans" cxnId="{702A062B-773E-484F-82D8-B9C1F0D8C797}">
      <dgm:prSet/>
      <dgm:spPr/>
      <dgm:t>
        <a:bodyPr/>
        <a:lstStyle/>
        <a:p>
          <a:endParaRPr lang="en-US"/>
        </a:p>
      </dgm:t>
    </dgm:pt>
    <dgm:pt modelId="{C71446D9-F3A3-43C5-8A80-2A365EBEF001}" type="sibTrans" cxnId="{702A062B-773E-484F-82D8-B9C1F0D8C797}">
      <dgm:prSet/>
      <dgm:spPr/>
      <dgm:t>
        <a:bodyPr/>
        <a:lstStyle/>
        <a:p>
          <a:endParaRPr lang="en-US"/>
        </a:p>
      </dgm:t>
    </dgm:pt>
    <dgm:pt modelId="{C0C98E9B-059B-4F69-91B1-BAA72EA21196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tx1"/>
              </a:solidFill>
            </a:rPr>
            <a:t>IDEOLOGI</a:t>
          </a:r>
          <a:endParaRPr lang="en-US" b="1" dirty="0">
            <a:solidFill>
              <a:schemeClr val="tx1"/>
            </a:solidFill>
          </a:endParaRPr>
        </a:p>
      </dgm:t>
    </dgm:pt>
    <dgm:pt modelId="{0C1162FF-0CAE-4205-8859-5DECC6120FB1}" type="parTrans" cxnId="{37A54E11-0EC1-45F5-A52D-D04AF12F4CFB}">
      <dgm:prSet/>
      <dgm:spPr/>
      <dgm:t>
        <a:bodyPr/>
        <a:lstStyle/>
        <a:p>
          <a:endParaRPr lang="en-US"/>
        </a:p>
      </dgm:t>
    </dgm:pt>
    <dgm:pt modelId="{0E15EE49-42B5-40E9-8F58-A8A51D7878FB}" type="sibTrans" cxnId="{37A54E11-0EC1-45F5-A52D-D04AF12F4CFB}">
      <dgm:prSet/>
      <dgm:spPr/>
      <dgm:t>
        <a:bodyPr/>
        <a:lstStyle/>
        <a:p>
          <a:endParaRPr lang="en-US"/>
        </a:p>
      </dgm:t>
    </dgm:pt>
    <dgm:pt modelId="{3D1677FC-DD6D-4F0F-BCEE-75448736F251}">
      <dgm:prSet custT="1"/>
      <dgm:spPr/>
      <dgm:t>
        <a:bodyPr/>
        <a:lstStyle/>
        <a:p>
          <a:r>
            <a:rPr lang="id-ID" sz="2000" dirty="0" smtClean="0"/>
            <a:t>meliputi tampilan visual semacam penampilan, pakaian, make-up, perilaku, pembicaraan, gesture, ekspresi, suara dan lain-lain</a:t>
          </a:r>
          <a:endParaRPr lang="en-US" sz="2000" dirty="0"/>
        </a:p>
      </dgm:t>
    </dgm:pt>
    <dgm:pt modelId="{958FB3CA-7945-4637-959E-5953A5D107CA}" type="parTrans" cxnId="{B6F78E0C-7536-4BD9-A19F-85051AB716CB}">
      <dgm:prSet/>
      <dgm:spPr/>
      <dgm:t>
        <a:bodyPr/>
        <a:lstStyle/>
        <a:p>
          <a:endParaRPr lang="en-US"/>
        </a:p>
      </dgm:t>
    </dgm:pt>
    <dgm:pt modelId="{1B8B3A39-26DE-4C9B-92B4-60F3B57674E7}" type="sibTrans" cxnId="{B6F78E0C-7536-4BD9-A19F-85051AB716CB}">
      <dgm:prSet/>
      <dgm:spPr/>
      <dgm:t>
        <a:bodyPr/>
        <a:lstStyle/>
        <a:p>
          <a:endParaRPr lang="en-US"/>
        </a:p>
      </dgm:t>
    </dgm:pt>
    <dgm:pt modelId="{F3B78B68-0486-4228-9497-096BC0155FB2}">
      <dgm:prSet custT="1"/>
      <dgm:spPr/>
      <dgm:t>
        <a:bodyPr/>
        <a:lstStyle/>
        <a:p>
          <a:r>
            <a:rPr lang="id-ID" sz="2000" dirty="0" smtClean="0"/>
            <a:t>penggunaan kamera, pencahayaan, editing, musik dan suaramere</a:t>
          </a:r>
          <a:r>
            <a:rPr lang="en-US" sz="2000" dirty="0" smtClean="0"/>
            <a:t> </a:t>
          </a:r>
          <a:r>
            <a:rPr lang="id-ID" sz="2000" dirty="0" smtClean="0"/>
            <a:t>presentasikan makna tentang situasi yang dibangun seperti konflik, karakter, </a:t>
          </a:r>
          <a:r>
            <a:rPr lang="id-ID" sz="2000" i="1" dirty="0" smtClean="0"/>
            <a:t>setting</a:t>
          </a:r>
          <a:r>
            <a:rPr lang="id-ID" sz="2000" dirty="0" smtClean="0"/>
            <a:t>, dan sebagainya</a:t>
          </a:r>
          <a:endParaRPr lang="en-US" sz="2000" dirty="0"/>
        </a:p>
      </dgm:t>
    </dgm:pt>
    <dgm:pt modelId="{E11E52D1-46C6-44F1-B847-4E4CDCA6A986}" type="parTrans" cxnId="{94CB91A8-C6E5-4060-A37D-2E0777EB537D}">
      <dgm:prSet/>
      <dgm:spPr/>
      <dgm:t>
        <a:bodyPr/>
        <a:lstStyle/>
        <a:p>
          <a:endParaRPr lang="en-US"/>
        </a:p>
      </dgm:t>
    </dgm:pt>
    <dgm:pt modelId="{D2B67F4E-518C-495F-8A6A-5804850981CC}" type="sibTrans" cxnId="{94CB91A8-C6E5-4060-A37D-2E0777EB537D}">
      <dgm:prSet/>
      <dgm:spPr/>
      <dgm:t>
        <a:bodyPr/>
        <a:lstStyle/>
        <a:p>
          <a:endParaRPr lang="en-US"/>
        </a:p>
      </dgm:t>
    </dgm:pt>
    <dgm:pt modelId="{4F0B488B-F47B-4CAF-AE98-2091A0B54E76}">
      <dgm:prSet custT="1"/>
      <dgm:spPr/>
      <dgm:t>
        <a:bodyPr/>
        <a:lstStyle/>
        <a:p>
          <a:r>
            <a:rPr lang="id-ID" sz="1800" dirty="0" smtClean="0"/>
            <a:t>merepresentasikan sejauh mana ideolog</a:t>
          </a:r>
          <a:r>
            <a:rPr lang="en-US" sz="1800" dirty="0" err="1" smtClean="0"/>
            <a:t>i</a:t>
          </a:r>
          <a:r>
            <a:rPr lang="id-ID" sz="1800" dirty="0" smtClean="0"/>
            <a:t> yang dibangun dalam sebuah tayangan iklan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id-ID" sz="1800" dirty="0" smtClean="0"/>
            <a:t>menilai sejauh mana koherensinya dengan situasi sosial (konteks) yang dapat diterima dan masuk akal</a:t>
          </a:r>
          <a:endParaRPr lang="en-US" sz="1800" dirty="0"/>
        </a:p>
      </dgm:t>
    </dgm:pt>
    <dgm:pt modelId="{A324F28D-7A2A-4630-99E6-70140CE41232}" type="parTrans" cxnId="{0122CA18-6743-4A04-A9A5-AF40144029B1}">
      <dgm:prSet/>
      <dgm:spPr/>
      <dgm:t>
        <a:bodyPr/>
        <a:lstStyle/>
        <a:p>
          <a:endParaRPr lang="en-US"/>
        </a:p>
      </dgm:t>
    </dgm:pt>
    <dgm:pt modelId="{A98C486C-9BC7-43E1-80BB-7BE4F3E487E6}" type="sibTrans" cxnId="{0122CA18-6743-4A04-A9A5-AF40144029B1}">
      <dgm:prSet/>
      <dgm:spPr/>
      <dgm:t>
        <a:bodyPr/>
        <a:lstStyle/>
        <a:p>
          <a:endParaRPr lang="en-US"/>
        </a:p>
      </dgm:t>
    </dgm:pt>
    <dgm:pt modelId="{6F7C4488-CE68-45B8-A861-DEA6EF38B0D5}" type="pres">
      <dgm:prSet presAssocID="{7AB91C92-B343-446A-B4D0-00AA6D96FD9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8DB6C9-E907-4F8B-A023-78F7FB8E3EE5}" type="pres">
      <dgm:prSet presAssocID="{9891F866-117F-483C-BB3F-599E9A8B097E}" presName="parentLin" presStyleCnt="0"/>
      <dgm:spPr/>
    </dgm:pt>
    <dgm:pt modelId="{BD3CB867-0DAC-4D27-9E2E-36D457059780}" type="pres">
      <dgm:prSet presAssocID="{9891F866-117F-483C-BB3F-599E9A8B097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0BEB27D-86E7-4A44-9380-3F8AB94D2AA0}" type="pres">
      <dgm:prSet presAssocID="{9891F866-117F-483C-BB3F-599E9A8B097E}" presName="parentText" presStyleLbl="node1" presStyleIdx="0" presStyleCnt="3" custScaleX="392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EAB842-A03C-448F-8B20-C22006173CCA}" type="pres">
      <dgm:prSet presAssocID="{9891F866-117F-483C-BB3F-599E9A8B097E}" presName="negativeSpace" presStyleCnt="0"/>
      <dgm:spPr/>
    </dgm:pt>
    <dgm:pt modelId="{ABD6DF4C-4000-4EC5-BBCD-D8D86B9CDCA6}" type="pres">
      <dgm:prSet presAssocID="{9891F866-117F-483C-BB3F-599E9A8B097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912B2-DD9B-4EB2-9C8E-D77EB581961D}" type="pres">
      <dgm:prSet presAssocID="{D7C273E0-2F8A-490C-A1F8-06999BBCDE0C}" presName="spaceBetweenRectangles" presStyleCnt="0"/>
      <dgm:spPr/>
    </dgm:pt>
    <dgm:pt modelId="{09EBE673-E510-416E-A136-E314BD47A8EF}" type="pres">
      <dgm:prSet presAssocID="{86CE0CB7-1B4F-486C-8C4C-3D6071B93F10}" presName="parentLin" presStyleCnt="0"/>
      <dgm:spPr/>
    </dgm:pt>
    <dgm:pt modelId="{61162F07-519E-4F24-8CAF-8FC29DED409F}" type="pres">
      <dgm:prSet presAssocID="{86CE0CB7-1B4F-486C-8C4C-3D6071B93F1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39E75B60-5989-4DF2-9B7E-714AEE17DEA3}" type="pres">
      <dgm:prSet presAssocID="{86CE0CB7-1B4F-486C-8C4C-3D6071B93F10}" presName="parentText" presStyleLbl="node1" presStyleIdx="1" presStyleCnt="3" custScaleX="43631" custScaleY="1019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2D8F8C-CBA9-4017-AD74-78FEE86E9BEE}" type="pres">
      <dgm:prSet presAssocID="{86CE0CB7-1B4F-486C-8C4C-3D6071B93F10}" presName="negativeSpace" presStyleCnt="0"/>
      <dgm:spPr/>
    </dgm:pt>
    <dgm:pt modelId="{F05AE48C-E4C0-4844-AC1F-E2E29FCC1740}" type="pres">
      <dgm:prSet presAssocID="{86CE0CB7-1B4F-486C-8C4C-3D6071B93F1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31482-7652-441F-AB44-CD8AB00D15E0}" type="pres">
      <dgm:prSet presAssocID="{C71446D9-F3A3-43C5-8A80-2A365EBEF001}" presName="spaceBetweenRectangles" presStyleCnt="0"/>
      <dgm:spPr/>
    </dgm:pt>
    <dgm:pt modelId="{937886D6-5F02-45F9-99C6-44D96707E973}" type="pres">
      <dgm:prSet presAssocID="{C0C98E9B-059B-4F69-91B1-BAA72EA21196}" presName="parentLin" presStyleCnt="0"/>
      <dgm:spPr/>
    </dgm:pt>
    <dgm:pt modelId="{3BA917B2-6DEF-4ACB-9C26-0ABB478ECCFD}" type="pres">
      <dgm:prSet presAssocID="{C0C98E9B-059B-4F69-91B1-BAA72EA2119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767F630-B827-4969-A261-A1E6D799500F}" type="pres">
      <dgm:prSet presAssocID="{C0C98E9B-059B-4F69-91B1-BAA72EA21196}" presName="parentText" presStyleLbl="node1" presStyleIdx="2" presStyleCnt="3" custScaleX="3928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E518A7-E3BE-426B-9685-85D233864435}" type="pres">
      <dgm:prSet presAssocID="{C0C98E9B-059B-4F69-91B1-BAA72EA21196}" presName="negativeSpace" presStyleCnt="0"/>
      <dgm:spPr/>
    </dgm:pt>
    <dgm:pt modelId="{3130E9BD-E53C-4D1B-BB89-F46874E332C7}" type="pres">
      <dgm:prSet presAssocID="{C0C98E9B-059B-4F69-91B1-BAA72EA2119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5F5534-4D11-44E8-B030-31FA546D9735}" type="presOf" srcId="{C0C98E9B-059B-4F69-91B1-BAA72EA21196}" destId="{3BA917B2-6DEF-4ACB-9C26-0ABB478ECCFD}" srcOrd="0" destOrd="0" presId="urn:microsoft.com/office/officeart/2005/8/layout/list1"/>
    <dgm:cxn modelId="{D198F24B-CCD0-4495-B48C-E6A542C20211}" type="presOf" srcId="{3D1677FC-DD6D-4F0F-BCEE-75448736F251}" destId="{ABD6DF4C-4000-4EC5-BBCD-D8D86B9CDCA6}" srcOrd="0" destOrd="0" presId="urn:microsoft.com/office/officeart/2005/8/layout/list1"/>
    <dgm:cxn modelId="{0122CA18-6743-4A04-A9A5-AF40144029B1}" srcId="{C0C98E9B-059B-4F69-91B1-BAA72EA21196}" destId="{4F0B488B-F47B-4CAF-AE98-2091A0B54E76}" srcOrd="0" destOrd="0" parTransId="{A324F28D-7A2A-4630-99E6-70140CE41232}" sibTransId="{A98C486C-9BC7-43E1-80BB-7BE4F3E487E6}"/>
    <dgm:cxn modelId="{04B0B31D-2C05-4024-82E1-DDE647217812}" type="presOf" srcId="{F3B78B68-0486-4228-9497-096BC0155FB2}" destId="{F05AE48C-E4C0-4844-AC1F-E2E29FCC1740}" srcOrd="0" destOrd="0" presId="urn:microsoft.com/office/officeart/2005/8/layout/list1"/>
    <dgm:cxn modelId="{37A54E11-0EC1-45F5-A52D-D04AF12F4CFB}" srcId="{7AB91C92-B343-446A-B4D0-00AA6D96FD9D}" destId="{C0C98E9B-059B-4F69-91B1-BAA72EA21196}" srcOrd="2" destOrd="0" parTransId="{0C1162FF-0CAE-4205-8859-5DECC6120FB1}" sibTransId="{0E15EE49-42B5-40E9-8F58-A8A51D7878FB}"/>
    <dgm:cxn modelId="{94CB91A8-C6E5-4060-A37D-2E0777EB537D}" srcId="{86CE0CB7-1B4F-486C-8C4C-3D6071B93F10}" destId="{F3B78B68-0486-4228-9497-096BC0155FB2}" srcOrd="0" destOrd="0" parTransId="{E11E52D1-46C6-44F1-B847-4E4CDCA6A986}" sibTransId="{D2B67F4E-518C-495F-8A6A-5804850981CC}"/>
    <dgm:cxn modelId="{B6F78E0C-7536-4BD9-A19F-85051AB716CB}" srcId="{9891F866-117F-483C-BB3F-599E9A8B097E}" destId="{3D1677FC-DD6D-4F0F-BCEE-75448736F251}" srcOrd="0" destOrd="0" parTransId="{958FB3CA-7945-4637-959E-5953A5D107CA}" sibTransId="{1B8B3A39-26DE-4C9B-92B4-60F3B57674E7}"/>
    <dgm:cxn modelId="{C6978914-69B9-4A8E-A344-E616401C62E1}" type="presOf" srcId="{7AB91C92-B343-446A-B4D0-00AA6D96FD9D}" destId="{6F7C4488-CE68-45B8-A861-DEA6EF38B0D5}" srcOrd="0" destOrd="0" presId="urn:microsoft.com/office/officeart/2005/8/layout/list1"/>
    <dgm:cxn modelId="{8C1E3EBB-20C5-4B81-90D0-5A96F0B6564E}" type="presOf" srcId="{9891F866-117F-483C-BB3F-599E9A8B097E}" destId="{BD3CB867-0DAC-4D27-9E2E-36D457059780}" srcOrd="0" destOrd="0" presId="urn:microsoft.com/office/officeart/2005/8/layout/list1"/>
    <dgm:cxn modelId="{1BF4CB0E-7D36-4135-92E8-5E2C9FF42FCB}" srcId="{7AB91C92-B343-446A-B4D0-00AA6D96FD9D}" destId="{9891F866-117F-483C-BB3F-599E9A8B097E}" srcOrd="0" destOrd="0" parTransId="{DB0FAC02-E4AA-42B4-ACE5-1437CE87AB9B}" sibTransId="{D7C273E0-2F8A-490C-A1F8-06999BBCDE0C}"/>
    <dgm:cxn modelId="{9FB2A7BC-3BCF-437E-BA91-7313B741D40A}" type="presOf" srcId="{C0C98E9B-059B-4F69-91B1-BAA72EA21196}" destId="{2767F630-B827-4969-A261-A1E6D799500F}" srcOrd="1" destOrd="0" presId="urn:microsoft.com/office/officeart/2005/8/layout/list1"/>
    <dgm:cxn modelId="{4EEDB21A-BDB8-4933-B634-D9EED97F1928}" type="presOf" srcId="{86CE0CB7-1B4F-486C-8C4C-3D6071B93F10}" destId="{39E75B60-5989-4DF2-9B7E-714AEE17DEA3}" srcOrd="1" destOrd="0" presId="urn:microsoft.com/office/officeart/2005/8/layout/list1"/>
    <dgm:cxn modelId="{702A062B-773E-484F-82D8-B9C1F0D8C797}" srcId="{7AB91C92-B343-446A-B4D0-00AA6D96FD9D}" destId="{86CE0CB7-1B4F-486C-8C4C-3D6071B93F10}" srcOrd="1" destOrd="0" parTransId="{F75A74E8-D484-4B70-B58D-0B6A3CD30D4D}" sibTransId="{C71446D9-F3A3-43C5-8A80-2A365EBEF001}"/>
    <dgm:cxn modelId="{9A0D76A9-3EA6-4584-97E6-543F0A0C7BE5}" type="presOf" srcId="{4F0B488B-F47B-4CAF-AE98-2091A0B54E76}" destId="{3130E9BD-E53C-4D1B-BB89-F46874E332C7}" srcOrd="0" destOrd="0" presId="urn:microsoft.com/office/officeart/2005/8/layout/list1"/>
    <dgm:cxn modelId="{51F7ED2D-F1FC-4DED-9891-666D937C727B}" type="presOf" srcId="{9891F866-117F-483C-BB3F-599E9A8B097E}" destId="{20BEB27D-86E7-4A44-9380-3F8AB94D2AA0}" srcOrd="1" destOrd="0" presId="urn:microsoft.com/office/officeart/2005/8/layout/list1"/>
    <dgm:cxn modelId="{35873318-3EE5-439E-B7F5-461CA1A60C23}" type="presOf" srcId="{86CE0CB7-1B4F-486C-8C4C-3D6071B93F10}" destId="{61162F07-519E-4F24-8CAF-8FC29DED409F}" srcOrd="0" destOrd="0" presId="urn:microsoft.com/office/officeart/2005/8/layout/list1"/>
    <dgm:cxn modelId="{51EC3100-3DA4-4E9A-8EDE-F34D4CE1C0E8}" type="presParOf" srcId="{6F7C4488-CE68-45B8-A861-DEA6EF38B0D5}" destId="{018DB6C9-E907-4F8B-A023-78F7FB8E3EE5}" srcOrd="0" destOrd="0" presId="urn:microsoft.com/office/officeart/2005/8/layout/list1"/>
    <dgm:cxn modelId="{8C1A7A25-D966-4E86-930A-E2EECF5FEB07}" type="presParOf" srcId="{018DB6C9-E907-4F8B-A023-78F7FB8E3EE5}" destId="{BD3CB867-0DAC-4D27-9E2E-36D457059780}" srcOrd="0" destOrd="0" presId="urn:microsoft.com/office/officeart/2005/8/layout/list1"/>
    <dgm:cxn modelId="{B564E897-92CA-45CB-A42D-29ACD262BD19}" type="presParOf" srcId="{018DB6C9-E907-4F8B-A023-78F7FB8E3EE5}" destId="{20BEB27D-86E7-4A44-9380-3F8AB94D2AA0}" srcOrd="1" destOrd="0" presId="urn:microsoft.com/office/officeart/2005/8/layout/list1"/>
    <dgm:cxn modelId="{DE5E0343-9A17-4AA6-985A-CF76119AC884}" type="presParOf" srcId="{6F7C4488-CE68-45B8-A861-DEA6EF38B0D5}" destId="{FAEAB842-A03C-448F-8B20-C22006173CCA}" srcOrd="1" destOrd="0" presId="urn:microsoft.com/office/officeart/2005/8/layout/list1"/>
    <dgm:cxn modelId="{CB5BA197-8084-4B56-BA03-A6F7D7DEA691}" type="presParOf" srcId="{6F7C4488-CE68-45B8-A861-DEA6EF38B0D5}" destId="{ABD6DF4C-4000-4EC5-BBCD-D8D86B9CDCA6}" srcOrd="2" destOrd="0" presId="urn:microsoft.com/office/officeart/2005/8/layout/list1"/>
    <dgm:cxn modelId="{92328F8E-28DD-4584-8B1D-40556C4BF55C}" type="presParOf" srcId="{6F7C4488-CE68-45B8-A861-DEA6EF38B0D5}" destId="{6E9912B2-DD9B-4EB2-9C8E-D77EB581961D}" srcOrd="3" destOrd="0" presId="urn:microsoft.com/office/officeart/2005/8/layout/list1"/>
    <dgm:cxn modelId="{7589DE58-F97F-4D04-8E95-535C00331547}" type="presParOf" srcId="{6F7C4488-CE68-45B8-A861-DEA6EF38B0D5}" destId="{09EBE673-E510-416E-A136-E314BD47A8EF}" srcOrd="4" destOrd="0" presId="urn:microsoft.com/office/officeart/2005/8/layout/list1"/>
    <dgm:cxn modelId="{D2C0C31A-32E9-4809-879E-13EA3661684C}" type="presParOf" srcId="{09EBE673-E510-416E-A136-E314BD47A8EF}" destId="{61162F07-519E-4F24-8CAF-8FC29DED409F}" srcOrd="0" destOrd="0" presId="urn:microsoft.com/office/officeart/2005/8/layout/list1"/>
    <dgm:cxn modelId="{EBE4A5F2-6D13-4329-B14E-1FFAEBED2181}" type="presParOf" srcId="{09EBE673-E510-416E-A136-E314BD47A8EF}" destId="{39E75B60-5989-4DF2-9B7E-714AEE17DEA3}" srcOrd="1" destOrd="0" presId="urn:microsoft.com/office/officeart/2005/8/layout/list1"/>
    <dgm:cxn modelId="{2FDDF48F-45D2-4139-BE83-D2D5532E11A9}" type="presParOf" srcId="{6F7C4488-CE68-45B8-A861-DEA6EF38B0D5}" destId="{7B2D8F8C-CBA9-4017-AD74-78FEE86E9BEE}" srcOrd="5" destOrd="0" presId="urn:microsoft.com/office/officeart/2005/8/layout/list1"/>
    <dgm:cxn modelId="{DCF09A69-4533-4CA2-A533-E9C93D71C3E7}" type="presParOf" srcId="{6F7C4488-CE68-45B8-A861-DEA6EF38B0D5}" destId="{F05AE48C-E4C0-4844-AC1F-E2E29FCC1740}" srcOrd="6" destOrd="0" presId="urn:microsoft.com/office/officeart/2005/8/layout/list1"/>
    <dgm:cxn modelId="{7880EFA5-BA4A-4E3E-94C7-4378E6ACC302}" type="presParOf" srcId="{6F7C4488-CE68-45B8-A861-DEA6EF38B0D5}" destId="{01D31482-7652-441F-AB44-CD8AB00D15E0}" srcOrd="7" destOrd="0" presId="urn:microsoft.com/office/officeart/2005/8/layout/list1"/>
    <dgm:cxn modelId="{54E79FB5-1F4B-4424-A198-2E1EF5B42F7C}" type="presParOf" srcId="{6F7C4488-CE68-45B8-A861-DEA6EF38B0D5}" destId="{937886D6-5F02-45F9-99C6-44D96707E973}" srcOrd="8" destOrd="0" presId="urn:microsoft.com/office/officeart/2005/8/layout/list1"/>
    <dgm:cxn modelId="{5A708F11-AE11-4106-9AE6-93EEAA9FE7E3}" type="presParOf" srcId="{937886D6-5F02-45F9-99C6-44D96707E973}" destId="{3BA917B2-6DEF-4ACB-9C26-0ABB478ECCFD}" srcOrd="0" destOrd="0" presId="urn:microsoft.com/office/officeart/2005/8/layout/list1"/>
    <dgm:cxn modelId="{4725AAD1-4C60-43F7-BD56-38413E771665}" type="presParOf" srcId="{937886D6-5F02-45F9-99C6-44D96707E973}" destId="{2767F630-B827-4969-A261-A1E6D799500F}" srcOrd="1" destOrd="0" presId="urn:microsoft.com/office/officeart/2005/8/layout/list1"/>
    <dgm:cxn modelId="{7B5A0887-2AE4-435B-815F-B71E9E9EE8B4}" type="presParOf" srcId="{6F7C4488-CE68-45B8-A861-DEA6EF38B0D5}" destId="{A1E518A7-E3BE-426B-9685-85D233864435}" srcOrd="9" destOrd="0" presId="urn:microsoft.com/office/officeart/2005/8/layout/list1"/>
    <dgm:cxn modelId="{94C2F3FC-1106-4872-AA33-DC13A6D4D3B8}" type="presParOf" srcId="{6F7C4488-CE68-45B8-A861-DEA6EF38B0D5}" destId="{3130E9BD-E53C-4D1B-BB89-F46874E332C7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5062C-3C87-4C3E-9307-C39AABF37023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F9DFD-4407-4ACE-A69C-A6F0BD2D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SEMIOTIKA SEBAGA METODE </a:t>
            </a:r>
            <a:r>
              <a:rPr lang="id-ID" b="1" dirty="0" smtClean="0"/>
              <a:t>ILMIAH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Dosen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Ade </a:t>
            </a:r>
            <a:r>
              <a:rPr lang="en-US" dirty="0" err="1" smtClean="0">
                <a:solidFill>
                  <a:schemeClr val="tx1"/>
                </a:solidFill>
              </a:rPr>
              <a:t>Suryani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M.Soc.Sc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xe-effect-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87274"/>
            <a:ext cx="4572000" cy="63900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404408"/>
            <a:ext cx="533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dirty="0"/>
              <a:t>terapan semiotika pada kajian komunikasi berkutat pada </a:t>
            </a:r>
            <a:r>
              <a:rPr lang="id-ID" sz="2400" dirty="0" smtClean="0"/>
              <a:t>s</a:t>
            </a:r>
            <a:r>
              <a:rPr lang="en-US" sz="2400" dirty="0" err="1" smtClean="0"/>
              <a:t>i</a:t>
            </a:r>
            <a:r>
              <a:rPr lang="id-ID" sz="2400" dirty="0" smtClean="0"/>
              <a:t>mbol-simbol </a:t>
            </a:r>
            <a:r>
              <a:rPr lang="id-ID" sz="2400" dirty="0"/>
              <a:t>verbal, audio maupun visual pada aneka macam media, baik media massa maupun nirmassa</a:t>
            </a:r>
            <a:endParaRPr lang="en-US" sz="2400" dirty="0"/>
          </a:p>
        </p:txBody>
      </p:sp>
      <p:sp>
        <p:nvSpPr>
          <p:cNvPr id="1026" name="AutoShape 2" descr="http://t1.gstatic.com/images?q=tbn:ANd9GcSYA64HFcVfjYJC-h1DNf0zYi6cKniD67KzfqdT0k12nXUXNFvq"/>
          <p:cNvSpPr>
            <a:spLocks noChangeAspect="1" noChangeArrowheads="1"/>
          </p:cNvSpPr>
          <p:nvPr/>
        </p:nvSpPr>
        <p:spPr bwMode="auto">
          <a:xfrm>
            <a:off x="155575" y="-1790700"/>
            <a:ext cx="499110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line em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"/>
            <a:ext cx="2514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love babygap billboar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114800"/>
            <a:ext cx="3137251" cy="2352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59124424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114002"/>
            <a:ext cx="2888457" cy="21719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cap00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4648200"/>
            <a:ext cx="2417350" cy="1933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desain-tribal-08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" y="2133600"/>
            <a:ext cx="2021336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headline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0200" y="4419600"/>
            <a:ext cx="1849978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republik cint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799" y="3657600"/>
            <a:ext cx="1862667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unlik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467600" y="2286000"/>
            <a:ext cx="1600200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 descr="suara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9801" y="152400"/>
            <a:ext cx="2362200" cy="2114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0" y="1882914"/>
            <a:ext cx="617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dirty="0"/>
              <a:t>pendekatan semiotika untuk berita dimungkinkan berkat tersimpannya makna-makna tersembunyi di balik gambar, kata, kalimat maupun tampilan sumber berita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600200" y="3254514"/>
            <a:ext cx="617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dirty="0"/>
              <a:t>Merekam makna-makna terselubung dalam satuan berita ini tidak mungkin terlaksana ketika peneliti tidak </a:t>
            </a:r>
            <a:r>
              <a:rPr lang="id-ID" sz="2000" b="1" dirty="0">
                <a:solidFill>
                  <a:srgbClr val="FFFF00"/>
                </a:solidFill>
              </a:rPr>
              <a:t>menstrukturkan teks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200" y="4626114"/>
            <a:ext cx="6172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000" dirty="0"/>
              <a:t>Perstrukturan </a:t>
            </a:r>
            <a:r>
              <a:rPr lang="id-ID" sz="2000" b="1" dirty="0">
                <a:solidFill>
                  <a:srgbClr val="FFFF00"/>
                </a:solidFill>
              </a:rPr>
              <a:t>dimulai dari lapisan terluar teks</a:t>
            </a:r>
            <a:r>
              <a:rPr lang="id-ID" sz="2000" dirty="0"/>
              <a:t> yang kemudian dilanjutkan pada lapisan yang lebih dalam.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</a:t>
            </a:r>
            <a:r>
              <a:rPr lang="id-ID" sz="2800" dirty="0" smtClean="0"/>
              <a:t>embaca </a:t>
            </a:r>
            <a:r>
              <a:rPr lang="id-ID" sz="2800" dirty="0"/>
              <a:t>dan menstrkturkan teks </a:t>
            </a:r>
            <a:r>
              <a:rPr lang="en-US" sz="2800" dirty="0" smtClean="0"/>
              <a:t> ala </a:t>
            </a:r>
            <a:r>
              <a:rPr lang="id-ID" sz="2800" dirty="0" smtClean="0"/>
              <a:t>Saussurean</a:t>
            </a:r>
            <a:r>
              <a:rPr lang="en-US" sz="2800" dirty="0"/>
              <a:t>:</a:t>
            </a:r>
          </a:p>
        </p:txBody>
      </p:sp>
      <p:graphicFrame>
        <p:nvGraphicFramePr>
          <p:cNvPr id="3" name="Diagram 2"/>
          <p:cNvGraphicFramePr/>
          <p:nvPr/>
        </p:nvGraphicFramePr>
        <p:xfrm>
          <a:off x="685800" y="1397000"/>
          <a:ext cx="79248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Sintagmatik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178314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i="1" dirty="0"/>
              <a:t>anchorage</a:t>
            </a:r>
            <a:r>
              <a:rPr lang="id-ID" sz="2400" dirty="0"/>
              <a:t> </a:t>
            </a:r>
            <a:r>
              <a:rPr lang="id-ID" dirty="0"/>
              <a:t>(penambat) sebagai menggunaan tanda verbal terentu yang mempunyai peran sebagai penunjuk utama makna. Dalam berita, </a:t>
            </a:r>
            <a:r>
              <a:rPr lang="id-ID" b="1" dirty="0"/>
              <a:t>judul berita</a:t>
            </a:r>
            <a:r>
              <a:rPr lang="id-ID" dirty="0"/>
              <a:t> boleh dikatakan sebagai bentuk paling sederhana dari </a:t>
            </a:r>
            <a:r>
              <a:rPr lang="id-ID" i="1" dirty="0"/>
              <a:t>anchorage,</a:t>
            </a:r>
            <a:r>
              <a:rPr lang="id-ID" dirty="0"/>
              <a:t> karena posisinya yang dominan dalam relasinya bersama tanda-tanda lain dalam sebuah teks berita.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3962400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i="1" dirty="0"/>
              <a:t>argument</a:t>
            </a:r>
            <a:r>
              <a:rPr lang="id-ID" dirty="0"/>
              <a:t>. Suatu argument boleh jadi diungkapkan dalam sebuah </a:t>
            </a:r>
            <a:r>
              <a:rPr lang="id-ID" dirty="0" smtClean="0"/>
              <a:t>maupun </a:t>
            </a:r>
            <a:r>
              <a:rPr lang="id-ID" dirty="0"/>
              <a:t>serangkaian proposisi tentang sesuatu hal dan </a:t>
            </a:r>
            <a:r>
              <a:rPr lang="id-ID" b="1" dirty="0"/>
              <a:t>berupaya untuk membujuk atau meyakinkan</a:t>
            </a:r>
            <a:r>
              <a:rPr lang="id-ID" dirty="0"/>
              <a:t> pembaca bahwa proposisi itu benar adanya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868740"/>
            <a:ext cx="7239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i="1" dirty="0"/>
              <a:t>Montage</a:t>
            </a:r>
            <a:r>
              <a:rPr lang="id-ID" dirty="0"/>
              <a:t> melibatkan perbandingan jenis huruf, penyuntingan, dan sebagainya yang akhirnya ditetapkan dalam sebuah teks. Kata, kalimat, paragraf, bahkan tanda visual (foto/gambar) yang pada awalnya parsial diolah dan </a:t>
            </a:r>
            <a:r>
              <a:rPr lang="id-ID" b="1" dirty="0"/>
              <a:t>disatukan sehingga bersama-sama membentuk teks secara keseluruhan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85800" y="3657600"/>
            <a:ext cx="6934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b="1" i="1" dirty="0"/>
              <a:t>narrative</a:t>
            </a:r>
            <a:r>
              <a:rPr lang="id-ID" b="1" i="1" dirty="0"/>
              <a:t>. </a:t>
            </a:r>
            <a:r>
              <a:rPr lang="id-ID" dirty="0"/>
              <a:t>Tipe ini berhubungan dengan bagaimana teknik penceritaan berlangsung dalam teks. Berbeda dengan </a:t>
            </a:r>
            <a:r>
              <a:rPr lang="id-ID" i="1" dirty="0"/>
              <a:t>montage</a:t>
            </a:r>
            <a:r>
              <a:rPr lang="id-ID" dirty="0"/>
              <a:t> yang menekankan aspek-aspek komposisi, </a:t>
            </a:r>
            <a:r>
              <a:rPr lang="id-ID" i="1" dirty="0"/>
              <a:t>narrative</a:t>
            </a:r>
            <a:r>
              <a:rPr lang="id-ID" dirty="0"/>
              <a:t> berurusan dengan </a:t>
            </a:r>
            <a:r>
              <a:rPr lang="id-ID" b="1" dirty="0" smtClean="0"/>
              <a:t>penataan </a:t>
            </a:r>
            <a:r>
              <a:rPr lang="id-ID" b="1" dirty="0"/>
              <a:t>tanda-tanda, bukan dalam alur logis, namun pada susunan kronologisnya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ebongan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79529"/>
            <a:ext cx="5285236" cy="6626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tiga </a:t>
            </a:r>
            <a:r>
              <a:rPr lang="id-ID" dirty="0"/>
              <a:t>level kode </a:t>
            </a:r>
            <a:r>
              <a:rPr lang="id-ID" dirty="0" smtClean="0"/>
              <a:t>John Fiske </a:t>
            </a:r>
            <a:endParaRPr lang="en-US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457200" y="1397000"/>
          <a:ext cx="80772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0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81000"/>
            <a:ext cx="7639050" cy="6111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349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SEMIOTIKA SEBAGA METODE ILMIAH</vt:lpstr>
      <vt:lpstr>Slide 2</vt:lpstr>
      <vt:lpstr>Analisis semiotika untuk berita</vt:lpstr>
      <vt:lpstr>Membaca dan menstrkturkan teks  ala Saussurean:</vt:lpstr>
      <vt:lpstr>Sintagmatik</vt:lpstr>
      <vt:lpstr>Slide 6</vt:lpstr>
      <vt:lpstr>Slide 7</vt:lpstr>
      <vt:lpstr>tiga level kode John Fiske </vt:lpstr>
      <vt:lpstr>Slide 9</vt:lpstr>
      <vt:lpstr>Slide 10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 SEBAGA METODE ILMIAH</dc:title>
  <dc:creator>user</dc:creator>
  <cp:lastModifiedBy>anin</cp:lastModifiedBy>
  <cp:revision>7</cp:revision>
  <dcterms:created xsi:type="dcterms:W3CDTF">2013-07-15T13:43:07Z</dcterms:created>
  <dcterms:modified xsi:type="dcterms:W3CDTF">2014-07-11T03:55:28Z</dcterms:modified>
</cp:coreProperties>
</file>