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446" r:id="rId2"/>
    <p:sldId id="469" r:id="rId3"/>
    <p:sldId id="496" r:id="rId4"/>
    <p:sldId id="498" r:id="rId5"/>
    <p:sldId id="499" r:id="rId6"/>
    <p:sldId id="500" r:id="rId7"/>
    <p:sldId id="501" r:id="rId8"/>
    <p:sldId id="502" r:id="rId9"/>
    <p:sldId id="497" r:id="rId10"/>
    <p:sldId id="504" r:id="rId11"/>
    <p:sldId id="505" r:id="rId12"/>
    <p:sldId id="506" r:id="rId13"/>
    <p:sldId id="503" r:id="rId14"/>
    <p:sldId id="509" r:id="rId15"/>
    <p:sldId id="508" r:id="rId16"/>
    <p:sldId id="510" r:id="rId17"/>
    <p:sldId id="50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EF"/>
    <a:srgbClr val="ABAC01"/>
    <a:srgbClr val="500A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14" autoAdjust="0"/>
    <p:restoredTop sz="94660"/>
  </p:normalViewPr>
  <p:slideViewPr>
    <p:cSldViewPr>
      <p:cViewPr>
        <p:scale>
          <a:sx n="90" d="100"/>
          <a:sy n="90" d="100"/>
        </p:scale>
        <p:origin x="-10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0F4E0E13-CB7E-426B-96E3-77EAC4D96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17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-52"/>
        <a:ea typeface="ＭＳ Ｐゴシック" pitchFamily="-106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FDD346-DC4A-47D5-ACF3-7DBBF926CAF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14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28638-4108-4FCC-850D-432815FC2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B25D-C550-48EC-9148-4115675A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6E50-F0FB-4987-B220-29102F517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103E-33D5-419C-9FC1-FBE72AF7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95636-C13A-4722-99CF-1622EF5FB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CB1C-8B9B-4BF1-A40B-8A08A11F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3219-DE53-4F9D-9329-A581CA583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834A9-C437-442B-801A-A080905C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1637B-F31A-4B35-B495-7A0CA99F7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2C5B9-F3CE-463B-B6B0-489422FB1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80D3-C478-4A54-B280-B7A1CE9F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A2F1E-2371-44C7-A317-8D807E483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106" charset="-128"/>
                <a:cs typeface="+mn-cs"/>
              </a:defRPr>
            </a:lvl1pPr>
          </a:lstStyle>
          <a:p>
            <a:pPr>
              <a:defRPr/>
            </a:pPr>
            <a:fld id="{184408D5-D720-4419-927B-F8D3EA1E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erkas:Logo_RRI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38800"/>
            <a:ext cx="8153400" cy="36115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Prepared by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Oktaviana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Purnamasari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S.Sos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M.Si</a:t>
            </a:r>
            <a:endParaRPr lang="en-US" sz="1600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May 14</a:t>
            </a:r>
            <a:r>
              <a:rPr lang="en-US" sz="1600" baseline="300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, 2013</a:t>
            </a:r>
          </a:p>
          <a:p>
            <a:pPr marL="0" indent="0" algn="ctr">
              <a:buFontTx/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sz="2000" b="1" dirty="0">
              <a:solidFill>
                <a:schemeClr val="bg1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57200"/>
            <a:ext cx="7848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Bisnis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Siaran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Radio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&amp;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Karakteristik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Radio </a:t>
            </a:r>
            <a:r>
              <a:rPr lang="en-US" sz="3600" b="1" dirty="0" err="1" smtClean="0">
                <a:solidFill>
                  <a:schemeClr val="accent3"/>
                </a:solidFill>
                <a:latin typeface="Calibri" pitchFamily="34" charset="0"/>
              </a:rPr>
              <a:t>sebagai</a:t>
            </a:r>
            <a:r>
              <a:rPr lang="en-US" sz="3600" b="1" dirty="0" smtClean="0">
                <a:solidFill>
                  <a:schemeClr val="accent3"/>
                </a:solidFill>
                <a:latin typeface="Calibri" pitchFamily="34" charset="0"/>
              </a:rPr>
              <a:t> Media</a:t>
            </a:r>
            <a:endParaRPr lang="en-US" sz="3600" b="1" dirty="0"/>
          </a:p>
        </p:txBody>
      </p:sp>
      <p:pic>
        <p:nvPicPr>
          <p:cNvPr id="4" name="Picture 3" descr="rad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828800"/>
            <a:ext cx="464820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457200"/>
            <a:ext cx="2709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Komunitas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dikelola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diperuntukkan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diinisiatifkan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didirikan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Pelaksana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sosial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pendidikan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alternatif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"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".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457200"/>
            <a:ext cx="5232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Komunitas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VS 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Swasta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80772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perbedaan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Pengelolaan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memperhatikan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keterlibatan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warga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melayani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kebutuhan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warganya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keterlibatan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mereka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merumuskan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Hal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terjadi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dunia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meraih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sebanyak-banyaknya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aspek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rating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diperhitungkan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hidup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terletak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pemasukan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Singkat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mengutamakan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kebutuhan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warga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wilayah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sementara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diarahkan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pasar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menyajikan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tema-tema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dibutuhkan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warga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setempat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acapkali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mengikuti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dialek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lokal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kebiasaan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berbicara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setempat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Hal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cenderung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mengikuti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(Jakarta)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supaya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terlihat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modern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gaul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381000"/>
            <a:ext cx="38698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Contoh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Komunitas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143000"/>
            <a:ext cx="8077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300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Radio-radio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seluruh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wilayah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antaranya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mengorganisasikan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organisasi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 (JRKI),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Independen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(JIRAK CELEBES), Forum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Kampus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Bandung,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lain-lain.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Lampung  (JRKL)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radio-radio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menjadi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anggota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JRKL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Kota FM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Pelangi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FM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Bimantara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FM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Lestari FM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Petani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FM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FM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*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Jaringan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Pesantren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200400" y="304800"/>
            <a:ext cx="21656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Swasta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kepemilikannya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/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non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bertujuan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kepentingan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bisnis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Arial" charset="0"/>
              <a:buChar char="•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segmentasi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tersendiri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profil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dituju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dsb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066800" y="1371600"/>
            <a:ext cx="64316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Karakteristik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sebagai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Sebuah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Media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981463" y="304800"/>
            <a:ext cx="26035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Kelebihan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audience yang 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selektif</a:t>
            </a: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Dibanding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medium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spesifik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Radio Delta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FM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orang-orang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berusia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matang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menengah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media yang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intrusif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terekspose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tengah-tengah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hadir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tengah-tengah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mengakibatkan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orang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beralih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produksi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rendah</a:t>
            </a: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Dibanding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TV,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jauh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murah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mendukung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kampanye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medium lain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TV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berfungsi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reminder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TV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diputar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ditayangkan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5. Radio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medium yang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fleksibel</a:t>
            </a:r>
            <a:endParaRPr lang="en-US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menyiarkan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jam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dikehendaki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Misalnya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menyiarkan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Pizza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sebelum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jam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6.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Imajinatif</a:t>
            </a: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memberikan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kreatif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visual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mengandalkan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efek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theater of mind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mengundang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imajinasi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7. 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Bersifat</a:t>
            </a:r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mobile/</a:t>
            </a:r>
            <a:r>
              <a:rPr lang="en-US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bergerak</a:t>
            </a: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dibawa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saja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perjalanan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ditaruh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toko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rumah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dll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642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844791" y="304800"/>
            <a:ext cx="2876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Kekurangan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066800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. Lack of Pictures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mendemonstrasikan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produknya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radio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Menyiarkan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hanya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sekilas</a:t>
            </a:r>
            <a:endParaRPr lang="en-US" b="1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mempunyai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mencatat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info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disajikan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no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telepon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dealer,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alamat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toko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dll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terbagi-bagi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banyak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radio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Jumlah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sangat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banyak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menyulitkan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supaya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tumpang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tindih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pemirsa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hendak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dituju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Local area service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peraturan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menetapkan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jangkauan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kadang-kadang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pola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siarannya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Bukti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sulit</a:t>
            </a:r>
            <a:endParaRPr lang="en-US" b="1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sulit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membuktikan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mengiklankan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spot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pesanan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majalah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iklannya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diminta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pengiklan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nomor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pemuatan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2232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3200400" y="304800"/>
            <a:ext cx="2245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Tugas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di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Kelas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Diskusikan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kelompok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segmentasi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profil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</a:p>
        </p:txBody>
      </p:sp>
      <p:pic>
        <p:nvPicPr>
          <p:cNvPr id="4" name="Picture 3" descr="female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86000"/>
            <a:ext cx="1304925" cy="1730125"/>
          </a:xfrm>
          <a:prstGeom prst="rect">
            <a:avLst/>
          </a:prstGeom>
        </p:spPr>
      </p:pic>
      <p:pic>
        <p:nvPicPr>
          <p:cNvPr id="6" name="Picture 5" descr="hrfm_jakar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057400"/>
            <a:ext cx="1828800" cy="18288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2514600"/>
            <a:ext cx="2145323" cy="914400"/>
          </a:xfrm>
          <a:prstGeom prst="rect">
            <a:avLst/>
          </a:prstGeom>
        </p:spPr>
      </p:pic>
      <p:pic>
        <p:nvPicPr>
          <p:cNvPr id="8" name="Picture 7" descr="logo-radio-elshint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4400" y="4343400"/>
            <a:ext cx="1905000" cy="1905000"/>
          </a:xfrm>
          <a:prstGeom prst="rect">
            <a:avLst/>
          </a:prstGeom>
        </p:spPr>
      </p:pic>
      <p:pic>
        <p:nvPicPr>
          <p:cNvPr id="9" name="Picture 8" descr="prambor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76400" y="4343400"/>
            <a:ext cx="1890713" cy="1926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745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Pengertian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Siaran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“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”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“broadcast‟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Inggris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padanan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“broadcasting”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pengertian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pemancarluasan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pemancaran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transmisi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antariksa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sinyal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radio)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gelombang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elektromagnetik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merambat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kabel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media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serentak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bersamaan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penerima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7450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Pengertian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 pitchFamily="34" charset="0"/>
              </a:rPr>
              <a:t>Siaran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demikian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en-US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pemancarluasan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serangkaian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pesan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bentuk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baik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bersifat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interaktif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maupun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, yang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diterima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melalui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penerima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serentak</a:t>
            </a:r>
            <a:r>
              <a:rPr lang="en-US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lima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syarat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terjadinya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Ketersediaan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Ketersediaan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pemancar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transmisi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Ketersediaan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penerima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serentak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bersamaan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i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467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C00000"/>
                </a:solidFill>
                <a:latin typeface="Calibri" pitchFamily="34" charset="0"/>
              </a:rPr>
              <a:t>Spektrum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/ </a:t>
            </a:r>
            <a:r>
              <a:rPr lang="en-US" sz="2800" b="1" dirty="0" err="1" smtClean="0">
                <a:solidFill>
                  <a:srgbClr val="C00000"/>
                </a:solidFill>
                <a:latin typeface="Calibri" pitchFamily="34" charset="0"/>
              </a:rPr>
              <a:t>Frekwensi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diartikan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jalur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jalan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tempat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merambatnya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sinyal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membawa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gambar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Jalur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tersebar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terlihat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indra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manusia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semua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jumlahnya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terbatas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penggunaannya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diatur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diawasi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Menurut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Undang-undang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Kumpulan pita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radio,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berbentuk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gelombang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elektromagnetik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lebar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kanal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frekuensi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ditetapkan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Spektrum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diatur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Departemen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Komunikasi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eaLnBrk="0" hangingPunct="0"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3885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C00000"/>
                </a:solidFill>
                <a:latin typeface="Calibri" pitchFamily="34" charset="0"/>
              </a:rPr>
              <a:t>Pemancar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/ </a:t>
            </a:r>
            <a:r>
              <a:rPr lang="en-US" sz="2800" b="1" dirty="0" err="1" smtClean="0">
                <a:solidFill>
                  <a:srgbClr val="C00000"/>
                </a:solidFill>
                <a:latin typeface="Calibri" pitchFamily="34" charset="0"/>
              </a:rPr>
              <a:t>Transmisi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Pemancar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biasanya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Sedangkan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Sydney W. Head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Christopher Sterling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menyimpulkan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broadcasting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kesatuan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bersama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korporasi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diberi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izin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mengorganisir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menjadwal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bagi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rencana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disetujui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menyiarkannya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penerima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sudah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ditetapkan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definisi-definisi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disimpulkan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bahwa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unsur-unsur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meliputi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: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Izin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Kepemilikan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Kegiatan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Audiens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dituju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8151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Jenis-jenis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Stasiun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Radio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81000" y="12192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(RRI /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Republik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Indonesia)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swasta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/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960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Republik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Indonesia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pic>
        <p:nvPicPr>
          <p:cNvPr id="4" name="Picture 3" descr="Logo RRI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1676400"/>
            <a:ext cx="2209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37338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Republik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milik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pemerintah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Indonesia. RRI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didirikan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tanggal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11 September 1945. Slogan RRI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"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Sekali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Udara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Tetap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Udara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".</a:t>
            </a:r>
          </a:p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514600" y="304800"/>
            <a:ext cx="39608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Republik</a:t>
            </a:r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 Indonesia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8153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Dewasa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mempunyai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60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khusus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ditujukan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Luar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Negeri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yakni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"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Indonesia".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RRI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daerah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hampir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seluruhnya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menyelenggarakan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3 program,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yaitu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Programa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Daerah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melayani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segmen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luas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sampai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pedesaan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Kota (Pro II)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melayani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perkotaan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 (Pro III)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menyajikan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News Channel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kepada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masyarakat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luas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 Jakarta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terdapat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6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yaitu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endParaRPr lang="en-US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Propinsi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DKI Jakarta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Usia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Dewasa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segment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pendengar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remaja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pemuda</a:t>
            </a:r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III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khusus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berita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4.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IV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kebudayaan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5.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saluran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pendidikan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6. Programa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Klasik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Sedangkan “Suara Indonesia"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Voice of Indonesia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menyelenggarakan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sendiri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457200"/>
            <a:ext cx="2709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C000"/>
                </a:solidFill>
                <a:latin typeface="Calibri" pitchFamily="34" charset="0"/>
              </a:rPr>
              <a:t>Radio </a:t>
            </a:r>
            <a:r>
              <a:rPr lang="en-US" sz="2800" b="1" dirty="0" err="1" smtClean="0">
                <a:solidFill>
                  <a:srgbClr val="FFC000"/>
                </a:solidFill>
                <a:latin typeface="Calibri" pitchFamily="34" charset="0"/>
              </a:rPr>
              <a:t>Komunitas</a:t>
            </a:r>
            <a:endParaRPr lang="en-US" sz="28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077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stasiun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dimiliki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dikelola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diperuntukkan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diinisiatifkan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didirikan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Pelaksana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radio)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lembaga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penyiaran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juga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sering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sosial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pendidikan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alternatif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Intinya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radio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"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tentang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komunitas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".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4454</TotalTime>
  <Words>1442</Words>
  <Application>Microsoft Office PowerPoint</Application>
  <PresentationFormat>On-screen Show (4:3)</PresentationFormat>
  <Paragraphs>172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Langkah pertama yang dilakukan saat jerawat menyerang?</dc:title>
  <dc:creator>ringga</dc:creator>
  <cp:lastModifiedBy>May</cp:lastModifiedBy>
  <cp:revision>490</cp:revision>
  <dcterms:created xsi:type="dcterms:W3CDTF">2010-04-30T02:03:57Z</dcterms:created>
  <dcterms:modified xsi:type="dcterms:W3CDTF">2015-04-10T09:49:03Z</dcterms:modified>
</cp:coreProperties>
</file>