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446" r:id="rId2"/>
    <p:sldId id="529" r:id="rId3"/>
    <p:sldId id="469" r:id="rId4"/>
    <p:sldId id="518" r:id="rId5"/>
    <p:sldId id="496" r:id="rId6"/>
    <p:sldId id="530" r:id="rId7"/>
    <p:sldId id="531" r:id="rId8"/>
    <p:sldId id="532" r:id="rId9"/>
    <p:sldId id="53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EF"/>
    <a:srgbClr val="ABAC01"/>
    <a:srgbClr val="500A1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4660"/>
  </p:normalViewPr>
  <p:slideViewPr>
    <p:cSldViewPr>
      <p:cViewPr>
        <p:scale>
          <a:sx n="80" d="100"/>
          <a:sy n="80" d="100"/>
        </p:scale>
        <p:origin x="-3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0F4E0E13-CB7E-426B-96E3-77EAC4D96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16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5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6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7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8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28638-4108-4FCC-850D-432815FC2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DB25D-C550-48EC-9148-4115675AE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6E50-F0FB-4987-B220-29102F517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8103E-33D5-419C-9FC1-FBE72AF7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95636-C13A-4722-99CF-1622EF5FB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4CB1C-8B9B-4BF1-A40B-8A08A11F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93219-DE53-4F9D-9329-A581CA583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834A9-C437-442B-801A-A080905C4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1637B-F31A-4B35-B495-7A0CA99F7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2C5B9-F3CE-463B-B6B0-489422FB1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580D3-C478-4A54-B280-B7A1CE9F8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A2F1E-2371-44C7-A317-8D807E483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184408D5-D720-4419-927B-F8D3EA1E9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638800"/>
            <a:ext cx="8153400" cy="3611563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Prepared by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Oktaviana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Purnamasari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S.Sos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M.Si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May 21</a:t>
            </a:r>
            <a:r>
              <a:rPr lang="en-US" sz="1600" baseline="3000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st</a:t>
            </a:r>
            <a:r>
              <a:rPr lang="en-US" sz="160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2013</a:t>
            </a:r>
          </a:p>
          <a:p>
            <a:pPr marL="0" indent="0" algn="ctr"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sz="2000" b="1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57200"/>
            <a:ext cx="7848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chemeClr val="accent3"/>
                </a:solidFill>
                <a:latin typeface="Calibri" pitchFamily="34" charset="0"/>
              </a:rPr>
              <a:t>Merencanakan</a:t>
            </a: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chemeClr val="accent3"/>
                </a:solidFill>
                <a:latin typeface="Calibri" pitchFamily="34" charset="0"/>
              </a:rPr>
              <a:t>Kampanye</a:t>
            </a: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chemeClr val="accent3"/>
                </a:solidFill>
                <a:latin typeface="Calibri" pitchFamily="34" charset="0"/>
              </a:rPr>
              <a:t>Iklan</a:t>
            </a: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 Radio</a:t>
            </a:r>
            <a:endParaRPr lang="en-US" sz="3600" b="1" dirty="0"/>
          </a:p>
        </p:txBody>
      </p:sp>
      <p:pic>
        <p:nvPicPr>
          <p:cNvPr id="5" name="Picture 4" descr="Run-a-radio-station-off-of-your-P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5240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286000" y="457200"/>
            <a:ext cx="48327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Tahap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Perencanaan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Iklan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609600" y="1295400"/>
            <a:ext cx="8229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beberapa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tahapan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sebelum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membuat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yakni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Menentukan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tujuan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Menentukan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Menulis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naskahnya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Memproduksinya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Adlibs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naskah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langsung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diserahkan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radio, Radio Spot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diproduksi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recording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studio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286000" y="457200"/>
            <a:ext cx="4155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Bentuk-bentuk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Iklan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609600" y="1295400"/>
            <a:ext cx="82296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b="1" i="1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yakni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Spot Radio 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Adlibs</a:t>
            </a:r>
          </a:p>
          <a:p>
            <a:pPr marL="342900" indent="-342900">
              <a:buAutoNum type="arabicPeriod"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Definisi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Spot Radio</a:t>
            </a:r>
          </a:p>
          <a:p>
            <a:pPr marL="342900" indent="-342900"/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naskahnya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dipersiapkan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detil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dialog, sound effect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maupun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jingle-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kemudian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diproduksi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recording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studio.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spot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melibatkan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talent VO (Voice Over)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produser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radio. </a:t>
            </a:r>
          </a:p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Definisi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Adlibs</a:t>
            </a:r>
          </a:p>
          <a:p>
            <a:pPr marL="342900" indent="-342900"/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dibacakan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tanpa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perlu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diproduksi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studio recording.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Naskahnya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berupa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guideline /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garis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besar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pesan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disampaikan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selanjutnya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berimprovisasi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menyampaikan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pesan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tersebut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kepada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audience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mereka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609600" y="304800"/>
            <a:ext cx="1798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Radio Spot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Unsur-unsur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spot: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Musik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 jingle: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musik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tertentu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mengiringi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percakapan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Sound effect: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efek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pembangun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imajinasi</a:t>
            </a:r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pendengar (misalnya: suara kicau burung untuk menggambarkan suasana di pagi hari, suara guntur dan hujan untuk menggambarkan hawa dingin, dsb)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Voice Over (VO):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talent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Voice Over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Male Voice Over (MVO)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yakni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talent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pria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FVO (Female Voice Over)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yakni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talent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wanita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serta</a:t>
            </a:r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Announcer (ANNCR) yakni suara talent yang membawakan kelebihan produk</a:t>
            </a:r>
          </a:p>
          <a:p>
            <a:pPr marL="342900" indent="-342900"/>
            <a:endParaRPr lang="en-US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Radio Spot biasanya berdurasi 60 detik atau 30 detik. 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990600" y="381000"/>
            <a:ext cx="41376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Contoh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Naskah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 Spot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04800" y="914400"/>
            <a:ext cx="8839200" cy="82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Commercial 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b="1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Puasa</a:t>
            </a:r>
            <a:r>
              <a:rPr lang="en-US" sz="1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Tanpa</a:t>
            </a:r>
            <a:r>
              <a:rPr lang="en-US" sz="1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Repot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fi-FI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60”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fi-FI" sz="16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fi-FI" sz="16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Suasana kemacetan panjang di sebuh petang  menjelang buka puasa.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SFX	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klakson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mobil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bersahut-sahutan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:(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mengeluh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Udah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hampir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buka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belum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sempat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beli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makanan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lagi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jalanan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macet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..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Sandra	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Pengen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makan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roti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nih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buat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buka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..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Tuh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..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tuh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bekery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brenti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dulu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 Stop-stop!</a:t>
            </a:r>
          </a:p>
          <a:p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SFX	: (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mobil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direm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mendadak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Ciiiit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...!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SFX	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klakson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mobil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kembali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bertubi-tubi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karena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mobil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berhenti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mendadak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: (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Ngomel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Gimana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San,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ngasih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tau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udah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telat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Udah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kelewat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tuh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bakery-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Yang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diomelin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sama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orang-orang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belakang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Budi 	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Buka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puasa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ngapain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repot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 Kan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tinggal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telepon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Delivery.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perlu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kena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macet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kayak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gini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Praktis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ANNCR  	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Kini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perlu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repot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keluar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rumah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kantor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buat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berbuka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puasa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kelezatan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Manfaatkan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layanan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Delivery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021-799 6060.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Tersedia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juga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layanan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pesan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antar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beragam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hantaran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lebaran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Sandra	:  Budi..Budi!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Bilang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dong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 Kan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langsung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telepon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Delivery!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ANNCR	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Breadtalk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Delivery. 021-799 6060. 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endParaRPr lang="en-US" b="1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609600" y="304800"/>
            <a:ext cx="12505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Ad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Libs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371600"/>
            <a:ext cx="762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Sebenarnya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‘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adlibs’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berasal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Inggris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artinya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pidato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tanpa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persiapan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kita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memaknainya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komunikasi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cerdas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spontanitas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artian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disampaikan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spontan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mereka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sehingga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audience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merasa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jika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disampaikan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mengaraha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kepada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promosi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609600" y="304800"/>
            <a:ext cx="1104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Adlibs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371600"/>
            <a:ext cx="7620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Unsur-unsur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adlibs: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Opening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Merupakan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pengantar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sebelum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masuk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pesan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tentang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Pengantar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sangat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bervariasi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mulai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hidup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fakta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tertentu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berkaitan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b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Content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Merupakan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bagian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paling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penting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pesan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mengenai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diiklankan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Closing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Penutup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mengingatkan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audience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tentang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ajakan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membeli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(call to action)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beserta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nomor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telepon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dihungi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mendapatkan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layanan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tersebut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609600" y="304800"/>
            <a:ext cx="34370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Contoh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Naskah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Adlibs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610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Midea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– Adlibs Radio (Pre-Launch)</a:t>
            </a:r>
          </a:p>
          <a:p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Opening :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terpikir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kita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kalau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ngomongin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tentang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elektronik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Cina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Pertama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harga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terjangkau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kedua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kualitas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kurang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baik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Tapi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sebagian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kita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memilih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China,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umumnya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sudah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siap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kalau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kemudian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setelah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2- 3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tahun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dipakainya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rusak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tinggal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buang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saja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Nggak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perlu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repot-repot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diperbaiki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Content: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Itu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cerita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kemarin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Tapi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sekarang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...,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persepsi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itu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berubah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180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derajat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hadirnya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Midea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Indonesia. </a:t>
            </a:r>
          </a:p>
          <a:p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kualitasnya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handal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layanan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purna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jualnya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prima, </a:t>
            </a: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Midea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siap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menyemarakkan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pasar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alat-alat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elektronik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berkualitas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pantas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pilihan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baru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kita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sementara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tersedia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AC,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Kulkas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Mesin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Cuci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Di Indonesia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nama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Midea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boleh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pemain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baru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Tapi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mancanegara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komponen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Midea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banyak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digunakan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brand-brand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besar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mengglobal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Sementara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itu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negri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asalnya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Midea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group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konglomerasi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bisnis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modern yang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berdiri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sejak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tahun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1968. </a:t>
            </a:r>
          </a:p>
          <a:p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Sebagai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salah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satu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perusahaan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pengekspor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elektronik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terbesar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China, </a:t>
            </a: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Midea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Group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memiliki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10 basis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produksi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tersebar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seluruh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China,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total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karyawan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70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ribu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orang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Closing :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Makanya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tak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heran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bila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jaringan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pemasaran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Midea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makin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berkembang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merambah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hingga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Amerika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Jerman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Jepang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Hong Kong, Korea Selatan,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Kanada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Rusia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kini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Midea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hadir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juga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Indonesia.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en-US" sz="1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295400"/>
            <a:ext cx="28362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err="1" smtClean="0">
                <a:solidFill>
                  <a:srgbClr val="FFC000"/>
                </a:solidFill>
                <a:latin typeface="Calibri" pitchFamily="34" charset="0"/>
              </a:rPr>
              <a:t>Tugas</a:t>
            </a:r>
            <a:r>
              <a:rPr lang="en-US" sz="36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Calibri" pitchFamily="34" charset="0"/>
              </a:rPr>
              <a:t>di</a:t>
            </a:r>
            <a:r>
              <a:rPr lang="en-US" sz="36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Calibri" pitchFamily="34" charset="0"/>
              </a:rPr>
              <a:t>Kelas</a:t>
            </a:r>
            <a:endParaRPr lang="en-US" sz="36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056686"/>
            <a:ext cx="8153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Buatlah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Adlibs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berdurasi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60 </a:t>
            </a:r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detik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berikut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pilih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pahami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knowledge-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). Adlibs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opening, content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closing. 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You C 1000</a:t>
            </a:r>
          </a:p>
          <a:p>
            <a:pPr marL="342900" indent="-342900">
              <a:buAutoNum type="arabicPeriod"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Toyota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Avanza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Petunjuk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indent="-342900"/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opening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melalui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fakta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seputar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life style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berkaitan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pentingnya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audience, problem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dihadapi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audience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tapi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belum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spesifik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menyebut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brand-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/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content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berisi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solusi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problem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menyebut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brand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diiklankan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beserta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bagi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audience.</a:t>
            </a:r>
          </a:p>
          <a:p>
            <a:pPr marL="342900" indent="-342900"/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closing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berisi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ajakan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(call to action) agar audience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mencoba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6250</TotalTime>
  <Words>474</Words>
  <Application>Microsoft Office PowerPoint</Application>
  <PresentationFormat>On-screen Show (4:3)</PresentationFormat>
  <Paragraphs>118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Langkah pertama yang dilakukan saat jerawat menyerang?</dc:title>
  <dc:creator>ringga</dc:creator>
  <cp:lastModifiedBy>May</cp:lastModifiedBy>
  <cp:revision>612</cp:revision>
  <dcterms:created xsi:type="dcterms:W3CDTF">2010-04-30T02:03:57Z</dcterms:created>
  <dcterms:modified xsi:type="dcterms:W3CDTF">2015-04-10T09:49:27Z</dcterms:modified>
</cp:coreProperties>
</file>