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446" r:id="rId2"/>
    <p:sldId id="529" r:id="rId3"/>
    <p:sldId id="469" r:id="rId4"/>
    <p:sldId id="518" r:id="rId5"/>
    <p:sldId id="496" r:id="rId6"/>
    <p:sldId id="530" r:id="rId7"/>
    <p:sldId id="53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3EF"/>
    <a:srgbClr val="ABAC01"/>
    <a:srgbClr val="500A1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14" autoAdjust="0"/>
    <p:restoredTop sz="94660"/>
  </p:normalViewPr>
  <p:slideViewPr>
    <p:cSldViewPr>
      <p:cViewPr>
        <p:scale>
          <a:sx n="80" d="100"/>
          <a:sy n="80" d="100"/>
        </p:scale>
        <p:origin x="-3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9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0F4E0E13-CB7E-426B-96E3-77EAC4D96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60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-52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-52"/>
        <a:ea typeface="ＭＳ Ｐゴシック" pitchFamily="-106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-52"/>
        <a:ea typeface="ＭＳ Ｐゴシック" pitchFamily="-106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-52"/>
        <a:ea typeface="ＭＳ Ｐゴシック" pitchFamily="-106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-52"/>
        <a:ea typeface="ＭＳ Ｐゴシック" pitchFamily="-106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DD346-DC4A-47D5-ACF3-7DBBF926CAF5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2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DD346-DC4A-47D5-ACF3-7DBBF926CAF5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3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DD346-DC4A-47D5-ACF3-7DBBF926CAF5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4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DD346-DC4A-47D5-ACF3-7DBBF926CAF5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5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DD346-DC4A-47D5-ACF3-7DBBF926CAF5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6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DD346-DC4A-47D5-ACF3-7DBBF926CAF5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7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28638-4108-4FCC-850D-432815FC2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DB25D-C550-48EC-9148-4115675AE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6E50-F0FB-4987-B220-29102F517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8103E-33D5-419C-9FC1-FBE72AF7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95636-C13A-4722-99CF-1622EF5FB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4CB1C-8B9B-4BF1-A40B-8A08A11F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93219-DE53-4F9D-9329-A581CA583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834A9-C437-442B-801A-A080905C4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1637B-F31A-4B35-B495-7A0CA99F7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2C5B9-F3CE-463B-B6B0-489422FB1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580D3-C478-4A54-B280-B7A1CE9F8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A2F1E-2371-44C7-A317-8D807E483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184408D5-D720-4419-927B-F8D3EA1E9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-52"/>
          <a:ea typeface="ＭＳ Ｐゴシック" pitchFamily="-106" charset="-128"/>
          <a:cs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-52"/>
          <a:ea typeface="ＭＳ Ｐゴシック" pitchFamily="-106" charset="-128"/>
          <a:cs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-52"/>
          <a:ea typeface="ＭＳ Ｐゴシック" pitchFamily="-106" charset="-128"/>
          <a:cs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-52"/>
          <a:ea typeface="ＭＳ Ｐゴシック" pitchFamily="-106" charset="-128"/>
          <a:cs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-5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-5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-5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-5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6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6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6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638800"/>
            <a:ext cx="8153400" cy="3611563"/>
          </a:xfrm>
        </p:spPr>
        <p:txBody>
          <a:bodyPr/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Prepared by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Oktaviana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Purnamasari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S.Sos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M.Si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June 4</a:t>
            </a:r>
            <a:r>
              <a:rPr lang="en-US" sz="1600" baseline="30000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, 2013</a:t>
            </a:r>
          </a:p>
          <a:p>
            <a:pPr marL="0" indent="0" algn="ctr">
              <a:buFontTx/>
              <a:buNone/>
              <a:defRPr/>
            </a:pP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en-US" b="1" dirty="0" smtClean="0">
              <a:solidFill>
                <a:schemeClr val="bg1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en-US" dirty="0">
              <a:solidFill>
                <a:schemeClr val="bg1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en-US" sz="2000" b="1" dirty="0">
              <a:solidFill>
                <a:schemeClr val="bg1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457200"/>
            <a:ext cx="78486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err="1" smtClean="0">
                <a:solidFill>
                  <a:schemeClr val="accent3"/>
                </a:solidFill>
                <a:latin typeface="Calibri" pitchFamily="34" charset="0"/>
              </a:rPr>
              <a:t>Proses</a:t>
            </a:r>
            <a:r>
              <a:rPr lang="en-US" sz="3600" b="1" dirty="0" smtClean="0">
                <a:solidFill>
                  <a:schemeClr val="accent3"/>
                </a:solidFill>
                <a:latin typeface="Calibri" pitchFamily="34" charset="0"/>
              </a:rPr>
              <a:t> </a:t>
            </a:r>
            <a:r>
              <a:rPr lang="en-US" sz="3600" b="1" dirty="0" err="1" smtClean="0">
                <a:solidFill>
                  <a:schemeClr val="accent3"/>
                </a:solidFill>
                <a:latin typeface="Calibri" pitchFamily="34" charset="0"/>
              </a:rPr>
              <a:t>Produksi</a:t>
            </a:r>
            <a:r>
              <a:rPr lang="en-US" sz="3600" b="1" dirty="0" smtClean="0">
                <a:solidFill>
                  <a:schemeClr val="accent3"/>
                </a:solidFill>
                <a:latin typeface="Calibri" pitchFamily="34" charset="0"/>
              </a:rPr>
              <a:t> </a:t>
            </a:r>
            <a:r>
              <a:rPr lang="en-US" sz="3600" b="1" dirty="0" err="1" smtClean="0">
                <a:solidFill>
                  <a:schemeClr val="accent3"/>
                </a:solidFill>
                <a:latin typeface="Calibri" pitchFamily="34" charset="0"/>
              </a:rPr>
              <a:t>Iklan</a:t>
            </a:r>
            <a:r>
              <a:rPr lang="en-US" sz="3600" b="1" dirty="0" smtClean="0">
                <a:solidFill>
                  <a:schemeClr val="accent3"/>
                </a:solidFill>
                <a:latin typeface="Calibri" pitchFamily="34" charset="0"/>
              </a:rPr>
              <a:t> Radio</a:t>
            </a:r>
            <a:endParaRPr lang="en-US" sz="3600" b="1" dirty="0"/>
          </a:p>
        </p:txBody>
      </p:sp>
      <p:pic>
        <p:nvPicPr>
          <p:cNvPr id="9" name="Picture 8" descr="images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716706"/>
            <a:ext cx="4524080" cy="33886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2286000" y="457200"/>
            <a:ext cx="32214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Produksi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Iklan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Radio</a:t>
            </a:r>
            <a:endParaRPr lang="en-US" sz="28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609600" y="1295400"/>
            <a:ext cx="822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Setelah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meencanakan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kampanye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memproduksi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naskahnya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maka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langkah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berikutnya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memproduksi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radio. 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Slide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berikut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proses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produksi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-1219200" y="1600200"/>
            <a:ext cx="1847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 sz="28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pic>
        <p:nvPicPr>
          <p:cNvPr id="4" name="Picture 3" descr="Bagan Radio Protecti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-58545"/>
            <a:ext cx="4986989" cy="69165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2057400" y="381000"/>
            <a:ext cx="42568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Membuat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Konsep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Radio Ad</a:t>
            </a:r>
            <a:endParaRPr lang="en-US" sz="28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81000" y="9906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1066800"/>
            <a:ext cx="7620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Dari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tersebut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membuat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konsep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ad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terdapat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tim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inti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beranggotakan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Creative Director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Copywriter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Art Director</a:t>
            </a:r>
          </a:p>
          <a:p>
            <a:pPr marL="342900" indent="-342900">
              <a:buAutoNum type="arabicPeriod"/>
            </a:pP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Berdasar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creative brief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diberikan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oleh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Client Service Department, Tim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Inti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melakukan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brainstorming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mencari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konsep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/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ide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Ad.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342900" indent="-342900"/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Setelah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ditemukan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ide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besarnya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maka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kemudian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Copywriter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menuangkan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ide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tersebut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script/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naskah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Ad.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342900" indent="-342900">
              <a:buAutoNum type="arabicPeriod"/>
            </a:pP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990600" y="381000"/>
            <a:ext cx="57182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Contoh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Naskah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Radio Spot/ Radio Ad</a:t>
            </a:r>
            <a:endParaRPr lang="en-US" sz="28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04800" y="914400"/>
            <a:ext cx="8839200" cy="8494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BreadTalk</a:t>
            </a: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Commercial 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6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1. </a:t>
            </a:r>
            <a:r>
              <a:rPr lang="en-US" sz="1600" b="1" i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Hujan</a:t>
            </a:r>
            <a:r>
              <a:rPr lang="en-US" sz="16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fi-FI" sz="1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30”)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fi-FI" sz="1600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SFX    : Guntur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menggelegar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berkali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-kali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hujan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deras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turun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Dian : </a:t>
            </a:r>
            <a:r>
              <a:rPr lang="en-US" sz="1600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1600" i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merengek</a:t>
            </a:r>
            <a:r>
              <a:rPr lang="en-US" sz="1600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: Mama..., 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aku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kepingin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Breadtalk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ANNCR: MVO :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Nggak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bisa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keluar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rumah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bukan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berarti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nggak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bisa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menikmati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kelezatan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Breadtalk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r>
              <a:rPr lang="en-US" sz="16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                      Manfaatkan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Layanan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Breadtalk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Delivery 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021-799 6060, 021-799 6060.</a:t>
            </a:r>
          </a:p>
          <a:p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6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2. </a:t>
            </a:r>
            <a:r>
              <a:rPr lang="en-US" sz="1600" b="1" i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Macet</a:t>
            </a: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(30”)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SFX    :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Klakson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mobil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motor,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sirene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perlintasan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kereta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dll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Dewi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sekretaris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: </a:t>
            </a:r>
            <a:r>
              <a:rPr lang="en-US" sz="1600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1600" i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jutek</a:t>
            </a:r>
            <a:r>
              <a:rPr lang="en-US" sz="1600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: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Aduuuuuhh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...,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macetnya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lama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sih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Mana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bos-bos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mau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meeting ...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belum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   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                                       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sempet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beli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snack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lagi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ANNCR: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Nggak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perlu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repot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menembus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kemacetan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buat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hadirkan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kelezatan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Breadtalk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Manfaatkan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         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Layanan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Breadtalk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Delivery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021-799 6060, 021-799 6060.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3. </a:t>
            </a:r>
            <a:r>
              <a:rPr lang="en-US" sz="1600" b="1" i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Dikejar</a:t>
            </a:r>
            <a:r>
              <a:rPr lang="en-US" sz="16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Deadline</a:t>
            </a: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(30”)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SFX	: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Suara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printer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halus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printer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berisik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Johan	: (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panik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 ”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Perut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keroncongan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deadline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bisa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diajak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kompromi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Gimana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nihhh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??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ANNCR: ”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Nggak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perlu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repot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keluar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kantor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buat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nikmati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kelezatan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BreadTalk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Manfaatkan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layanan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          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BreadTalk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Delivery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021-799 6060, 021-799 6060.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</a:t>
            </a:r>
          </a:p>
          <a:p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</a:t>
            </a:r>
          </a:p>
          <a:p>
            <a:endParaRPr lang="en-US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609600" y="304800"/>
            <a:ext cx="57182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Contoh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Naskah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Radio Spot/ Radio Ad</a:t>
            </a:r>
            <a:endParaRPr lang="en-US" sz="28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81000" y="9906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914400"/>
            <a:ext cx="8991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BreadTalk</a:t>
            </a: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Wonderland (60”)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</a:t>
            </a:r>
          </a:p>
          <a:p>
            <a:r>
              <a:rPr lang="en-US" sz="1600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Music in 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FVO: “Di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BreadTalk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Wonderland,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para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roti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biasanya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bersantai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mendadak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tegang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menunggu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telepon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.”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SFX		: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Kringgggg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!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Strawberry Cheese Cake : “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Pasti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aku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!”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Fire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Flosss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	: “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Aku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!”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Strawberry  Cheese 	: “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Aku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dong!”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Beef Milano	: “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Ssst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..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dengerin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dulu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!”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MVO		: “Halo?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BreadTalk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Delivery?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Saya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laper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banget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nih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Gak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sempat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makan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gara-gara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                                     deadline.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Buruan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kirim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Beef Milano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Fire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Flosss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!”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SFX		: (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Suara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telepon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ditutup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Beef Milano	: “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Nahh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..Beef Milano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 Si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roti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pizza yang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lezat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pasti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mantap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kenyangnya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.”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Fire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Flosss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	: “Dan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aku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…Si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legendaris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Fire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Flosss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..”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SFX		: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Kringgggg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!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FVO		: “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BreadTalk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Delivery? Kita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lagi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heboh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minum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teh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sambil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ngerumpi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Tolong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kirim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                                      Strawberry Cheese Cake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rumah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!” 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SFX			: (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Suara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telepon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ditutup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Strawberr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Cheeae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	: “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Yippie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! Strawberry Cheese Cake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kepilih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ANNCR		: “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Kini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BreadTalk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bisa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delivery.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Tinggal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telepon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021- 799 6060,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BreadTalk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lezat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                                     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siap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dinikmati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.”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SFX		: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Kringgggg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!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Milano,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Flosss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Cheese Cake: (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Ribut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 “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Akuu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!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Akuu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..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akuuu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!”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ANNCR		: “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BreadTalk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Delivery. 021 – 799 6060.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Berlaku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Jadetabek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.”</a:t>
            </a:r>
          </a:p>
          <a:p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609600" y="304800"/>
            <a:ext cx="40101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Memproduksi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Iklan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Radio</a:t>
            </a:r>
            <a:endParaRPr lang="en-US" sz="28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81000" y="9906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990600"/>
            <a:ext cx="7620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Sesudah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script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jadi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maka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diajukan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/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dipresentasikan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klien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Jika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klien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tidak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setuju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maka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direvisi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sesuai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masukan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klien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Setelah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disetujui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klien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maka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siap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diproduksi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proses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tim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inti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terlibat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Copywriter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Art Director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Radio Producer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studio recording,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tim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inti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terlibat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Copywriter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Radio Producer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Studio Operator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Voice Talent</a:t>
            </a:r>
          </a:p>
          <a:p>
            <a:pPr marL="342900" indent="-342900"/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6322</TotalTime>
  <Words>218</Words>
  <Application>Microsoft Office PowerPoint</Application>
  <PresentationFormat>On-screen Show (4:3)</PresentationFormat>
  <Paragraphs>103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Langkah pertama yang dilakukan saat jerawat menyerang?</dc:title>
  <dc:creator>ringga</dc:creator>
  <cp:lastModifiedBy>May</cp:lastModifiedBy>
  <cp:revision>628</cp:revision>
  <dcterms:created xsi:type="dcterms:W3CDTF">2010-04-30T02:03:57Z</dcterms:created>
  <dcterms:modified xsi:type="dcterms:W3CDTF">2015-04-10T09:49:48Z</dcterms:modified>
</cp:coreProperties>
</file>