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446" r:id="rId2"/>
    <p:sldId id="529" r:id="rId3"/>
    <p:sldId id="518" r:id="rId4"/>
    <p:sldId id="538" r:id="rId5"/>
    <p:sldId id="531" r:id="rId6"/>
    <p:sldId id="536" r:id="rId7"/>
    <p:sldId id="53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3EF"/>
    <a:srgbClr val="ABAC01"/>
    <a:srgbClr val="500A1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14" autoAdjust="0"/>
    <p:restoredTop sz="94660"/>
  </p:normalViewPr>
  <p:slideViewPr>
    <p:cSldViewPr>
      <p:cViewPr>
        <p:scale>
          <a:sx n="80" d="100"/>
          <a:sy n="80" d="100"/>
        </p:scale>
        <p:origin x="-3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9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0F4E0E13-CB7E-426B-96E3-77EAC4D96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61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-52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-52"/>
        <a:ea typeface="ＭＳ Ｐゴシック" pitchFamily="-106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-52"/>
        <a:ea typeface="ＭＳ Ｐゴシック" pitchFamily="-106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-52"/>
        <a:ea typeface="ＭＳ Ｐゴシック" pitchFamily="-106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-52"/>
        <a:ea typeface="ＭＳ Ｐゴシック" pitchFamily="-106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DD346-DC4A-47D5-ACF3-7DBBF926CAF5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2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DD346-DC4A-47D5-ACF3-7DBBF926CAF5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3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DD346-DC4A-47D5-ACF3-7DBBF926CAF5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4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DD346-DC4A-47D5-ACF3-7DBBF926CAF5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5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DD346-DC4A-47D5-ACF3-7DBBF926CAF5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6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DD346-DC4A-47D5-ACF3-7DBBF926CAF5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7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28638-4108-4FCC-850D-432815FC2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DB25D-C550-48EC-9148-4115675AE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6E50-F0FB-4987-B220-29102F517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8103E-33D5-419C-9FC1-FBE72AF7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95636-C13A-4722-99CF-1622EF5FB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4CB1C-8B9B-4BF1-A40B-8A08A11F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93219-DE53-4F9D-9329-A581CA583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834A9-C437-442B-801A-A080905C4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1637B-F31A-4B35-B495-7A0CA99F7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2C5B9-F3CE-463B-B6B0-489422FB1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580D3-C478-4A54-B280-B7A1CE9F8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A2F1E-2371-44C7-A317-8D807E483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184408D5-D720-4419-927B-F8D3EA1E9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-52"/>
          <a:ea typeface="ＭＳ Ｐゴシック" pitchFamily="-106" charset="-128"/>
          <a:cs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-52"/>
          <a:ea typeface="ＭＳ Ｐゴシック" pitchFamily="-106" charset="-128"/>
          <a:cs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-52"/>
          <a:ea typeface="ＭＳ Ｐゴシック" pitchFamily="-106" charset="-128"/>
          <a:cs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-52"/>
          <a:ea typeface="ＭＳ Ｐゴシック" pitchFamily="-106" charset="-128"/>
          <a:cs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-5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-5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-5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-5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6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6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6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3.bp.blogspot.com/-y9e9XqX30q0/TnSa5RDMz2I/AAAAAAAABSw/V2_KikU5uIk/s1600/SPEAKER_VOLUME_CONCEPT.gi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638800"/>
            <a:ext cx="8153400" cy="3611563"/>
          </a:xfrm>
        </p:spPr>
        <p:txBody>
          <a:bodyPr/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Prepared by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Oktaviana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Purnamasari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S.Sos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M.Si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, 2011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June 4</a:t>
            </a:r>
            <a:r>
              <a:rPr lang="en-US" sz="1600" baseline="30000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sz="1600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, 2013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en-US" b="1" dirty="0" smtClean="0">
              <a:solidFill>
                <a:schemeClr val="bg1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en-US" dirty="0">
              <a:solidFill>
                <a:schemeClr val="bg1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en-US" sz="2000" b="1" dirty="0">
              <a:solidFill>
                <a:schemeClr val="bg1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457200"/>
            <a:ext cx="78486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err="1" smtClean="0">
                <a:solidFill>
                  <a:schemeClr val="accent3"/>
                </a:solidFill>
                <a:latin typeface="Calibri" pitchFamily="34" charset="0"/>
              </a:rPr>
              <a:t>Kreatif</a:t>
            </a:r>
            <a:r>
              <a:rPr lang="en-US" sz="3600" b="1" dirty="0" smtClean="0">
                <a:solidFill>
                  <a:schemeClr val="accent3"/>
                </a:solidFill>
                <a:latin typeface="Calibri" pitchFamily="34" charset="0"/>
              </a:rPr>
              <a:t> </a:t>
            </a:r>
            <a:r>
              <a:rPr lang="en-US" sz="3600" b="1" dirty="0" err="1" smtClean="0">
                <a:solidFill>
                  <a:schemeClr val="accent3"/>
                </a:solidFill>
                <a:latin typeface="Calibri" pitchFamily="34" charset="0"/>
              </a:rPr>
              <a:t>Membuat</a:t>
            </a:r>
            <a:r>
              <a:rPr lang="en-US" sz="3600" b="1" dirty="0" smtClean="0">
                <a:solidFill>
                  <a:schemeClr val="accent3"/>
                </a:solidFill>
                <a:latin typeface="Calibri" pitchFamily="34" charset="0"/>
              </a:rPr>
              <a:t> </a:t>
            </a:r>
            <a:r>
              <a:rPr lang="en-US" sz="3600" b="1" dirty="0" err="1" smtClean="0">
                <a:solidFill>
                  <a:schemeClr val="accent3"/>
                </a:solidFill>
                <a:latin typeface="Calibri" pitchFamily="34" charset="0"/>
              </a:rPr>
              <a:t>Iklan</a:t>
            </a:r>
            <a:r>
              <a:rPr lang="en-US" sz="3600" b="1" dirty="0" smtClean="0">
                <a:solidFill>
                  <a:schemeClr val="accent3"/>
                </a:solidFill>
                <a:latin typeface="Calibri" pitchFamily="34" charset="0"/>
              </a:rPr>
              <a:t> Radio </a:t>
            </a:r>
            <a:endParaRPr lang="en-US" sz="3600" b="1" dirty="0"/>
          </a:p>
        </p:txBody>
      </p:sp>
      <p:pic>
        <p:nvPicPr>
          <p:cNvPr id="5" name="Picture 4" descr="http://3.bp.blogspot.com/-y9e9XqX30q0/TnSa5RDMz2I/AAAAAAAABSw/V2_KikU5uIk/s320/SPEAKER_VOLUME_CONCEPT.gif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28800"/>
            <a:ext cx="4572000" cy="320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381000" y="457200"/>
            <a:ext cx="73823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rgbClr val="FFC000"/>
                </a:solidFill>
                <a:latin typeface="Calibri" pitchFamily="34" charset="0"/>
              </a:rPr>
              <a:t>Hal yang </a:t>
            </a:r>
            <a:r>
              <a:rPr lang="en-US" sz="2400" b="1" dirty="0" err="1" smtClean="0">
                <a:solidFill>
                  <a:srgbClr val="FFC000"/>
                </a:solidFill>
                <a:latin typeface="Calibri" pitchFamily="34" charset="0"/>
              </a:rPr>
              <a:t>perlu</a:t>
            </a:r>
            <a:r>
              <a:rPr lang="en-US" sz="24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Calibri" pitchFamily="34" charset="0"/>
              </a:rPr>
              <a:t>diperhatikan</a:t>
            </a:r>
            <a:r>
              <a:rPr lang="en-US" sz="24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Calibri" pitchFamily="34" charset="0"/>
              </a:rPr>
              <a:t>dalam</a:t>
            </a:r>
            <a:r>
              <a:rPr lang="en-US" sz="24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Calibri" pitchFamily="34" charset="0"/>
              </a:rPr>
              <a:t>membuat</a:t>
            </a:r>
            <a:r>
              <a:rPr lang="en-US" sz="24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Calibri" pitchFamily="34" charset="0"/>
              </a:rPr>
              <a:t>iklan</a:t>
            </a:r>
            <a:r>
              <a:rPr lang="en-US" sz="2400" b="1" dirty="0" smtClean="0">
                <a:solidFill>
                  <a:srgbClr val="FFC000"/>
                </a:solidFill>
                <a:latin typeface="Calibri" pitchFamily="34" charset="0"/>
              </a:rPr>
              <a:t> radio</a:t>
            </a:r>
            <a:endParaRPr lang="en-US" sz="24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609600" y="1295400"/>
            <a:ext cx="82296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1.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Siapa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target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marketnya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remaja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orang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dewasa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anak-anak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tinggal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mana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Berapadurasinya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(30', 45',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60')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3.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Tayang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mana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prambors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sonora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trijayadst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4.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Berapa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budgetnya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(minim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sangat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besar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berkaitan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pemilihan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talent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pembuat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musik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/jingle)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5.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Jenis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diiklankan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permen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real estate,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rokok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lain)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066800" y="304800"/>
            <a:ext cx="63971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Memulai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Membuat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Iklan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Radio yang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Baik</a:t>
            </a:r>
            <a:endParaRPr lang="en-US" sz="28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81000" y="9906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1295400"/>
            <a:ext cx="7620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Baca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keras-keras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naskah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Anda</a:t>
            </a:r>
            <a:endParaRPr lang="en-US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Sebelum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menyetujui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konsep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tulis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baca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keras-keras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intonasi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dikehendaki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akanmenunjukkan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misalnya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apakah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kata-kata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sulit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diucapkan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kalimat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ternyata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ganjil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kedengarannya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Mungkin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ingin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puitis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misalnya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tetapi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banyaknya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kata-kata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sama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bisa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juga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pesan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disampaikan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terkorbankan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penting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lagi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mengukur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waktunya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342900" indent="-342900"/>
            <a:endParaRPr lang="en-US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AutoNum type="arabicPeriod" startAt="2"/>
            </a:pP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Gunakan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kata-kata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sederhana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Kata-kata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sederhana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mudah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diucapkan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mudah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didengar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lebih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membantu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lagi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rencanakan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pula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mana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talent VO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harus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berhenti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manarik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napas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istirahat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sebagainya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sangat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membantu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pengudaraan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kemudian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342900" indent="-342900"/>
            <a:endParaRPr lang="en-US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AutoNum type="arabicPeriod" startAt="3"/>
            </a:pP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Copy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Anda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harus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lancar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Seperti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juga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cetak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copy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harus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lancar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arti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titik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pemikiran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satu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titik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pemikiran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lain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sangat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luwes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padu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Gunakan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waktu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seefektif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mungkin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342900" indent="-342900">
              <a:buAutoNum type="arabicPeriod" startAt="3"/>
            </a:pP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r>
              <a:rPr lang="en-US" sz="1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1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1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endParaRPr lang="en-US" sz="1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066800" y="304800"/>
            <a:ext cx="63971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Memulai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Membuat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Iklan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Radio yang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baik</a:t>
            </a:r>
            <a:endParaRPr lang="en-US" sz="28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81000" y="9906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1295400"/>
            <a:ext cx="76200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AutoNum type="arabicPeriod" startAt="4"/>
            </a:pP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Gunakan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bahasa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slang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hati-hati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Beberapa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khas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suatu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daerah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belum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tentu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dimengerti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daerah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lain.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Kecuali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jika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memang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ingin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mengemukakan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kedaerahan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ditonjolkan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  <a:b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AutoNum type="arabicPeriod" startAt="4"/>
            </a:pP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Berusaha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keras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menarik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perhatian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harus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menembus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kesadaran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pendengar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sedang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melakukan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sesuatu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sewaktu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terdengar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Apa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lakukan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Apakah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menggunakan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musik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jingle,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SFX?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mungkin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Semua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tergantung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strategi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Anda</a:t>
            </a:r>
            <a:r>
              <a:rPr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1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1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1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endParaRPr lang="en-US" sz="1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609600" y="304800"/>
            <a:ext cx="51930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Cara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Menarik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Perhatian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Audience</a:t>
            </a:r>
          </a:p>
          <a:p>
            <a:pPr algn="ctr" eaLnBrk="0" hangingPunct="0"/>
            <a:endParaRPr lang="en-US" sz="28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81000" y="9906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990600"/>
            <a:ext cx="762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Beberapacarauntukmencariperhatianitumisalnya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: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endParaRPr lang="en-US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>
              <a:buAutoNum type="arabicPeriod"/>
            </a:pP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Product in action SFX.</a:t>
            </a:r>
          </a:p>
          <a:p>
            <a:pPr marL="342900" lvl="0" indent="-342900"/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Misalnya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kopi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diaduk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baju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dicuci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imajinasi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suara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sebuah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sesungguhnya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bersuara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misalnya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: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cahaya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keras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342900" lvl="0" indent="-342900"/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>
              <a:buAutoNum type="arabicPeriod" startAt="2"/>
            </a:pP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Campuran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berbagai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suara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342900" lvl="0" indent="-342900"/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Sebuah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bisa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terdiri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dialog,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musik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SFX, announcer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seterusnya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variasi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seperti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memancing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rasa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ingin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tahu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pendengar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pesan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ingin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sampaikan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/>
            <a:endParaRPr lang="en-US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/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3.  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Tokoh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simbolis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marL="342900" lvl="0" indent="-34290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Gunakan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suara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khas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menampilkan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tokoh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misalnya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suara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cacing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perut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digunakan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suara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mirip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chipmunk.</a:t>
            </a:r>
          </a:p>
          <a:p>
            <a:pPr marL="342900" lvl="0" indent="-342900"/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609600" y="304800"/>
            <a:ext cx="51930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Cara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Menarik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Perhatian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Audience</a:t>
            </a:r>
          </a:p>
          <a:p>
            <a:pPr algn="ctr" eaLnBrk="0" hangingPunct="0"/>
            <a:endParaRPr lang="en-US" sz="28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81000" y="9906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990600"/>
            <a:ext cx="7620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4.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Gunakan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gaya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station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tempat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Anda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menayangkan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Bisa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juga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memakai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gaya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seperti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acara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begini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bukan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seperti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suatu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jeda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tetapi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bagian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acara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digemari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lvl="0"/>
            <a:endParaRPr lang="en-US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5.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Guankan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tokoh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komedi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hal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harus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hati-hati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kelucuannya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harus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khas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tetapi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boleh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bertentangan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pesan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lvl="0"/>
            <a:endParaRPr lang="en-US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6.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Variasi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penting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Jangan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puas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satu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performance.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Jika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misalnya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jingle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sudah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hit, 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coba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cari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lain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menyampaikannya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Misalnya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diaransemen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ulang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jazz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bahkan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dangdut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Tetapi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tentu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masih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harus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masuk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strategi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komunikasi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lvl="0"/>
            <a:endParaRPr lang="en-US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7.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Buat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relevansi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peristiwa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sedang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hangat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lvl="0"/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sedang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diperhatikan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orang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 KTT?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Timnas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Tertangkapnya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lvl="0"/>
            <a:r>
              <a:rPr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Nazarudin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dsb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endParaRPr lang="en-US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81000" y="9906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1371600"/>
            <a:ext cx="7620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Buatlah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sekreatif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mungkin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durasi</a:t>
            </a:r>
            <a:r>
              <a:rPr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60” untuk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susu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Hilo Teen. Target audience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umur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15 – 23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tahun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SES A, B. </a:t>
            </a:r>
          </a:p>
          <a:p>
            <a:pPr marL="342900" indent="-342900"/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Benefit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susu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pertumbuhan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remaja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rendah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lemak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tapi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tinggi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kalsium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sehingga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menjawab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keinginan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remaja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menjadi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tinggi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tanpa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harus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takut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minum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susu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karena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khawatir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gemuk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342900" indent="-342900"/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Tagline: “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Tumbuh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itu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bukan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samping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.”</a:t>
            </a: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381000"/>
            <a:ext cx="22455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Tugas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di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Kelas</a:t>
            </a:r>
            <a:endParaRPr lang="en-US" sz="2800" b="1" dirty="0">
              <a:solidFill>
                <a:srgbClr val="FFC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6675</TotalTime>
  <Words>368</Words>
  <Application>Microsoft Office PowerPoint</Application>
  <PresentationFormat>On-screen Show (4:3)</PresentationFormat>
  <Paragraphs>79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Langkah pertama yang dilakukan saat jerawat menyerang?</dc:title>
  <dc:creator>ringga</dc:creator>
  <cp:lastModifiedBy>May</cp:lastModifiedBy>
  <cp:revision>688</cp:revision>
  <dcterms:created xsi:type="dcterms:W3CDTF">2010-04-30T02:03:57Z</dcterms:created>
  <dcterms:modified xsi:type="dcterms:W3CDTF">2015-04-10T09:50:07Z</dcterms:modified>
</cp:coreProperties>
</file>