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3B0FC7-5A46-4373-9D2D-D922F135F5F3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6A993A-EEE7-439F-857F-C05564AA6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1D0B-91C0-4439-A138-A13A2806D4FE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2E56F-0B40-4FEB-881D-C15008678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C2EFB-92AD-4796-9323-B83D2E618F7D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98FFB-DAED-4E9A-9C5B-335C9312C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48ADB-0A64-4C58-859E-1A33D55B6578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D42C-F2A7-4D1A-AD40-F9A201C29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B1E216-B076-48C3-B7F0-71997821CFE0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5C2618-F8FB-41F3-8C28-AA14A55BA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8F07E8-5993-409A-A82D-2109D6248817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4A23A4-681D-464B-A32F-F6A018668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4CFAB-DA1A-40AA-85C1-1E21859882ED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B68396-DBA2-4787-B764-2A0CF6D41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476C9E-10B2-405E-B5EF-2C19E294E702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3DF3FC-80DE-4809-9D64-9B436247D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FDFA8-94A5-40AC-922A-93E0CF5AEBF0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6EE6-D795-4A3E-82D8-02AF693D5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AC0FA0-281F-4585-9F83-FDC43A248522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0EA4F5-8053-4929-A810-CD6A189A4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EB44E4-AFEC-422A-9D22-07F8B306C052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E4B402-23DA-41CA-BB3A-17F0EAE96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62C4DD0-4E1E-4130-99C7-260B62E034AB}" type="datetimeFigureOut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26E29C2-E9BD-4536-B3AC-C9CB3FAF1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7" r:id="rId2"/>
    <p:sldLayoutId id="2147483702" r:id="rId3"/>
    <p:sldLayoutId id="2147483703" r:id="rId4"/>
    <p:sldLayoutId id="2147483704" r:id="rId5"/>
    <p:sldLayoutId id="2147483705" r:id="rId6"/>
    <p:sldLayoutId id="2147483698" r:id="rId7"/>
    <p:sldLayoutId id="2147483706" r:id="rId8"/>
    <p:sldLayoutId id="2147483707" r:id="rId9"/>
    <p:sldLayoutId id="2147483699" r:id="rId10"/>
    <p:sldLayoutId id="21474837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STRATEGI KREATIF IKLAN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b="1" smtClean="0"/>
              <a:t>James Webb Young 4 langkah proses kreatif</a:t>
            </a:r>
          </a:p>
          <a:p>
            <a:pPr eaLnBrk="1" hangingPunct="1"/>
            <a:r>
              <a:rPr lang="en-US" b="1" smtClean="0"/>
              <a:t>Immersion </a:t>
            </a:r>
            <a:r>
              <a:rPr lang="en-US" smtClean="0"/>
              <a:t> (keterlibatan diri):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	mengumpulkan informasi</a:t>
            </a:r>
            <a:r>
              <a:rPr lang="en-US" smtClean="0">
                <a:sym typeface="Wingdings" pitchFamily="2" charset="2"/>
              </a:rPr>
              <a:t> riset mencerna masalah (digestion)</a:t>
            </a:r>
          </a:p>
          <a:p>
            <a:pPr eaLnBrk="1" hangingPunct="1"/>
            <a:r>
              <a:rPr lang="en-US" b="1" smtClean="0"/>
              <a:t>Incubation</a:t>
            </a:r>
            <a:r>
              <a:rPr lang="en-US" smtClean="0"/>
              <a:t>: </a:t>
            </a:r>
            <a:r>
              <a:rPr lang="en-US" i="1" smtClean="0"/>
              <a:t>putting the problem out of your conscious mind and turning the information over the subconscious to do the work</a:t>
            </a:r>
            <a:r>
              <a:rPr lang="en-US" smtClean="0"/>
              <a:t>.</a:t>
            </a:r>
          </a:p>
          <a:p>
            <a:pPr eaLnBrk="1" hangingPunct="1"/>
            <a:r>
              <a:rPr lang="en-US" b="1" smtClean="0"/>
              <a:t>Illumination</a:t>
            </a:r>
            <a:r>
              <a:rPr lang="en-US" smtClean="0"/>
              <a:t>: memunculkan gagasan</a:t>
            </a:r>
          </a:p>
          <a:p>
            <a:pPr eaLnBrk="1" hangingPunct="1"/>
            <a:r>
              <a:rPr lang="en-US" b="1" smtClean="0"/>
              <a:t>Verification</a:t>
            </a:r>
            <a:r>
              <a:rPr lang="en-US" smtClean="0"/>
              <a:t>: menilai/menentukan kualitas gagasan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 kreatif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mtClean="0"/>
              <a:t>	Orang-orang yang bertanggungjawab mengubah seluruh informasi mengenai produk seperti atribut atau manfaat produk hingga tujuan komunikasi yang ditetapkan menjadi suatu bentuk konsep kreatif yang mampu menyampaikan pesan pemasaran kepada khalayak.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Kreativitas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iklan</a:t>
            </a:r>
            <a:r>
              <a:rPr lang="en-US" dirty="0" smtClean="0"/>
              <a:t> yang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Discussion &amp; REVIEW TUGAS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309</TotalTime>
  <Words>60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STRATEGI KREATIF IKLAN </vt:lpstr>
      <vt:lpstr>Proses Kreatif </vt:lpstr>
      <vt:lpstr>Kreativitas Iklan</vt:lpstr>
      <vt:lpstr>Discussion &amp; REVIEW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KREATIF IKLAN</dc:title>
  <dc:creator>Preloaded User</dc:creator>
  <cp:lastModifiedBy>May</cp:lastModifiedBy>
  <cp:revision>43</cp:revision>
  <dcterms:created xsi:type="dcterms:W3CDTF">2010-12-16T13:00:47Z</dcterms:created>
  <dcterms:modified xsi:type="dcterms:W3CDTF">2015-04-10T09:58:07Z</dcterms:modified>
</cp:coreProperties>
</file>