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46250-8EE9-452F-AB81-9FAE54F8F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6EC66-A9EE-4CAF-8072-D5784597B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CDFC-8E67-4CD5-9709-88391B203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5B033-F769-411D-B6CE-F3BE00A29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1FC79-F849-45B3-8A5A-A76638D95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79896-6B49-43F7-8B5F-E3D24DF75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A0E1E-15D1-4CA0-83B6-71F39DD73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A058D-BB2E-4811-B0EE-F8BE4EEC9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B4EE-3A0A-4E16-9729-AE1CF311F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922F-7E00-4E22-8790-8F9BEC7EA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21AC1-2B45-41CD-96E0-721A2B2EF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33EB79-33E9-46C5-B834-D20BC1045D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590800"/>
            <a:ext cx="7391400" cy="762000"/>
          </a:xfrm>
        </p:spPr>
        <p:txBody>
          <a:bodyPr/>
          <a:lstStyle/>
          <a:p>
            <a:r>
              <a:rPr lang="en-US" sz="5000" b="1"/>
              <a:t>GAYA EKSEKUSI PESAN IKLAN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Type specimen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Headline yang besar menjadi dominan untuk menjadi perhatian utama dari sebuah iklan hanya dibantu dengan visual yang kecil.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Jumble atau Sircus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Tata letak rumit dan ramai, banyak elemen yang tampil dan tidak beraturan..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Pilihan lay out iklan cetak</a:t>
            </a:r>
          </a:p>
          <a:p>
            <a:r>
              <a:rPr lang="en-US"/>
              <a:t>Mondrian </a:t>
            </a:r>
          </a:p>
          <a:p>
            <a:pPr>
              <a:buFontTx/>
              <a:buNone/>
            </a:pPr>
            <a:r>
              <a:rPr lang="en-US"/>
              <a:t>	Bagi-bagi area layout dalam kotak-kotak secara vertical maupun horizontal dalam posisi yang seimbang.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wimmi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14600" y="1066800"/>
            <a:ext cx="4532313" cy="4876800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Picture Window</a:t>
            </a:r>
          </a:p>
          <a:p>
            <a:pPr>
              <a:buFontTx/>
              <a:buNone/>
            </a:pPr>
            <a:r>
              <a:rPr lang="en-US" sz="2400"/>
              <a:t>	Buatlah ruang sebesar 2/3 dari keseluruhan untuk menempatkan visual atau gambar.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914400"/>
            <a:ext cx="7696200" cy="5440363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Copyheavy</a:t>
            </a:r>
          </a:p>
          <a:p>
            <a:r>
              <a:rPr lang="en-US" sz="2800" b="1"/>
              <a:t>Biasanya digunakan konsep iklan dengan penulisan copy yang panjang.</a:t>
            </a:r>
            <a:r>
              <a:rPr lang="en-US" sz="2800"/>
              <a:t> </a:t>
            </a:r>
            <a:r>
              <a:rPr lang="en-US" sz="2800" b="1" i="1"/>
              <a:t>Copy driven.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Pakubowono Srabl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838200"/>
            <a:ext cx="5103813" cy="54102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sz="2400"/>
              <a:t>Frame</a:t>
            </a:r>
          </a:p>
          <a:p>
            <a:pPr algn="just">
              <a:buFontTx/>
              <a:buNone/>
            </a:pPr>
            <a:r>
              <a:rPr lang="en-US" sz="2400"/>
              <a:t>	Layout dengan menempatkan visual sebagai bingkai copy</a:t>
            </a:r>
          </a:p>
          <a:p>
            <a:pPr algn="just">
              <a:buFontTx/>
              <a:buNone/>
            </a:pPr>
            <a:endParaRPr lang="en-US" sz="2400"/>
          </a:p>
          <a:p>
            <a:pPr algn="just"/>
            <a:r>
              <a:rPr lang="en-US" sz="2400"/>
              <a:t>Panel dan Multipanel</a:t>
            </a:r>
          </a:p>
          <a:p>
            <a:pPr algn="just">
              <a:buFontTx/>
              <a:buNone/>
            </a:pPr>
            <a:r>
              <a:rPr lang="en-US" sz="2400"/>
              <a:t>	layout sebuah komik dengan mengunakan Grid, acuannya adalah bidang sehingga tampilannya merupakan pengolahan bidang baik horizontal dan vertical. Cara ini  bagus untuk menampilkan produk dalam berbagai sudut pandang.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pa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914400"/>
            <a:ext cx="7772400" cy="5497513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29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Bina Sarana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Biro Teknologi Informasi</dc:creator>
  <cp:lastModifiedBy>May</cp:lastModifiedBy>
  <cp:revision>26</cp:revision>
  <dcterms:created xsi:type="dcterms:W3CDTF">2005-12-30T10:36:00Z</dcterms:created>
  <dcterms:modified xsi:type="dcterms:W3CDTF">2015-04-10T09:59:59Z</dcterms:modified>
</cp:coreProperties>
</file>