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8" r:id="rId5"/>
    <p:sldId id="281" r:id="rId6"/>
    <p:sldId id="279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1BE87-AE6B-C54E-A23F-5D285C72643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0EA2A770-C826-D948-B6D9-4C57B0D36F7E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406CF98B-249E-3C4D-B8B1-78A4C7CCB4B9}" type="parTrans" cxnId="{A6E69CE5-8474-6241-8C2D-090EE832CAF9}">
      <dgm:prSet/>
      <dgm:spPr/>
      <dgm:t>
        <a:bodyPr/>
        <a:lstStyle/>
        <a:p>
          <a:endParaRPr lang="en-US"/>
        </a:p>
      </dgm:t>
    </dgm:pt>
    <dgm:pt modelId="{01FB8039-92C0-3341-A4BA-D67EA7AD7B3B}" type="sibTrans" cxnId="{A6E69CE5-8474-6241-8C2D-090EE832CAF9}">
      <dgm:prSet/>
      <dgm:spPr/>
      <dgm:t>
        <a:bodyPr/>
        <a:lstStyle/>
        <a:p>
          <a:endParaRPr lang="en-US"/>
        </a:p>
      </dgm:t>
    </dgm:pt>
    <dgm:pt modelId="{0F1409CD-05C7-5249-8D95-108639B2D0BB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Functional Benefits</a:t>
          </a:r>
          <a:endParaRPr lang="en-US" dirty="0"/>
        </a:p>
      </dgm:t>
    </dgm:pt>
    <dgm:pt modelId="{84C56395-F96A-AF41-B029-A6570E0224C3}" type="parTrans" cxnId="{13934A4C-C708-584D-B4C7-14CEE899ADE7}">
      <dgm:prSet/>
      <dgm:spPr/>
      <dgm:t>
        <a:bodyPr/>
        <a:lstStyle/>
        <a:p>
          <a:endParaRPr lang="en-US"/>
        </a:p>
      </dgm:t>
    </dgm:pt>
    <dgm:pt modelId="{69551234-B79B-6542-BA16-8EF635E31CDE}" type="sibTrans" cxnId="{13934A4C-C708-584D-B4C7-14CEE899ADE7}">
      <dgm:prSet/>
      <dgm:spPr/>
      <dgm:t>
        <a:bodyPr/>
        <a:lstStyle/>
        <a:p>
          <a:endParaRPr lang="en-US"/>
        </a:p>
      </dgm:t>
    </dgm:pt>
    <dgm:pt modelId="{1144F67C-B8BE-AB4F-8C64-AF38A9A9B455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749E1599-9084-A545-A409-6620B2DD2603}" type="parTrans" cxnId="{C4BF019F-059F-A546-B4F6-13A7EE2FAD47}">
      <dgm:prSet/>
      <dgm:spPr/>
      <dgm:t>
        <a:bodyPr/>
        <a:lstStyle/>
        <a:p>
          <a:endParaRPr lang="en-US"/>
        </a:p>
      </dgm:t>
    </dgm:pt>
    <dgm:pt modelId="{031F749D-095D-6F4D-A20D-D409CA3985C7}" type="sibTrans" cxnId="{C4BF019F-059F-A546-B4F6-13A7EE2FAD47}">
      <dgm:prSet/>
      <dgm:spPr/>
      <dgm:t>
        <a:bodyPr/>
        <a:lstStyle/>
        <a:p>
          <a:endParaRPr lang="en-US"/>
        </a:p>
      </dgm:t>
    </dgm:pt>
    <dgm:pt modelId="{DD1D1FD7-9D68-BE40-A946-A9F87326AC00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73F1C0F0-2CB9-2C4A-9C20-F122C53499CB}" type="parTrans" cxnId="{E54D02C9-8D9F-534B-AF7D-F6CF7D523E50}">
      <dgm:prSet/>
      <dgm:spPr/>
      <dgm:t>
        <a:bodyPr/>
        <a:lstStyle/>
        <a:p>
          <a:endParaRPr lang="en-US"/>
        </a:p>
      </dgm:t>
    </dgm:pt>
    <dgm:pt modelId="{6C15D688-2D69-2B45-9232-057CD84D7805}" type="sibTrans" cxnId="{E54D02C9-8D9F-534B-AF7D-F6CF7D523E50}">
      <dgm:prSet/>
      <dgm:spPr/>
      <dgm:t>
        <a:bodyPr/>
        <a:lstStyle/>
        <a:p>
          <a:endParaRPr lang="en-US"/>
        </a:p>
      </dgm:t>
    </dgm:pt>
    <dgm:pt modelId="{19A6960A-316C-1A46-B3B2-5FE0B78E94EA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Personalities</a:t>
          </a:r>
          <a:endParaRPr lang="en-US" dirty="0"/>
        </a:p>
      </dgm:t>
    </dgm:pt>
    <dgm:pt modelId="{2A52CBF0-84CB-DA48-9BEE-D656A82B93F9}" type="parTrans" cxnId="{6F83DBA3-8744-5744-B0BA-8347401B13E5}">
      <dgm:prSet/>
      <dgm:spPr/>
      <dgm:t>
        <a:bodyPr/>
        <a:lstStyle/>
        <a:p>
          <a:endParaRPr lang="en-US"/>
        </a:p>
      </dgm:t>
    </dgm:pt>
    <dgm:pt modelId="{BD7D60DB-A8F8-FE46-B1F9-D2FA50F549E0}" type="sibTrans" cxnId="{6F83DBA3-8744-5744-B0BA-8347401B13E5}">
      <dgm:prSet/>
      <dgm:spPr/>
      <dgm:t>
        <a:bodyPr/>
        <a:lstStyle/>
        <a:p>
          <a:endParaRPr lang="en-US"/>
        </a:p>
      </dgm:t>
    </dgm:pt>
    <dgm:pt modelId="{B60F18E4-B852-E948-B5B0-9B726048A3F8}" type="pres">
      <dgm:prSet presAssocID="{B981BE87-AE6B-C54E-A23F-5D285C726433}" presName="compositeShape" presStyleCnt="0">
        <dgm:presLayoutVars>
          <dgm:dir/>
          <dgm:resizeHandles/>
        </dgm:presLayoutVars>
      </dgm:prSet>
      <dgm:spPr/>
    </dgm:pt>
    <dgm:pt modelId="{0DC3B4CB-E962-8D41-803B-38E6617492C8}" type="pres">
      <dgm:prSet presAssocID="{B981BE87-AE6B-C54E-A23F-5D285C726433}" presName="pyramid" presStyleLbl="node1" presStyleIdx="0" presStyleCnt="1"/>
      <dgm:spPr/>
    </dgm:pt>
    <dgm:pt modelId="{56055E8D-4DB2-154E-A72C-A1B9C6BC87D0}" type="pres">
      <dgm:prSet presAssocID="{B981BE87-AE6B-C54E-A23F-5D285C726433}" presName="theList" presStyleCnt="0"/>
      <dgm:spPr/>
    </dgm:pt>
    <dgm:pt modelId="{A18DC060-A8EA-1549-B761-4D57926E3A01}" type="pres">
      <dgm:prSet presAssocID="{19A6960A-316C-1A46-B3B2-5FE0B78E94EA}" presName="aNode" presStyleLbl="fgAcc1" presStyleIdx="0" presStyleCnt="5" custLinFactY="-410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5E260-BC02-C348-BBD1-0F5BDCE41204}" type="pres">
      <dgm:prSet presAssocID="{19A6960A-316C-1A46-B3B2-5FE0B78E94EA}" presName="aSpace" presStyleCnt="0"/>
      <dgm:spPr/>
    </dgm:pt>
    <dgm:pt modelId="{3C1B28B8-FA99-3646-81AB-70B6764EE130}" type="pres">
      <dgm:prSet presAssocID="{DD1D1FD7-9D68-BE40-A946-A9F87326AC00}" presName="aNode" presStyleLbl="fgAcc1" presStyleIdx="1" presStyleCnt="5" custLinFactY="-196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66B8B-CC23-AD44-8103-F006C591EAA5}" type="pres">
      <dgm:prSet presAssocID="{DD1D1FD7-9D68-BE40-A946-A9F87326AC00}" presName="aSpace" presStyleCnt="0"/>
      <dgm:spPr/>
    </dgm:pt>
    <dgm:pt modelId="{FC292C62-FD9C-124A-8493-0508F6CFE9E0}" type="pres">
      <dgm:prSet presAssocID="{0EA2A770-C826-D948-B6D9-4C57B0D36F7E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F9FF4-F0AE-FC43-AA23-DE20C0012641}" type="pres">
      <dgm:prSet presAssocID="{0EA2A770-C826-D948-B6D9-4C57B0D36F7E}" presName="aSpace" presStyleCnt="0"/>
      <dgm:spPr/>
    </dgm:pt>
    <dgm:pt modelId="{68FBF79B-BE4D-F440-A43D-1A5864647306}" type="pres">
      <dgm:prSet presAssocID="{0F1409CD-05C7-5249-8D95-108639B2D0BB}" presName="aNode" presStyleLbl="fgAcc1" presStyleIdx="3" presStyleCnt="5" custLinFactY="2298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A5B94-0322-9842-9E05-68C2214A4050}" type="pres">
      <dgm:prSet presAssocID="{0F1409CD-05C7-5249-8D95-108639B2D0BB}" presName="aSpace" presStyleCnt="0"/>
      <dgm:spPr/>
    </dgm:pt>
    <dgm:pt modelId="{B334AA5F-7785-5640-A287-CB2A9FB0CD4C}" type="pres">
      <dgm:prSet presAssocID="{1144F67C-B8BE-AB4F-8C64-AF38A9A9B455}" presName="aNode" presStyleLbl="fgAcc1" presStyleIdx="4" presStyleCnt="5" custLinFactY="5816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038-2CA5-4042-B948-A0F088231789}" type="pres">
      <dgm:prSet presAssocID="{1144F67C-B8BE-AB4F-8C64-AF38A9A9B455}" presName="aSpace" presStyleCnt="0"/>
      <dgm:spPr/>
    </dgm:pt>
  </dgm:ptLst>
  <dgm:cxnLst>
    <dgm:cxn modelId="{6F83DBA3-8744-5744-B0BA-8347401B13E5}" srcId="{B981BE87-AE6B-C54E-A23F-5D285C726433}" destId="{19A6960A-316C-1A46-B3B2-5FE0B78E94EA}" srcOrd="0" destOrd="0" parTransId="{2A52CBF0-84CB-DA48-9BEE-D656A82B93F9}" sibTransId="{BD7D60DB-A8F8-FE46-B1F9-D2FA50F549E0}"/>
    <dgm:cxn modelId="{E54D02C9-8D9F-534B-AF7D-F6CF7D523E50}" srcId="{B981BE87-AE6B-C54E-A23F-5D285C726433}" destId="{DD1D1FD7-9D68-BE40-A946-A9F87326AC00}" srcOrd="1" destOrd="0" parTransId="{73F1C0F0-2CB9-2C4A-9C20-F122C53499CB}" sibTransId="{6C15D688-2D69-2B45-9232-057CD84D7805}"/>
    <dgm:cxn modelId="{13934A4C-C708-584D-B4C7-14CEE899ADE7}" srcId="{B981BE87-AE6B-C54E-A23F-5D285C726433}" destId="{0F1409CD-05C7-5249-8D95-108639B2D0BB}" srcOrd="3" destOrd="0" parTransId="{84C56395-F96A-AF41-B029-A6570E0224C3}" sibTransId="{69551234-B79B-6542-BA16-8EF635E31CDE}"/>
    <dgm:cxn modelId="{A60E7292-8D59-4536-BA8D-6DBC1FAD4360}" type="presOf" srcId="{0F1409CD-05C7-5249-8D95-108639B2D0BB}" destId="{68FBF79B-BE4D-F440-A43D-1A5864647306}" srcOrd="0" destOrd="0" presId="urn:microsoft.com/office/officeart/2005/8/layout/pyramid2"/>
    <dgm:cxn modelId="{0E25A53B-7427-41B8-8688-EF9FF4AF39FD}" type="presOf" srcId="{0EA2A770-C826-D948-B6D9-4C57B0D36F7E}" destId="{FC292C62-FD9C-124A-8493-0508F6CFE9E0}" srcOrd="0" destOrd="0" presId="urn:microsoft.com/office/officeart/2005/8/layout/pyramid2"/>
    <dgm:cxn modelId="{FDFF6CD5-B2CB-456B-BF70-E0109EF60326}" type="presOf" srcId="{DD1D1FD7-9D68-BE40-A946-A9F87326AC00}" destId="{3C1B28B8-FA99-3646-81AB-70B6764EE130}" srcOrd="0" destOrd="0" presId="urn:microsoft.com/office/officeart/2005/8/layout/pyramid2"/>
    <dgm:cxn modelId="{A6E69CE5-8474-6241-8C2D-090EE832CAF9}" srcId="{B981BE87-AE6B-C54E-A23F-5D285C726433}" destId="{0EA2A770-C826-D948-B6D9-4C57B0D36F7E}" srcOrd="2" destOrd="0" parTransId="{406CF98B-249E-3C4D-B8B1-78A4C7CCB4B9}" sibTransId="{01FB8039-92C0-3341-A4BA-D67EA7AD7B3B}"/>
    <dgm:cxn modelId="{7B82F29C-8DDF-4534-B228-00F1FF129F0B}" type="presOf" srcId="{B981BE87-AE6B-C54E-A23F-5D285C726433}" destId="{B60F18E4-B852-E948-B5B0-9B726048A3F8}" srcOrd="0" destOrd="0" presId="urn:microsoft.com/office/officeart/2005/8/layout/pyramid2"/>
    <dgm:cxn modelId="{8026B6C8-9344-4014-9BB4-AEC81B770FB2}" type="presOf" srcId="{19A6960A-316C-1A46-B3B2-5FE0B78E94EA}" destId="{A18DC060-A8EA-1549-B761-4D57926E3A01}" srcOrd="0" destOrd="0" presId="urn:microsoft.com/office/officeart/2005/8/layout/pyramid2"/>
    <dgm:cxn modelId="{C4BF019F-059F-A546-B4F6-13A7EE2FAD47}" srcId="{B981BE87-AE6B-C54E-A23F-5D285C726433}" destId="{1144F67C-B8BE-AB4F-8C64-AF38A9A9B455}" srcOrd="4" destOrd="0" parTransId="{749E1599-9084-A545-A409-6620B2DD2603}" sibTransId="{031F749D-095D-6F4D-A20D-D409CA3985C7}"/>
    <dgm:cxn modelId="{5BE7A27F-AF8A-430C-9A79-F9A3B5BB0FD6}" type="presOf" srcId="{1144F67C-B8BE-AB4F-8C64-AF38A9A9B455}" destId="{B334AA5F-7785-5640-A287-CB2A9FB0CD4C}" srcOrd="0" destOrd="0" presId="urn:microsoft.com/office/officeart/2005/8/layout/pyramid2"/>
    <dgm:cxn modelId="{9B96888E-0929-4936-8966-44491CB83EAB}" type="presParOf" srcId="{B60F18E4-B852-E948-B5B0-9B726048A3F8}" destId="{0DC3B4CB-E962-8D41-803B-38E6617492C8}" srcOrd="0" destOrd="0" presId="urn:microsoft.com/office/officeart/2005/8/layout/pyramid2"/>
    <dgm:cxn modelId="{B045FA6A-30EB-4A83-B4D5-6297421834D3}" type="presParOf" srcId="{B60F18E4-B852-E948-B5B0-9B726048A3F8}" destId="{56055E8D-4DB2-154E-A72C-A1B9C6BC87D0}" srcOrd="1" destOrd="0" presId="urn:microsoft.com/office/officeart/2005/8/layout/pyramid2"/>
    <dgm:cxn modelId="{B9204B06-2E6B-485B-84BF-5EFFF6D718EF}" type="presParOf" srcId="{56055E8D-4DB2-154E-A72C-A1B9C6BC87D0}" destId="{A18DC060-A8EA-1549-B761-4D57926E3A01}" srcOrd="0" destOrd="0" presId="urn:microsoft.com/office/officeart/2005/8/layout/pyramid2"/>
    <dgm:cxn modelId="{A2006EB5-E5E9-486A-BA01-D196C9EBC978}" type="presParOf" srcId="{56055E8D-4DB2-154E-A72C-A1B9C6BC87D0}" destId="{68F5E260-BC02-C348-BBD1-0F5BDCE41204}" srcOrd="1" destOrd="0" presId="urn:microsoft.com/office/officeart/2005/8/layout/pyramid2"/>
    <dgm:cxn modelId="{E203CF87-324A-4531-8818-6C1359912709}" type="presParOf" srcId="{56055E8D-4DB2-154E-A72C-A1B9C6BC87D0}" destId="{3C1B28B8-FA99-3646-81AB-70B6764EE130}" srcOrd="2" destOrd="0" presId="urn:microsoft.com/office/officeart/2005/8/layout/pyramid2"/>
    <dgm:cxn modelId="{6C451E38-8AA4-49D5-A578-039A1F65C53E}" type="presParOf" srcId="{56055E8D-4DB2-154E-A72C-A1B9C6BC87D0}" destId="{44066B8B-CC23-AD44-8103-F006C591EAA5}" srcOrd="3" destOrd="0" presId="urn:microsoft.com/office/officeart/2005/8/layout/pyramid2"/>
    <dgm:cxn modelId="{D9385EC7-D4AF-4EF9-AFC1-D552AAAB8E35}" type="presParOf" srcId="{56055E8D-4DB2-154E-A72C-A1B9C6BC87D0}" destId="{FC292C62-FD9C-124A-8493-0508F6CFE9E0}" srcOrd="4" destOrd="0" presId="urn:microsoft.com/office/officeart/2005/8/layout/pyramid2"/>
    <dgm:cxn modelId="{957DF716-0B24-4687-BC29-A6FDF84A030F}" type="presParOf" srcId="{56055E8D-4DB2-154E-A72C-A1B9C6BC87D0}" destId="{44EF9FF4-F0AE-FC43-AA23-DE20C0012641}" srcOrd="5" destOrd="0" presId="urn:microsoft.com/office/officeart/2005/8/layout/pyramid2"/>
    <dgm:cxn modelId="{26E37EFE-6012-4C8B-9230-23E98A2DF35F}" type="presParOf" srcId="{56055E8D-4DB2-154E-A72C-A1B9C6BC87D0}" destId="{68FBF79B-BE4D-F440-A43D-1A5864647306}" srcOrd="6" destOrd="0" presId="urn:microsoft.com/office/officeart/2005/8/layout/pyramid2"/>
    <dgm:cxn modelId="{026B5060-C893-4D73-AC77-362B765AFB66}" type="presParOf" srcId="{56055E8D-4DB2-154E-A72C-A1B9C6BC87D0}" destId="{827A5B94-0322-9842-9E05-68C2214A4050}" srcOrd="7" destOrd="0" presId="urn:microsoft.com/office/officeart/2005/8/layout/pyramid2"/>
    <dgm:cxn modelId="{1A9F051C-123A-421A-B570-6AA86ABFB079}" type="presParOf" srcId="{56055E8D-4DB2-154E-A72C-A1B9C6BC87D0}" destId="{B334AA5F-7785-5640-A287-CB2A9FB0CD4C}" srcOrd="8" destOrd="0" presId="urn:microsoft.com/office/officeart/2005/8/layout/pyramid2"/>
    <dgm:cxn modelId="{727922FF-0C29-4325-B804-A5618C3A6F89}" type="presParOf" srcId="{56055E8D-4DB2-154E-A72C-A1B9C6BC87D0}" destId="{04239038-2CA5-4042-B948-A0F08823178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81BE87-AE6B-C54E-A23F-5D285C72643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0EA2A770-C826-D948-B6D9-4C57B0D36F7E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406CF98B-249E-3C4D-B8B1-78A4C7CCB4B9}" type="parTrans" cxnId="{A6E69CE5-8474-6241-8C2D-090EE832CAF9}">
      <dgm:prSet/>
      <dgm:spPr/>
      <dgm:t>
        <a:bodyPr/>
        <a:lstStyle/>
        <a:p>
          <a:endParaRPr lang="en-US"/>
        </a:p>
      </dgm:t>
    </dgm:pt>
    <dgm:pt modelId="{01FB8039-92C0-3341-A4BA-D67EA7AD7B3B}" type="sibTrans" cxnId="{A6E69CE5-8474-6241-8C2D-090EE832CAF9}">
      <dgm:prSet/>
      <dgm:spPr/>
      <dgm:t>
        <a:bodyPr/>
        <a:lstStyle/>
        <a:p>
          <a:endParaRPr lang="en-US"/>
        </a:p>
      </dgm:t>
    </dgm:pt>
    <dgm:pt modelId="{0F1409CD-05C7-5249-8D95-108639B2D0BB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Functional Benefits</a:t>
          </a:r>
          <a:endParaRPr lang="en-US" dirty="0"/>
        </a:p>
      </dgm:t>
    </dgm:pt>
    <dgm:pt modelId="{84C56395-F96A-AF41-B029-A6570E0224C3}" type="parTrans" cxnId="{13934A4C-C708-584D-B4C7-14CEE899ADE7}">
      <dgm:prSet/>
      <dgm:spPr/>
      <dgm:t>
        <a:bodyPr/>
        <a:lstStyle/>
        <a:p>
          <a:endParaRPr lang="en-US"/>
        </a:p>
      </dgm:t>
    </dgm:pt>
    <dgm:pt modelId="{69551234-B79B-6542-BA16-8EF635E31CDE}" type="sibTrans" cxnId="{13934A4C-C708-584D-B4C7-14CEE899ADE7}">
      <dgm:prSet/>
      <dgm:spPr/>
      <dgm:t>
        <a:bodyPr/>
        <a:lstStyle/>
        <a:p>
          <a:endParaRPr lang="en-US"/>
        </a:p>
      </dgm:t>
    </dgm:pt>
    <dgm:pt modelId="{1144F67C-B8BE-AB4F-8C64-AF38A9A9B455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749E1599-9084-A545-A409-6620B2DD2603}" type="parTrans" cxnId="{C4BF019F-059F-A546-B4F6-13A7EE2FAD47}">
      <dgm:prSet/>
      <dgm:spPr/>
      <dgm:t>
        <a:bodyPr/>
        <a:lstStyle/>
        <a:p>
          <a:endParaRPr lang="en-US"/>
        </a:p>
      </dgm:t>
    </dgm:pt>
    <dgm:pt modelId="{031F749D-095D-6F4D-A20D-D409CA3985C7}" type="sibTrans" cxnId="{C4BF019F-059F-A546-B4F6-13A7EE2FAD47}">
      <dgm:prSet/>
      <dgm:spPr/>
      <dgm:t>
        <a:bodyPr/>
        <a:lstStyle/>
        <a:p>
          <a:endParaRPr lang="en-US"/>
        </a:p>
      </dgm:t>
    </dgm:pt>
    <dgm:pt modelId="{DD1D1FD7-9D68-BE40-A946-A9F87326AC00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73F1C0F0-2CB9-2C4A-9C20-F122C53499CB}" type="parTrans" cxnId="{E54D02C9-8D9F-534B-AF7D-F6CF7D523E50}">
      <dgm:prSet/>
      <dgm:spPr/>
      <dgm:t>
        <a:bodyPr/>
        <a:lstStyle/>
        <a:p>
          <a:endParaRPr lang="en-US"/>
        </a:p>
      </dgm:t>
    </dgm:pt>
    <dgm:pt modelId="{6C15D688-2D69-2B45-9232-057CD84D7805}" type="sibTrans" cxnId="{E54D02C9-8D9F-534B-AF7D-F6CF7D523E50}">
      <dgm:prSet/>
      <dgm:spPr/>
      <dgm:t>
        <a:bodyPr/>
        <a:lstStyle/>
        <a:p>
          <a:endParaRPr lang="en-US"/>
        </a:p>
      </dgm:t>
    </dgm:pt>
    <dgm:pt modelId="{19A6960A-316C-1A46-B3B2-5FE0B78E94EA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Personalities</a:t>
          </a:r>
          <a:endParaRPr lang="en-US" dirty="0"/>
        </a:p>
      </dgm:t>
    </dgm:pt>
    <dgm:pt modelId="{2A52CBF0-84CB-DA48-9BEE-D656A82B93F9}" type="parTrans" cxnId="{6F83DBA3-8744-5744-B0BA-8347401B13E5}">
      <dgm:prSet/>
      <dgm:spPr/>
      <dgm:t>
        <a:bodyPr/>
        <a:lstStyle/>
        <a:p>
          <a:endParaRPr lang="en-US"/>
        </a:p>
      </dgm:t>
    </dgm:pt>
    <dgm:pt modelId="{BD7D60DB-A8F8-FE46-B1F9-D2FA50F549E0}" type="sibTrans" cxnId="{6F83DBA3-8744-5744-B0BA-8347401B13E5}">
      <dgm:prSet/>
      <dgm:spPr/>
      <dgm:t>
        <a:bodyPr/>
        <a:lstStyle/>
        <a:p>
          <a:endParaRPr lang="en-US"/>
        </a:p>
      </dgm:t>
    </dgm:pt>
    <dgm:pt modelId="{B60F18E4-B852-E948-B5B0-9B726048A3F8}" type="pres">
      <dgm:prSet presAssocID="{B981BE87-AE6B-C54E-A23F-5D285C726433}" presName="compositeShape" presStyleCnt="0">
        <dgm:presLayoutVars>
          <dgm:dir/>
          <dgm:resizeHandles/>
        </dgm:presLayoutVars>
      </dgm:prSet>
      <dgm:spPr/>
    </dgm:pt>
    <dgm:pt modelId="{0DC3B4CB-E962-8D41-803B-38E6617492C8}" type="pres">
      <dgm:prSet presAssocID="{B981BE87-AE6B-C54E-A23F-5D285C726433}" presName="pyramid" presStyleLbl="node1" presStyleIdx="0" presStyleCnt="1"/>
      <dgm:spPr/>
    </dgm:pt>
    <dgm:pt modelId="{56055E8D-4DB2-154E-A72C-A1B9C6BC87D0}" type="pres">
      <dgm:prSet presAssocID="{B981BE87-AE6B-C54E-A23F-5D285C726433}" presName="theList" presStyleCnt="0"/>
      <dgm:spPr/>
    </dgm:pt>
    <dgm:pt modelId="{A18DC060-A8EA-1549-B761-4D57926E3A01}" type="pres">
      <dgm:prSet presAssocID="{19A6960A-316C-1A46-B3B2-5FE0B78E94EA}" presName="aNode" presStyleLbl="fgAcc1" presStyleIdx="0" presStyleCnt="5" custLinFactY="-410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5E260-BC02-C348-BBD1-0F5BDCE41204}" type="pres">
      <dgm:prSet presAssocID="{19A6960A-316C-1A46-B3B2-5FE0B78E94EA}" presName="aSpace" presStyleCnt="0"/>
      <dgm:spPr/>
    </dgm:pt>
    <dgm:pt modelId="{3C1B28B8-FA99-3646-81AB-70B6764EE130}" type="pres">
      <dgm:prSet presAssocID="{DD1D1FD7-9D68-BE40-A946-A9F87326AC00}" presName="aNode" presStyleLbl="fgAcc1" presStyleIdx="1" presStyleCnt="5" custLinFactY="-196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66B8B-CC23-AD44-8103-F006C591EAA5}" type="pres">
      <dgm:prSet presAssocID="{DD1D1FD7-9D68-BE40-A946-A9F87326AC00}" presName="aSpace" presStyleCnt="0"/>
      <dgm:spPr/>
    </dgm:pt>
    <dgm:pt modelId="{FC292C62-FD9C-124A-8493-0508F6CFE9E0}" type="pres">
      <dgm:prSet presAssocID="{0EA2A770-C826-D948-B6D9-4C57B0D36F7E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F9FF4-F0AE-FC43-AA23-DE20C0012641}" type="pres">
      <dgm:prSet presAssocID="{0EA2A770-C826-D948-B6D9-4C57B0D36F7E}" presName="aSpace" presStyleCnt="0"/>
      <dgm:spPr/>
    </dgm:pt>
    <dgm:pt modelId="{68FBF79B-BE4D-F440-A43D-1A5864647306}" type="pres">
      <dgm:prSet presAssocID="{0F1409CD-05C7-5249-8D95-108639B2D0BB}" presName="aNode" presStyleLbl="fgAcc1" presStyleIdx="3" presStyleCnt="5" custLinFactY="2298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A5B94-0322-9842-9E05-68C2214A4050}" type="pres">
      <dgm:prSet presAssocID="{0F1409CD-05C7-5249-8D95-108639B2D0BB}" presName="aSpace" presStyleCnt="0"/>
      <dgm:spPr/>
    </dgm:pt>
    <dgm:pt modelId="{B334AA5F-7785-5640-A287-CB2A9FB0CD4C}" type="pres">
      <dgm:prSet presAssocID="{1144F67C-B8BE-AB4F-8C64-AF38A9A9B455}" presName="aNode" presStyleLbl="fgAcc1" presStyleIdx="4" presStyleCnt="5" custLinFactY="5816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038-2CA5-4042-B948-A0F088231789}" type="pres">
      <dgm:prSet presAssocID="{1144F67C-B8BE-AB4F-8C64-AF38A9A9B455}" presName="aSpace" presStyleCnt="0"/>
      <dgm:spPr/>
    </dgm:pt>
  </dgm:ptLst>
  <dgm:cxnLst>
    <dgm:cxn modelId="{95F2DBC2-9806-47E8-8B48-05098B0203DF}" type="presOf" srcId="{19A6960A-316C-1A46-B3B2-5FE0B78E94EA}" destId="{A18DC060-A8EA-1549-B761-4D57926E3A01}" srcOrd="0" destOrd="0" presId="urn:microsoft.com/office/officeart/2005/8/layout/pyramid2"/>
    <dgm:cxn modelId="{6F83DBA3-8744-5744-B0BA-8347401B13E5}" srcId="{B981BE87-AE6B-C54E-A23F-5D285C726433}" destId="{19A6960A-316C-1A46-B3B2-5FE0B78E94EA}" srcOrd="0" destOrd="0" parTransId="{2A52CBF0-84CB-DA48-9BEE-D656A82B93F9}" sibTransId="{BD7D60DB-A8F8-FE46-B1F9-D2FA50F549E0}"/>
    <dgm:cxn modelId="{E54D02C9-8D9F-534B-AF7D-F6CF7D523E50}" srcId="{B981BE87-AE6B-C54E-A23F-5D285C726433}" destId="{DD1D1FD7-9D68-BE40-A946-A9F87326AC00}" srcOrd="1" destOrd="0" parTransId="{73F1C0F0-2CB9-2C4A-9C20-F122C53499CB}" sibTransId="{6C15D688-2D69-2B45-9232-057CD84D7805}"/>
    <dgm:cxn modelId="{787437B6-177C-400B-8BCC-133B3816F636}" type="presOf" srcId="{0F1409CD-05C7-5249-8D95-108639B2D0BB}" destId="{68FBF79B-BE4D-F440-A43D-1A5864647306}" srcOrd="0" destOrd="0" presId="urn:microsoft.com/office/officeart/2005/8/layout/pyramid2"/>
    <dgm:cxn modelId="{F19C32FE-4833-4917-ACC7-44B2AA27625F}" type="presOf" srcId="{0EA2A770-C826-D948-B6D9-4C57B0D36F7E}" destId="{FC292C62-FD9C-124A-8493-0508F6CFE9E0}" srcOrd="0" destOrd="0" presId="urn:microsoft.com/office/officeart/2005/8/layout/pyramid2"/>
    <dgm:cxn modelId="{1F6D4C99-A97E-4729-8D2F-8C6193697143}" type="presOf" srcId="{B981BE87-AE6B-C54E-A23F-5D285C726433}" destId="{B60F18E4-B852-E948-B5B0-9B726048A3F8}" srcOrd="0" destOrd="0" presId="urn:microsoft.com/office/officeart/2005/8/layout/pyramid2"/>
    <dgm:cxn modelId="{13934A4C-C708-584D-B4C7-14CEE899ADE7}" srcId="{B981BE87-AE6B-C54E-A23F-5D285C726433}" destId="{0F1409CD-05C7-5249-8D95-108639B2D0BB}" srcOrd="3" destOrd="0" parTransId="{84C56395-F96A-AF41-B029-A6570E0224C3}" sibTransId="{69551234-B79B-6542-BA16-8EF635E31CDE}"/>
    <dgm:cxn modelId="{A6E69CE5-8474-6241-8C2D-090EE832CAF9}" srcId="{B981BE87-AE6B-C54E-A23F-5D285C726433}" destId="{0EA2A770-C826-D948-B6D9-4C57B0D36F7E}" srcOrd="2" destOrd="0" parTransId="{406CF98B-249E-3C4D-B8B1-78A4C7CCB4B9}" sibTransId="{01FB8039-92C0-3341-A4BA-D67EA7AD7B3B}"/>
    <dgm:cxn modelId="{F94FA4E9-D872-4102-B977-3B66232F735D}" type="presOf" srcId="{1144F67C-B8BE-AB4F-8C64-AF38A9A9B455}" destId="{B334AA5F-7785-5640-A287-CB2A9FB0CD4C}" srcOrd="0" destOrd="0" presId="urn:microsoft.com/office/officeart/2005/8/layout/pyramid2"/>
    <dgm:cxn modelId="{95761720-D541-4965-98A5-2ADCE9DD275B}" type="presOf" srcId="{DD1D1FD7-9D68-BE40-A946-A9F87326AC00}" destId="{3C1B28B8-FA99-3646-81AB-70B6764EE130}" srcOrd="0" destOrd="0" presId="urn:microsoft.com/office/officeart/2005/8/layout/pyramid2"/>
    <dgm:cxn modelId="{C4BF019F-059F-A546-B4F6-13A7EE2FAD47}" srcId="{B981BE87-AE6B-C54E-A23F-5D285C726433}" destId="{1144F67C-B8BE-AB4F-8C64-AF38A9A9B455}" srcOrd="4" destOrd="0" parTransId="{749E1599-9084-A545-A409-6620B2DD2603}" sibTransId="{031F749D-095D-6F4D-A20D-D409CA3985C7}"/>
    <dgm:cxn modelId="{FC70EC5C-01B7-45B8-9922-03EEA6249B69}" type="presParOf" srcId="{B60F18E4-B852-E948-B5B0-9B726048A3F8}" destId="{0DC3B4CB-E962-8D41-803B-38E6617492C8}" srcOrd="0" destOrd="0" presId="urn:microsoft.com/office/officeart/2005/8/layout/pyramid2"/>
    <dgm:cxn modelId="{D235E582-A506-4194-B4CD-EF028B75A571}" type="presParOf" srcId="{B60F18E4-B852-E948-B5B0-9B726048A3F8}" destId="{56055E8D-4DB2-154E-A72C-A1B9C6BC87D0}" srcOrd="1" destOrd="0" presId="urn:microsoft.com/office/officeart/2005/8/layout/pyramid2"/>
    <dgm:cxn modelId="{78241134-BC62-49A1-B126-51BE99897E07}" type="presParOf" srcId="{56055E8D-4DB2-154E-A72C-A1B9C6BC87D0}" destId="{A18DC060-A8EA-1549-B761-4D57926E3A01}" srcOrd="0" destOrd="0" presId="urn:microsoft.com/office/officeart/2005/8/layout/pyramid2"/>
    <dgm:cxn modelId="{9362165E-0B04-4B9C-9E2C-E40B97756932}" type="presParOf" srcId="{56055E8D-4DB2-154E-A72C-A1B9C6BC87D0}" destId="{68F5E260-BC02-C348-BBD1-0F5BDCE41204}" srcOrd="1" destOrd="0" presId="urn:microsoft.com/office/officeart/2005/8/layout/pyramid2"/>
    <dgm:cxn modelId="{DB5D08AE-3782-4F06-8906-CC38BC487431}" type="presParOf" srcId="{56055E8D-4DB2-154E-A72C-A1B9C6BC87D0}" destId="{3C1B28B8-FA99-3646-81AB-70B6764EE130}" srcOrd="2" destOrd="0" presId="urn:microsoft.com/office/officeart/2005/8/layout/pyramid2"/>
    <dgm:cxn modelId="{9CF4A941-9705-419D-8815-998BDE1334A2}" type="presParOf" srcId="{56055E8D-4DB2-154E-A72C-A1B9C6BC87D0}" destId="{44066B8B-CC23-AD44-8103-F006C591EAA5}" srcOrd="3" destOrd="0" presId="urn:microsoft.com/office/officeart/2005/8/layout/pyramid2"/>
    <dgm:cxn modelId="{804AE7F2-5429-4405-8B04-E726476E8657}" type="presParOf" srcId="{56055E8D-4DB2-154E-A72C-A1B9C6BC87D0}" destId="{FC292C62-FD9C-124A-8493-0508F6CFE9E0}" srcOrd="4" destOrd="0" presId="urn:microsoft.com/office/officeart/2005/8/layout/pyramid2"/>
    <dgm:cxn modelId="{4D021B15-56D5-43C9-8BBE-3A6573F98006}" type="presParOf" srcId="{56055E8D-4DB2-154E-A72C-A1B9C6BC87D0}" destId="{44EF9FF4-F0AE-FC43-AA23-DE20C0012641}" srcOrd="5" destOrd="0" presId="urn:microsoft.com/office/officeart/2005/8/layout/pyramid2"/>
    <dgm:cxn modelId="{6D9CE676-1E13-4B06-8082-196ADBA12A5A}" type="presParOf" srcId="{56055E8D-4DB2-154E-A72C-A1B9C6BC87D0}" destId="{68FBF79B-BE4D-F440-A43D-1A5864647306}" srcOrd="6" destOrd="0" presId="urn:microsoft.com/office/officeart/2005/8/layout/pyramid2"/>
    <dgm:cxn modelId="{193804A7-2513-40BE-B845-727996D7AA8B}" type="presParOf" srcId="{56055E8D-4DB2-154E-A72C-A1B9C6BC87D0}" destId="{827A5B94-0322-9842-9E05-68C2214A4050}" srcOrd="7" destOrd="0" presId="urn:microsoft.com/office/officeart/2005/8/layout/pyramid2"/>
    <dgm:cxn modelId="{14D60E22-8EA6-4F53-9CB4-A011CBC16F62}" type="presParOf" srcId="{56055E8D-4DB2-154E-A72C-A1B9C6BC87D0}" destId="{B334AA5F-7785-5640-A287-CB2A9FB0CD4C}" srcOrd="8" destOrd="0" presId="urn:microsoft.com/office/officeart/2005/8/layout/pyramid2"/>
    <dgm:cxn modelId="{CC41E20D-6DE1-42A9-B106-EDCB95A5E3C4}" type="presParOf" srcId="{56055E8D-4DB2-154E-A72C-A1B9C6BC87D0}" destId="{04239038-2CA5-4042-B948-A0F08823178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81BE87-AE6B-C54E-A23F-5D285C72643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0EA2A770-C826-D948-B6D9-4C57B0D36F7E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Emotional Benefits</a:t>
          </a:r>
          <a:endParaRPr lang="en-US" dirty="0"/>
        </a:p>
      </dgm:t>
    </dgm:pt>
    <dgm:pt modelId="{406CF98B-249E-3C4D-B8B1-78A4C7CCB4B9}" type="parTrans" cxnId="{A6E69CE5-8474-6241-8C2D-090EE832CAF9}">
      <dgm:prSet/>
      <dgm:spPr/>
      <dgm:t>
        <a:bodyPr/>
        <a:lstStyle/>
        <a:p>
          <a:endParaRPr lang="en-US"/>
        </a:p>
      </dgm:t>
    </dgm:pt>
    <dgm:pt modelId="{01FB8039-92C0-3341-A4BA-D67EA7AD7B3B}" type="sibTrans" cxnId="{A6E69CE5-8474-6241-8C2D-090EE832CAF9}">
      <dgm:prSet/>
      <dgm:spPr/>
      <dgm:t>
        <a:bodyPr/>
        <a:lstStyle/>
        <a:p>
          <a:endParaRPr lang="en-US"/>
        </a:p>
      </dgm:t>
    </dgm:pt>
    <dgm:pt modelId="{0F1409CD-05C7-5249-8D95-108639B2D0BB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Functional Benefits</a:t>
          </a:r>
          <a:endParaRPr lang="en-US" dirty="0"/>
        </a:p>
      </dgm:t>
    </dgm:pt>
    <dgm:pt modelId="{84C56395-F96A-AF41-B029-A6570E0224C3}" type="parTrans" cxnId="{13934A4C-C708-584D-B4C7-14CEE899ADE7}">
      <dgm:prSet/>
      <dgm:spPr/>
      <dgm:t>
        <a:bodyPr/>
        <a:lstStyle/>
        <a:p>
          <a:endParaRPr lang="en-US"/>
        </a:p>
      </dgm:t>
    </dgm:pt>
    <dgm:pt modelId="{69551234-B79B-6542-BA16-8EF635E31CDE}" type="sibTrans" cxnId="{13934A4C-C708-584D-B4C7-14CEE899ADE7}">
      <dgm:prSet/>
      <dgm:spPr/>
      <dgm:t>
        <a:bodyPr/>
        <a:lstStyle/>
        <a:p>
          <a:endParaRPr lang="en-US"/>
        </a:p>
      </dgm:t>
    </dgm:pt>
    <dgm:pt modelId="{1144F67C-B8BE-AB4F-8C64-AF38A9A9B455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Product Attributes</a:t>
          </a:r>
          <a:endParaRPr lang="en-US" dirty="0"/>
        </a:p>
      </dgm:t>
    </dgm:pt>
    <dgm:pt modelId="{749E1599-9084-A545-A409-6620B2DD2603}" type="parTrans" cxnId="{C4BF019F-059F-A546-B4F6-13A7EE2FAD47}">
      <dgm:prSet/>
      <dgm:spPr/>
      <dgm:t>
        <a:bodyPr/>
        <a:lstStyle/>
        <a:p>
          <a:endParaRPr lang="en-US"/>
        </a:p>
      </dgm:t>
    </dgm:pt>
    <dgm:pt modelId="{031F749D-095D-6F4D-A20D-D409CA3985C7}" type="sibTrans" cxnId="{C4BF019F-059F-A546-B4F6-13A7EE2FAD47}">
      <dgm:prSet/>
      <dgm:spPr/>
      <dgm:t>
        <a:bodyPr/>
        <a:lstStyle/>
        <a:p>
          <a:endParaRPr lang="en-US"/>
        </a:p>
      </dgm:t>
    </dgm:pt>
    <dgm:pt modelId="{DD1D1FD7-9D68-BE40-A946-A9F87326AC00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73F1C0F0-2CB9-2C4A-9C20-F122C53499CB}" type="parTrans" cxnId="{E54D02C9-8D9F-534B-AF7D-F6CF7D523E50}">
      <dgm:prSet/>
      <dgm:spPr/>
      <dgm:t>
        <a:bodyPr/>
        <a:lstStyle/>
        <a:p>
          <a:endParaRPr lang="en-US"/>
        </a:p>
      </dgm:t>
    </dgm:pt>
    <dgm:pt modelId="{6C15D688-2D69-2B45-9232-057CD84D7805}" type="sibTrans" cxnId="{E54D02C9-8D9F-534B-AF7D-F6CF7D523E50}">
      <dgm:prSet/>
      <dgm:spPr/>
      <dgm:t>
        <a:bodyPr/>
        <a:lstStyle/>
        <a:p>
          <a:endParaRPr lang="en-US"/>
        </a:p>
      </dgm:t>
    </dgm:pt>
    <dgm:pt modelId="{19A6960A-316C-1A46-B3B2-5FE0B78E94EA}">
      <dgm:prSet phldrT="[Text]"/>
      <dgm:spPr>
        <a:solidFill>
          <a:srgbClr val="F8F8F8">
            <a:alpha val="90000"/>
          </a:srgbClr>
        </a:solidFill>
      </dgm:spPr>
      <dgm:t>
        <a:bodyPr/>
        <a:lstStyle/>
        <a:p>
          <a:r>
            <a:rPr lang="en-US" dirty="0" smtClean="0"/>
            <a:t>Personalities</a:t>
          </a:r>
          <a:endParaRPr lang="en-US" dirty="0"/>
        </a:p>
      </dgm:t>
    </dgm:pt>
    <dgm:pt modelId="{2A52CBF0-84CB-DA48-9BEE-D656A82B93F9}" type="parTrans" cxnId="{6F83DBA3-8744-5744-B0BA-8347401B13E5}">
      <dgm:prSet/>
      <dgm:spPr/>
      <dgm:t>
        <a:bodyPr/>
        <a:lstStyle/>
        <a:p>
          <a:endParaRPr lang="en-US"/>
        </a:p>
      </dgm:t>
    </dgm:pt>
    <dgm:pt modelId="{BD7D60DB-A8F8-FE46-B1F9-D2FA50F549E0}" type="sibTrans" cxnId="{6F83DBA3-8744-5744-B0BA-8347401B13E5}">
      <dgm:prSet/>
      <dgm:spPr/>
      <dgm:t>
        <a:bodyPr/>
        <a:lstStyle/>
        <a:p>
          <a:endParaRPr lang="en-US"/>
        </a:p>
      </dgm:t>
    </dgm:pt>
    <dgm:pt modelId="{B60F18E4-B852-E948-B5B0-9B726048A3F8}" type="pres">
      <dgm:prSet presAssocID="{B981BE87-AE6B-C54E-A23F-5D285C726433}" presName="compositeShape" presStyleCnt="0">
        <dgm:presLayoutVars>
          <dgm:dir/>
          <dgm:resizeHandles/>
        </dgm:presLayoutVars>
      </dgm:prSet>
      <dgm:spPr/>
    </dgm:pt>
    <dgm:pt modelId="{0DC3B4CB-E962-8D41-803B-38E6617492C8}" type="pres">
      <dgm:prSet presAssocID="{B981BE87-AE6B-C54E-A23F-5D285C726433}" presName="pyramid" presStyleLbl="node1" presStyleIdx="0" presStyleCnt="1"/>
      <dgm:spPr/>
    </dgm:pt>
    <dgm:pt modelId="{56055E8D-4DB2-154E-A72C-A1B9C6BC87D0}" type="pres">
      <dgm:prSet presAssocID="{B981BE87-AE6B-C54E-A23F-5D285C726433}" presName="theList" presStyleCnt="0"/>
      <dgm:spPr/>
    </dgm:pt>
    <dgm:pt modelId="{A18DC060-A8EA-1549-B761-4D57926E3A01}" type="pres">
      <dgm:prSet presAssocID="{19A6960A-316C-1A46-B3B2-5FE0B78E94EA}" presName="aNode" presStyleLbl="fgAcc1" presStyleIdx="0" presStyleCnt="5" custLinFactY="-4108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5E260-BC02-C348-BBD1-0F5BDCE41204}" type="pres">
      <dgm:prSet presAssocID="{19A6960A-316C-1A46-B3B2-5FE0B78E94EA}" presName="aSpace" presStyleCnt="0"/>
      <dgm:spPr/>
    </dgm:pt>
    <dgm:pt modelId="{3C1B28B8-FA99-3646-81AB-70B6764EE130}" type="pres">
      <dgm:prSet presAssocID="{DD1D1FD7-9D68-BE40-A946-A9F87326AC00}" presName="aNode" presStyleLbl="fgAcc1" presStyleIdx="1" presStyleCnt="5" custLinFactY="-196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66B8B-CC23-AD44-8103-F006C591EAA5}" type="pres">
      <dgm:prSet presAssocID="{DD1D1FD7-9D68-BE40-A946-A9F87326AC00}" presName="aSpace" presStyleCnt="0"/>
      <dgm:spPr/>
    </dgm:pt>
    <dgm:pt modelId="{FC292C62-FD9C-124A-8493-0508F6CFE9E0}" type="pres">
      <dgm:prSet presAssocID="{0EA2A770-C826-D948-B6D9-4C57B0D36F7E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F9FF4-F0AE-FC43-AA23-DE20C0012641}" type="pres">
      <dgm:prSet presAssocID="{0EA2A770-C826-D948-B6D9-4C57B0D36F7E}" presName="aSpace" presStyleCnt="0"/>
      <dgm:spPr/>
    </dgm:pt>
    <dgm:pt modelId="{68FBF79B-BE4D-F440-A43D-1A5864647306}" type="pres">
      <dgm:prSet presAssocID="{0F1409CD-05C7-5249-8D95-108639B2D0BB}" presName="aNode" presStyleLbl="fgAcc1" presStyleIdx="3" presStyleCnt="5" custLinFactY="2298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A5B94-0322-9842-9E05-68C2214A4050}" type="pres">
      <dgm:prSet presAssocID="{0F1409CD-05C7-5249-8D95-108639B2D0BB}" presName="aSpace" presStyleCnt="0"/>
      <dgm:spPr/>
    </dgm:pt>
    <dgm:pt modelId="{B334AA5F-7785-5640-A287-CB2A9FB0CD4C}" type="pres">
      <dgm:prSet presAssocID="{1144F67C-B8BE-AB4F-8C64-AF38A9A9B455}" presName="aNode" presStyleLbl="fgAcc1" presStyleIdx="4" presStyleCnt="5" custLinFactY="5816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038-2CA5-4042-B948-A0F088231789}" type="pres">
      <dgm:prSet presAssocID="{1144F67C-B8BE-AB4F-8C64-AF38A9A9B455}" presName="aSpace" presStyleCnt="0"/>
      <dgm:spPr/>
    </dgm:pt>
  </dgm:ptLst>
  <dgm:cxnLst>
    <dgm:cxn modelId="{E54D02C9-8D9F-534B-AF7D-F6CF7D523E50}" srcId="{B981BE87-AE6B-C54E-A23F-5D285C726433}" destId="{DD1D1FD7-9D68-BE40-A946-A9F87326AC00}" srcOrd="1" destOrd="0" parTransId="{73F1C0F0-2CB9-2C4A-9C20-F122C53499CB}" sibTransId="{6C15D688-2D69-2B45-9232-057CD84D7805}"/>
    <dgm:cxn modelId="{6F83DBA3-8744-5744-B0BA-8347401B13E5}" srcId="{B981BE87-AE6B-C54E-A23F-5D285C726433}" destId="{19A6960A-316C-1A46-B3B2-5FE0B78E94EA}" srcOrd="0" destOrd="0" parTransId="{2A52CBF0-84CB-DA48-9BEE-D656A82B93F9}" sibTransId="{BD7D60DB-A8F8-FE46-B1F9-D2FA50F549E0}"/>
    <dgm:cxn modelId="{D6914C05-6459-4125-A0AC-D2D4D4F9F9A3}" type="presOf" srcId="{B981BE87-AE6B-C54E-A23F-5D285C726433}" destId="{B60F18E4-B852-E948-B5B0-9B726048A3F8}" srcOrd="0" destOrd="0" presId="urn:microsoft.com/office/officeart/2005/8/layout/pyramid2"/>
    <dgm:cxn modelId="{13934A4C-C708-584D-B4C7-14CEE899ADE7}" srcId="{B981BE87-AE6B-C54E-A23F-5D285C726433}" destId="{0F1409CD-05C7-5249-8D95-108639B2D0BB}" srcOrd="3" destOrd="0" parTransId="{84C56395-F96A-AF41-B029-A6570E0224C3}" sibTransId="{69551234-B79B-6542-BA16-8EF635E31CDE}"/>
    <dgm:cxn modelId="{88D77F21-F726-4AC4-B4C8-1C31032D18E3}" type="presOf" srcId="{19A6960A-316C-1A46-B3B2-5FE0B78E94EA}" destId="{A18DC060-A8EA-1549-B761-4D57926E3A01}" srcOrd="0" destOrd="0" presId="urn:microsoft.com/office/officeart/2005/8/layout/pyramid2"/>
    <dgm:cxn modelId="{E4F8521F-3215-493A-A780-224A15BE4E26}" type="presOf" srcId="{1144F67C-B8BE-AB4F-8C64-AF38A9A9B455}" destId="{B334AA5F-7785-5640-A287-CB2A9FB0CD4C}" srcOrd="0" destOrd="0" presId="urn:microsoft.com/office/officeart/2005/8/layout/pyramid2"/>
    <dgm:cxn modelId="{A6E69CE5-8474-6241-8C2D-090EE832CAF9}" srcId="{B981BE87-AE6B-C54E-A23F-5D285C726433}" destId="{0EA2A770-C826-D948-B6D9-4C57B0D36F7E}" srcOrd="2" destOrd="0" parTransId="{406CF98B-249E-3C4D-B8B1-78A4C7CCB4B9}" sibTransId="{01FB8039-92C0-3341-A4BA-D67EA7AD7B3B}"/>
    <dgm:cxn modelId="{43589CDC-C5D0-4EA2-8F32-44C4C8E5EFD6}" type="presOf" srcId="{0EA2A770-C826-D948-B6D9-4C57B0D36F7E}" destId="{FC292C62-FD9C-124A-8493-0508F6CFE9E0}" srcOrd="0" destOrd="0" presId="urn:microsoft.com/office/officeart/2005/8/layout/pyramid2"/>
    <dgm:cxn modelId="{834FEECB-25D6-4AD3-897C-FB6D1072BEAF}" type="presOf" srcId="{DD1D1FD7-9D68-BE40-A946-A9F87326AC00}" destId="{3C1B28B8-FA99-3646-81AB-70B6764EE130}" srcOrd="0" destOrd="0" presId="urn:microsoft.com/office/officeart/2005/8/layout/pyramid2"/>
    <dgm:cxn modelId="{1B436B15-A6E1-495D-BA23-F1A29B7416D9}" type="presOf" srcId="{0F1409CD-05C7-5249-8D95-108639B2D0BB}" destId="{68FBF79B-BE4D-F440-A43D-1A5864647306}" srcOrd="0" destOrd="0" presId="urn:microsoft.com/office/officeart/2005/8/layout/pyramid2"/>
    <dgm:cxn modelId="{C4BF019F-059F-A546-B4F6-13A7EE2FAD47}" srcId="{B981BE87-AE6B-C54E-A23F-5D285C726433}" destId="{1144F67C-B8BE-AB4F-8C64-AF38A9A9B455}" srcOrd="4" destOrd="0" parTransId="{749E1599-9084-A545-A409-6620B2DD2603}" sibTransId="{031F749D-095D-6F4D-A20D-D409CA3985C7}"/>
    <dgm:cxn modelId="{C415A98C-DD5C-4AFA-9F0A-F0FCA06C05D6}" type="presParOf" srcId="{B60F18E4-B852-E948-B5B0-9B726048A3F8}" destId="{0DC3B4CB-E962-8D41-803B-38E6617492C8}" srcOrd="0" destOrd="0" presId="urn:microsoft.com/office/officeart/2005/8/layout/pyramid2"/>
    <dgm:cxn modelId="{2009BDAE-23AC-4DF8-9392-E9517717901E}" type="presParOf" srcId="{B60F18E4-B852-E948-B5B0-9B726048A3F8}" destId="{56055E8D-4DB2-154E-A72C-A1B9C6BC87D0}" srcOrd="1" destOrd="0" presId="urn:microsoft.com/office/officeart/2005/8/layout/pyramid2"/>
    <dgm:cxn modelId="{511965D1-4B0E-4EAF-B67B-D11A7BAF364A}" type="presParOf" srcId="{56055E8D-4DB2-154E-A72C-A1B9C6BC87D0}" destId="{A18DC060-A8EA-1549-B761-4D57926E3A01}" srcOrd="0" destOrd="0" presId="urn:microsoft.com/office/officeart/2005/8/layout/pyramid2"/>
    <dgm:cxn modelId="{83FCC854-4AE8-4434-BACA-DE041EF0CBAF}" type="presParOf" srcId="{56055E8D-4DB2-154E-A72C-A1B9C6BC87D0}" destId="{68F5E260-BC02-C348-BBD1-0F5BDCE41204}" srcOrd="1" destOrd="0" presId="urn:microsoft.com/office/officeart/2005/8/layout/pyramid2"/>
    <dgm:cxn modelId="{A9338C2A-F77E-4DC5-B91C-B16CAAB38359}" type="presParOf" srcId="{56055E8D-4DB2-154E-A72C-A1B9C6BC87D0}" destId="{3C1B28B8-FA99-3646-81AB-70B6764EE130}" srcOrd="2" destOrd="0" presId="urn:microsoft.com/office/officeart/2005/8/layout/pyramid2"/>
    <dgm:cxn modelId="{8225B42F-77F2-4013-807A-565E17FD5330}" type="presParOf" srcId="{56055E8D-4DB2-154E-A72C-A1B9C6BC87D0}" destId="{44066B8B-CC23-AD44-8103-F006C591EAA5}" srcOrd="3" destOrd="0" presId="urn:microsoft.com/office/officeart/2005/8/layout/pyramid2"/>
    <dgm:cxn modelId="{8A24234F-E084-4ECD-9BB4-000CA9D8D34D}" type="presParOf" srcId="{56055E8D-4DB2-154E-A72C-A1B9C6BC87D0}" destId="{FC292C62-FD9C-124A-8493-0508F6CFE9E0}" srcOrd="4" destOrd="0" presId="urn:microsoft.com/office/officeart/2005/8/layout/pyramid2"/>
    <dgm:cxn modelId="{EC592427-645E-449B-9A91-2A04FD3CD3E6}" type="presParOf" srcId="{56055E8D-4DB2-154E-A72C-A1B9C6BC87D0}" destId="{44EF9FF4-F0AE-FC43-AA23-DE20C0012641}" srcOrd="5" destOrd="0" presId="urn:microsoft.com/office/officeart/2005/8/layout/pyramid2"/>
    <dgm:cxn modelId="{7F5A2913-FEE0-4C57-9554-753D3593671B}" type="presParOf" srcId="{56055E8D-4DB2-154E-A72C-A1B9C6BC87D0}" destId="{68FBF79B-BE4D-F440-A43D-1A5864647306}" srcOrd="6" destOrd="0" presId="urn:microsoft.com/office/officeart/2005/8/layout/pyramid2"/>
    <dgm:cxn modelId="{908E18B0-1B8E-484A-8C12-4DF504CF6447}" type="presParOf" srcId="{56055E8D-4DB2-154E-A72C-A1B9C6BC87D0}" destId="{827A5B94-0322-9842-9E05-68C2214A4050}" srcOrd="7" destOrd="0" presId="urn:microsoft.com/office/officeart/2005/8/layout/pyramid2"/>
    <dgm:cxn modelId="{30780C04-778C-40E2-B406-6FD391635338}" type="presParOf" srcId="{56055E8D-4DB2-154E-A72C-A1B9C6BC87D0}" destId="{B334AA5F-7785-5640-A287-CB2A9FB0CD4C}" srcOrd="8" destOrd="0" presId="urn:microsoft.com/office/officeart/2005/8/layout/pyramid2"/>
    <dgm:cxn modelId="{B6B356D8-F38B-4C49-AED6-DE0B878D238C}" type="presParOf" srcId="{56055E8D-4DB2-154E-A72C-A1B9C6BC87D0}" destId="{04239038-2CA5-4042-B948-A0F08823178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3B4CB-E962-8D41-803B-38E6617492C8}">
      <dsp:nvSpPr>
        <dsp:cNvPr id="0" name=""/>
        <dsp:cNvSpPr/>
      </dsp:nvSpPr>
      <dsp:spPr>
        <a:xfrm>
          <a:off x="135464" y="0"/>
          <a:ext cx="3894666" cy="389466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DC060-A8EA-1549-B761-4D57926E3A01}">
      <dsp:nvSpPr>
        <dsp:cNvPr id="0" name=""/>
        <dsp:cNvSpPr/>
      </dsp:nvSpPr>
      <dsp:spPr>
        <a:xfrm>
          <a:off x="2082797" y="931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Personalities</a:t>
          </a:r>
          <a:endParaRPr lang="en-US" sz="2300" kern="1200" dirty="0"/>
        </a:p>
      </dsp:txBody>
      <dsp:txXfrm>
        <a:off x="2109830" y="120168"/>
        <a:ext cx="2477466" cy="499706"/>
      </dsp:txXfrm>
    </dsp:sp>
    <dsp:sp modelId="{3C1B28B8-FA99-3646-81AB-70B6764EE130}">
      <dsp:nvSpPr>
        <dsp:cNvPr id="0" name=""/>
        <dsp:cNvSpPr/>
      </dsp:nvSpPr>
      <dsp:spPr>
        <a:xfrm>
          <a:off x="2082797" y="8347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Values</a:t>
          </a:r>
          <a:endParaRPr lang="en-US" sz="2300" kern="1200" dirty="0"/>
        </a:p>
      </dsp:txBody>
      <dsp:txXfrm>
        <a:off x="2109830" y="861792"/>
        <a:ext cx="2477466" cy="499706"/>
      </dsp:txXfrm>
    </dsp:sp>
    <dsp:sp modelId="{FC292C62-FD9C-124A-8493-0508F6CFE9E0}">
      <dsp:nvSpPr>
        <dsp:cNvPr id="0" name=""/>
        <dsp:cNvSpPr/>
      </dsp:nvSpPr>
      <dsp:spPr>
        <a:xfrm>
          <a:off x="2082797" y="16358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Emotional Benefits</a:t>
          </a:r>
          <a:endParaRPr lang="en-US" sz="2300" kern="1200" dirty="0"/>
        </a:p>
      </dsp:txBody>
      <dsp:txXfrm>
        <a:off x="2109830" y="1662868"/>
        <a:ext cx="2477466" cy="499706"/>
      </dsp:txXfrm>
    </dsp:sp>
    <dsp:sp modelId="{68FBF79B-BE4D-F440-A43D-1A5864647306}">
      <dsp:nvSpPr>
        <dsp:cNvPr id="0" name=""/>
        <dsp:cNvSpPr/>
      </dsp:nvSpPr>
      <dsp:spPr>
        <a:xfrm>
          <a:off x="2082797" y="2455330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Functional Benefits</a:t>
          </a:r>
          <a:endParaRPr lang="en-US" sz="2300" kern="1200" dirty="0"/>
        </a:p>
      </dsp:txBody>
      <dsp:txXfrm>
        <a:off x="2109830" y="2482363"/>
        <a:ext cx="2477466" cy="499706"/>
      </dsp:txXfrm>
    </dsp:sp>
    <dsp:sp modelId="{B334AA5F-7785-5640-A287-CB2A9FB0CD4C}">
      <dsp:nvSpPr>
        <dsp:cNvPr id="0" name=""/>
        <dsp:cNvSpPr/>
      </dsp:nvSpPr>
      <dsp:spPr>
        <a:xfrm>
          <a:off x="2082797" y="32731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Product Attributes</a:t>
          </a:r>
          <a:endParaRPr lang="en-US" sz="2300" kern="1200" dirty="0"/>
        </a:p>
      </dsp:txBody>
      <dsp:txXfrm>
        <a:off x="2109830" y="3300192"/>
        <a:ext cx="2477466" cy="49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3B4CB-E962-8D41-803B-38E6617492C8}">
      <dsp:nvSpPr>
        <dsp:cNvPr id="0" name=""/>
        <dsp:cNvSpPr/>
      </dsp:nvSpPr>
      <dsp:spPr>
        <a:xfrm>
          <a:off x="135464" y="0"/>
          <a:ext cx="3894666" cy="389466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DC060-A8EA-1549-B761-4D57926E3A01}">
      <dsp:nvSpPr>
        <dsp:cNvPr id="0" name=""/>
        <dsp:cNvSpPr/>
      </dsp:nvSpPr>
      <dsp:spPr>
        <a:xfrm>
          <a:off x="2082797" y="931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Personalities</a:t>
          </a:r>
          <a:endParaRPr lang="en-US" sz="2300" kern="1200" dirty="0"/>
        </a:p>
      </dsp:txBody>
      <dsp:txXfrm>
        <a:off x="2109830" y="120168"/>
        <a:ext cx="2477466" cy="499706"/>
      </dsp:txXfrm>
    </dsp:sp>
    <dsp:sp modelId="{3C1B28B8-FA99-3646-81AB-70B6764EE130}">
      <dsp:nvSpPr>
        <dsp:cNvPr id="0" name=""/>
        <dsp:cNvSpPr/>
      </dsp:nvSpPr>
      <dsp:spPr>
        <a:xfrm>
          <a:off x="2082797" y="8347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Values</a:t>
          </a:r>
          <a:endParaRPr lang="en-US" sz="2300" kern="1200" dirty="0"/>
        </a:p>
      </dsp:txBody>
      <dsp:txXfrm>
        <a:off x="2109830" y="861792"/>
        <a:ext cx="2477466" cy="499706"/>
      </dsp:txXfrm>
    </dsp:sp>
    <dsp:sp modelId="{FC292C62-FD9C-124A-8493-0508F6CFE9E0}">
      <dsp:nvSpPr>
        <dsp:cNvPr id="0" name=""/>
        <dsp:cNvSpPr/>
      </dsp:nvSpPr>
      <dsp:spPr>
        <a:xfrm>
          <a:off x="2082797" y="16358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Emotional Benefits</a:t>
          </a:r>
          <a:endParaRPr lang="en-US" sz="2300" kern="1200" dirty="0"/>
        </a:p>
      </dsp:txBody>
      <dsp:txXfrm>
        <a:off x="2109830" y="1662868"/>
        <a:ext cx="2477466" cy="499706"/>
      </dsp:txXfrm>
    </dsp:sp>
    <dsp:sp modelId="{68FBF79B-BE4D-F440-A43D-1A5864647306}">
      <dsp:nvSpPr>
        <dsp:cNvPr id="0" name=""/>
        <dsp:cNvSpPr/>
      </dsp:nvSpPr>
      <dsp:spPr>
        <a:xfrm>
          <a:off x="2082797" y="2455330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Functional Benefits</a:t>
          </a:r>
          <a:endParaRPr lang="en-US" sz="2300" kern="1200" dirty="0"/>
        </a:p>
      </dsp:txBody>
      <dsp:txXfrm>
        <a:off x="2109830" y="2482363"/>
        <a:ext cx="2477466" cy="499706"/>
      </dsp:txXfrm>
    </dsp:sp>
    <dsp:sp modelId="{B334AA5F-7785-5640-A287-CB2A9FB0CD4C}">
      <dsp:nvSpPr>
        <dsp:cNvPr id="0" name=""/>
        <dsp:cNvSpPr/>
      </dsp:nvSpPr>
      <dsp:spPr>
        <a:xfrm>
          <a:off x="2082797" y="32731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Product Attributes</a:t>
          </a:r>
          <a:endParaRPr lang="en-US" sz="2300" kern="1200" dirty="0"/>
        </a:p>
      </dsp:txBody>
      <dsp:txXfrm>
        <a:off x="2109830" y="3300192"/>
        <a:ext cx="2477466" cy="499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3B4CB-E962-8D41-803B-38E6617492C8}">
      <dsp:nvSpPr>
        <dsp:cNvPr id="0" name=""/>
        <dsp:cNvSpPr/>
      </dsp:nvSpPr>
      <dsp:spPr>
        <a:xfrm>
          <a:off x="135464" y="0"/>
          <a:ext cx="3894666" cy="389466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DC060-A8EA-1549-B761-4D57926E3A01}">
      <dsp:nvSpPr>
        <dsp:cNvPr id="0" name=""/>
        <dsp:cNvSpPr/>
      </dsp:nvSpPr>
      <dsp:spPr>
        <a:xfrm>
          <a:off x="2082797" y="931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Personalities</a:t>
          </a:r>
          <a:endParaRPr lang="en-US" sz="2300" kern="1200" dirty="0"/>
        </a:p>
      </dsp:txBody>
      <dsp:txXfrm>
        <a:off x="2109830" y="120168"/>
        <a:ext cx="2477466" cy="499706"/>
      </dsp:txXfrm>
    </dsp:sp>
    <dsp:sp modelId="{3C1B28B8-FA99-3646-81AB-70B6764EE130}">
      <dsp:nvSpPr>
        <dsp:cNvPr id="0" name=""/>
        <dsp:cNvSpPr/>
      </dsp:nvSpPr>
      <dsp:spPr>
        <a:xfrm>
          <a:off x="2082797" y="8347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Values</a:t>
          </a:r>
          <a:endParaRPr lang="en-US" sz="2300" kern="1200" dirty="0"/>
        </a:p>
      </dsp:txBody>
      <dsp:txXfrm>
        <a:off x="2109830" y="861792"/>
        <a:ext cx="2477466" cy="499706"/>
      </dsp:txXfrm>
    </dsp:sp>
    <dsp:sp modelId="{FC292C62-FD9C-124A-8493-0508F6CFE9E0}">
      <dsp:nvSpPr>
        <dsp:cNvPr id="0" name=""/>
        <dsp:cNvSpPr/>
      </dsp:nvSpPr>
      <dsp:spPr>
        <a:xfrm>
          <a:off x="2082797" y="1635835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Emotional Benefits</a:t>
          </a:r>
          <a:endParaRPr lang="en-US" sz="2300" kern="1200" dirty="0"/>
        </a:p>
      </dsp:txBody>
      <dsp:txXfrm>
        <a:off x="2109830" y="1662868"/>
        <a:ext cx="2477466" cy="499706"/>
      </dsp:txXfrm>
    </dsp:sp>
    <dsp:sp modelId="{68FBF79B-BE4D-F440-A43D-1A5864647306}">
      <dsp:nvSpPr>
        <dsp:cNvPr id="0" name=""/>
        <dsp:cNvSpPr/>
      </dsp:nvSpPr>
      <dsp:spPr>
        <a:xfrm>
          <a:off x="2082797" y="2455330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Functional Benefits</a:t>
          </a:r>
          <a:endParaRPr lang="en-US" sz="2300" kern="1200" dirty="0"/>
        </a:p>
      </dsp:txBody>
      <dsp:txXfrm>
        <a:off x="2109830" y="2482363"/>
        <a:ext cx="2477466" cy="499706"/>
      </dsp:txXfrm>
    </dsp:sp>
    <dsp:sp modelId="{B334AA5F-7785-5640-A287-CB2A9FB0CD4C}">
      <dsp:nvSpPr>
        <dsp:cNvPr id="0" name=""/>
        <dsp:cNvSpPr/>
      </dsp:nvSpPr>
      <dsp:spPr>
        <a:xfrm>
          <a:off x="2082797" y="3273159"/>
          <a:ext cx="2531532" cy="553772"/>
        </a:xfrm>
        <a:prstGeom prst="roundRect">
          <a:avLst/>
        </a:prstGeom>
        <a:solidFill>
          <a:srgbClr val="F8F8F8">
            <a:alpha val="90000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Product Attributes</a:t>
          </a:r>
          <a:endParaRPr lang="en-US" sz="2300" kern="1200" dirty="0"/>
        </a:p>
      </dsp:txBody>
      <dsp:txXfrm>
        <a:off x="2109830" y="3300192"/>
        <a:ext cx="2477466" cy="49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9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39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7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" y="13983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" y="1732031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792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8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641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4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6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620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67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0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18A6-FCE1-4D34-A131-AAD3F87D4F0E}" type="datetimeFigureOut">
              <a:rPr lang="id-ID" smtClean="0"/>
              <a:t>16/10/2017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67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Value Proposition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01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Value Proposition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target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brand</a:t>
            </a:r>
          </a:p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brand </a:t>
            </a:r>
            <a:r>
              <a:rPr lang="en-US" dirty="0" err="1" smtClean="0"/>
              <a:t>dibandingkan</a:t>
            </a:r>
            <a:r>
              <a:rPr lang="en-US" dirty="0" smtClean="0"/>
              <a:t> competitor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brand </a:t>
            </a:r>
            <a:r>
              <a:rPr lang="en-US" dirty="0" smtClean="0"/>
              <a:t>(</a:t>
            </a:r>
            <a:r>
              <a:rPr lang="en-US" i="1" dirty="0" smtClean="0"/>
              <a:t>Brand Promise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8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Brand Value Proposition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8" y="1732031"/>
            <a:ext cx="726024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Target </a:t>
            </a:r>
            <a:r>
              <a:rPr lang="en-US" sz="3600" dirty="0" err="1" smtClean="0"/>
              <a:t>audiens</a:t>
            </a:r>
            <a:endParaRPr lang="en-US" sz="3600" dirty="0" smtClean="0"/>
          </a:p>
          <a:p>
            <a:r>
              <a:rPr lang="en-US" sz="3600" dirty="0" err="1" smtClean="0"/>
              <a:t>Menjawab</a:t>
            </a:r>
            <a:r>
              <a:rPr lang="en-US" sz="3600" dirty="0" smtClean="0"/>
              <a:t> </a:t>
            </a:r>
            <a:r>
              <a:rPr lang="en-US" sz="3600" dirty="0" err="1" smtClean="0"/>
              <a:t>aspirasi</a:t>
            </a:r>
            <a:r>
              <a:rPr lang="en-US" sz="3600" dirty="0" smtClean="0"/>
              <a:t>/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solusi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Menawarkan</a:t>
            </a:r>
            <a:r>
              <a:rPr lang="en-US" sz="3600" dirty="0" smtClean="0"/>
              <a:t> </a:t>
            </a:r>
            <a:r>
              <a:rPr lang="en-US" sz="3600" dirty="0" err="1" smtClean="0"/>
              <a:t>sisi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unik</a:t>
            </a:r>
            <a:r>
              <a:rPr lang="en-US" sz="3600" dirty="0" smtClean="0"/>
              <a:t> </a:t>
            </a:r>
            <a:endParaRPr lang="id-ID" sz="3600" dirty="0"/>
          </a:p>
        </p:txBody>
      </p:sp>
      <p:pic>
        <p:nvPicPr>
          <p:cNvPr id="4098" name="Picture 2" descr="Hasil gambar untuk brand value proposi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" t="17048" r="3647" b="29900"/>
          <a:stretch/>
        </p:blipFill>
        <p:spPr bwMode="auto">
          <a:xfrm>
            <a:off x="484094" y="4061012"/>
            <a:ext cx="5472954" cy="242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7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" y="1732031"/>
            <a:ext cx="5996219" cy="4351338"/>
          </a:xfrm>
        </p:spPr>
        <p:txBody>
          <a:bodyPr/>
          <a:lstStyle/>
          <a:p>
            <a:r>
              <a:rPr lang="en-US" dirty="0" err="1" smtClean="0"/>
              <a:t>Fungsional</a:t>
            </a:r>
            <a:endParaRPr lang="en-US" dirty="0" smtClean="0"/>
          </a:p>
          <a:p>
            <a:r>
              <a:rPr lang="en-US" dirty="0" err="1" smtClean="0"/>
              <a:t>Emosional</a:t>
            </a:r>
            <a:endParaRPr lang="en-US" dirty="0" smtClean="0"/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(Value &amp; Personalities)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4121346"/>
              </p:ext>
            </p:extLst>
          </p:nvPr>
        </p:nvGraphicFramePr>
        <p:xfrm>
          <a:off x="6145306" y="1465401"/>
          <a:ext cx="4749794" cy="389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1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Beda Mission Statement, Value Proposition </a:t>
            </a:r>
            <a:r>
              <a:rPr lang="en-US" sz="3600" dirty="0" err="1" smtClean="0"/>
              <a:t>dan</a:t>
            </a:r>
            <a:r>
              <a:rPr lang="en-US" sz="3600" dirty="0" smtClean="0"/>
              <a:t> Positioning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" y="1732031"/>
            <a:ext cx="7018195" cy="4351338"/>
          </a:xfrm>
        </p:spPr>
        <p:txBody>
          <a:bodyPr/>
          <a:lstStyle/>
          <a:p>
            <a:pPr fontAlgn="base"/>
            <a:r>
              <a:rPr lang="en-US" dirty="0" smtClean="0"/>
              <a:t>Mission Statement: To describe what your company does from an internal perspective to motivate your employees</a:t>
            </a:r>
          </a:p>
          <a:p>
            <a:pPr fontAlgn="base"/>
            <a:r>
              <a:rPr lang="en-US" dirty="0" smtClean="0"/>
              <a:t>Value </a:t>
            </a:r>
            <a:r>
              <a:rPr lang="en-US" dirty="0"/>
              <a:t>Prop: The emotional and rational benefit that customers derive in purchasing a product.</a:t>
            </a:r>
          </a:p>
          <a:p>
            <a:pPr fontAlgn="base"/>
            <a:r>
              <a:rPr lang="en-US" dirty="0"/>
              <a:t>Positioning: The product’s value proposition placed within the context of the market landscape</a:t>
            </a:r>
            <a:r>
              <a:rPr lang="en-US" dirty="0" smtClean="0"/>
              <a:t>. How to differentiate your brand from your competitors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7476565" y="1884828"/>
            <a:ext cx="658906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7476565" y="3106599"/>
            <a:ext cx="658906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7476565" y="4495800"/>
            <a:ext cx="658906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8854430" y="2055167"/>
            <a:ext cx="1416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Employee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854430" y="3252284"/>
            <a:ext cx="1394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Customer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798253" y="4641485"/>
            <a:ext cx="172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Competitors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1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id-ID" dirty="0"/>
          </a:p>
        </p:txBody>
      </p:sp>
      <p:sp>
        <p:nvSpPr>
          <p:cNvPr id="4" name="AutoShape 2" descr="Hasil gambar untuk volvo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28" name="Picture 4" descr="Hasil gambar untuk volvo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9" t="14223" r="26660" b="11124"/>
          <a:stretch/>
        </p:blipFill>
        <p:spPr bwMode="auto">
          <a:xfrm>
            <a:off x="785351" y="2294352"/>
            <a:ext cx="2361845" cy="22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6712096"/>
              </p:ext>
            </p:extLst>
          </p:nvPr>
        </p:nvGraphicFramePr>
        <p:xfrm>
          <a:off x="6145306" y="1465401"/>
          <a:ext cx="4749794" cy="389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3778624" y="3983922"/>
            <a:ext cx="2554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Good quality, makes you easier, helps your family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78625" y="3089567"/>
            <a:ext cx="3012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Makes you feel safety, makes you special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99648" y="1925020"/>
            <a:ext cx="2770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Safety, easier, protecting, 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6911788" y="3036216"/>
            <a:ext cx="1008531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 rot="10800000">
            <a:off x="6669740" y="3930569"/>
            <a:ext cx="1196207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 rot="10800000">
            <a:off x="7113493" y="1836004"/>
            <a:ext cx="806825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0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id-ID" dirty="0"/>
          </a:p>
        </p:txBody>
      </p:sp>
      <p:sp>
        <p:nvSpPr>
          <p:cNvPr id="4" name="AutoShape 2" descr="Hasil gambar untuk volvo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28" name="Picture 4" descr="Hasil gambar untuk volvo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9" t="14223" r="26660" b="11124"/>
          <a:stretch/>
        </p:blipFill>
        <p:spPr bwMode="auto">
          <a:xfrm>
            <a:off x="815926" y="2441986"/>
            <a:ext cx="2361845" cy="22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1433" y="1637160"/>
            <a:ext cx="6518998" cy="4397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Value Proposition/Promise</a:t>
            </a:r>
          </a:p>
          <a:p>
            <a:pPr marL="0" indent="0">
              <a:buNone/>
            </a:pPr>
            <a:r>
              <a:rPr lang="en-US" sz="3600" dirty="0" smtClean="0"/>
              <a:t>Volvo makes people’s live easier and safer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Brand Positioning</a:t>
            </a:r>
          </a:p>
          <a:p>
            <a:pPr marL="0" indent="0">
              <a:buNone/>
            </a:pPr>
            <a:r>
              <a:rPr lang="en-US" sz="3600" dirty="0" smtClean="0"/>
              <a:t>Only Volvo assures a safe ride to parents who care about their children’s safety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615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81870852"/>
              </p:ext>
            </p:extLst>
          </p:nvPr>
        </p:nvGraphicFramePr>
        <p:xfrm>
          <a:off x="6145306" y="1465401"/>
          <a:ext cx="4749794" cy="389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581836" y="3983922"/>
            <a:ext cx="4087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akurasi</a:t>
            </a:r>
            <a:r>
              <a:rPr lang="en-US" dirty="0" smtClean="0"/>
              <a:t>,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1835" y="3154971"/>
            <a:ext cx="4087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kenyamanan</a:t>
            </a:r>
            <a:r>
              <a:rPr lang="en-US" dirty="0" smtClean="0"/>
              <a:t>, </a:t>
            </a:r>
            <a:r>
              <a:rPr lang="en-US" dirty="0" err="1" smtClean="0"/>
              <a:t>kebanggaan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81835" y="1845858"/>
            <a:ext cx="3899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 smtClean="0"/>
              <a:t>, tech-savvy, </a:t>
            </a:r>
            <a:r>
              <a:rPr lang="en-US" dirty="0" err="1" smtClean="0"/>
              <a:t>kekinian</a:t>
            </a:r>
            <a:r>
              <a:rPr lang="en-US" dirty="0" smtClean="0"/>
              <a:t>,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6911788" y="3036216"/>
            <a:ext cx="1008531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 rot="10800000">
            <a:off x="6669740" y="3930569"/>
            <a:ext cx="1196207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 rot="10800000">
            <a:off x="7113493" y="1836004"/>
            <a:ext cx="806825" cy="75303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50" name="Picture 2" descr="Hasil gambar untuk goje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7" y="2872646"/>
            <a:ext cx="2331532" cy="6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1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id-ID" dirty="0"/>
          </a:p>
        </p:txBody>
      </p:sp>
      <p:sp>
        <p:nvSpPr>
          <p:cNvPr id="4" name="AutoShape 2" descr="Hasil gambar untuk volvo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1433" y="1637160"/>
            <a:ext cx="6518998" cy="4397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Value Proposition/Promise</a:t>
            </a:r>
          </a:p>
          <a:p>
            <a:pPr marL="0" indent="0">
              <a:buNone/>
            </a:pPr>
            <a:r>
              <a:rPr lang="en-US" sz="3600" dirty="0" smtClean="0"/>
              <a:t>GO-JEK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menyediakan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transportasi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praktis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di </a:t>
            </a:r>
            <a:r>
              <a:rPr lang="en-US" sz="3600" dirty="0" err="1" smtClean="0"/>
              <a:t>tengah</a:t>
            </a:r>
            <a:r>
              <a:rPr lang="en-US" sz="3600" dirty="0" smtClean="0"/>
              <a:t> </a:t>
            </a:r>
            <a:r>
              <a:rPr lang="en-US" sz="3600" dirty="0" err="1" smtClean="0"/>
              <a:t>padatnya</a:t>
            </a:r>
            <a:r>
              <a:rPr lang="en-US" sz="3600" dirty="0" smtClean="0"/>
              <a:t> </a:t>
            </a:r>
            <a:r>
              <a:rPr lang="en-US" sz="3600" dirty="0" err="1" smtClean="0"/>
              <a:t>perkotaan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Brand Positioning</a:t>
            </a:r>
          </a:p>
          <a:p>
            <a:pPr marL="0" indent="0">
              <a:buNone/>
            </a:pPr>
            <a:r>
              <a:rPr lang="en-US" sz="3600" dirty="0" smtClean="0"/>
              <a:t>GO-JEK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karya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perkotaan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transportasi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lengkap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praktis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7" name="Picture 2" descr="Hasil gambar untuk goj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10" y="2872646"/>
            <a:ext cx="2331532" cy="6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282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Office Theme</vt:lpstr>
      <vt:lpstr>Brand Value Proposition</vt:lpstr>
      <vt:lpstr>Brand Value Proposition</vt:lpstr>
      <vt:lpstr>Elemen Brand Value Proposition</vt:lpstr>
      <vt:lpstr>Jenis Proposisi Nilai</vt:lpstr>
      <vt:lpstr>Beda Mission Statement, Value Proposition dan Positioning</vt:lpstr>
      <vt:lpstr>Contoh</vt:lpstr>
      <vt:lpstr>Contoh</vt:lpstr>
      <vt:lpstr>Contoh </vt:lpstr>
      <vt:lpstr>Contoh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Food, Brighter Life</dc:title>
  <dc:creator>USER</dc:creator>
  <cp:lastModifiedBy>USER</cp:lastModifiedBy>
  <cp:revision>586</cp:revision>
  <dcterms:created xsi:type="dcterms:W3CDTF">2017-02-24T17:01:29Z</dcterms:created>
  <dcterms:modified xsi:type="dcterms:W3CDTF">2017-10-16T04:33:08Z</dcterms:modified>
</cp:coreProperties>
</file>