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63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B8DC1-491E-4C23-81C4-E6E18012C3FF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C24EB-44A7-4724-9F28-AC81A291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4B11-9815-4EED-88E4-39E2CA7C7E4A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05C7-11B5-4F21-A7FC-F1BA5B662FB6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0987-220C-4AB6-8533-ECCA94366843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8370-4EEC-4178-9CC2-12A5FF379BF8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013F-46F4-44B3-917E-04D3695F6436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8C09-6CB9-4265-A965-CE667157D9E9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1E94-D3AF-4693-8AE0-98C41A448F28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30E-A064-4E2C-BDFA-EA7AD6695470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487E-BB13-40B6-B255-6658E9CB38FF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DC80-EDFF-477A-BCAE-812AFD7D479B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C30-B89F-4C88-8AF8-78A88B7F144B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1C1E6E-F210-47ED-A94F-D68C612B68E7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fi-FI" smtClean="0"/>
              <a:t>Pertemuan 10 Pembagian kelompok si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A764F16-119B-40C2-8A80-3DA6741CF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Pertemuan</a:t>
            </a: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10</a:t>
            </a:r>
            <a:endParaRPr lang="en-US" sz="4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667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Pembagian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Kelompok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merencanakan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59165" y="6356351"/>
            <a:ext cx="3379435" cy="349250"/>
          </a:xfrm>
        </p:spPr>
        <p:txBody>
          <a:bodyPr/>
          <a:lstStyle/>
          <a:p>
            <a:r>
              <a:rPr lang="fi-FI" dirty="0" smtClean="0"/>
              <a:t>Pertemuan 10 Pembagian kelompok si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8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indent="-465138"/>
            <a:r>
              <a:rPr lang="en-US" sz="3600" b="1" dirty="0" err="1" smtClean="0">
                <a:solidFill>
                  <a:schemeClr val="tx1"/>
                </a:solidFill>
              </a:rPr>
              <a:t>Mahasiswa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dibagi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dalam</a:t>
            </a:r>
            <a:r>
              <a:rPr lang="en-US" sz="3600" b="1" dirty="0" smtClean="0">
                <a:solidFill>
                  <a:schemeClr val="tx1"/>
                </a:solidFill>
              </a:rPr>
              <a:t>  :</a:t>
            </a:r>
          </a:p>
          <a:p>
            <a:pPr marL="465138" indent="-465138"/>
            <a:r>
              <a:rPr lang="en-US" sz="3600" b="1" dirty="0" err="1" smtClean="0">
                <a:solidFill>
                  <a:schemeClr val="tx1"/>
                </a:solidFill>
              </a:rPr>
              <a:t>Kelompok</a:t>
            </a:r>
            <a:r>
              <a:rPr lang="en-US" sz="3600" b="1" dirty="0" smtClean="0">
                <a:solidFill>
                  <a:schemeClr val="tx1"/>
                </a:solidFill>
              </a:rPr>
              <a:t> 1 </a:t>
            </a:r>
            <a:r>
              <a:rPr lang="en-US" sz="3600" b="1" dirty="0" err="1" smtClean="0">
                <a:solidFill>
                  <a:schemeClr val="tx1"/>
                </a:solidFill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marL="465138" indent="-465138"/>
            <a:r>
              <a:rPr lang="en-US" sz="3600" b="1" dirty="0" err="1" smtClean="0">
                <a:solidFill>
                  <a:schemeClr val="tx1"/>
                </a:solidFill>
              </a:rPr>
              <a:t>Kelompok</a:t>
            </a:r>
            <a:r>
              <a:rPr lang="en-US" sz="3600" b="1" dirty="0" smtClean="0">
                <a:solidFill>
                  <a:schemeClr val="tx1"/>
                </a:solidFill>
              </a:rPr>
              <a:t> 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608035" cy="501650"/>
          </a:xfrm>
        </p:spPr>
        <p:txBody>
          <a:bodyPr/>
          <a:lstStyle/>
          <a:p>
            <a:r>
              <a:rPr lang="fi-FI" dirty="0" smtClean="0"/>
              <a:t>Pertemuan 10 Pembagian kelompok si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indent="-625475"/>
            <a:r>
              <a:rPr lang="en-US" sz="3600" b="1" dirty="0" err="1" smtClean="0">
                <a:solidFill>
                  <a:schemeClr val="tx1"/>
                </a:solidFill>
              </a:rPr>
              <a:t>Tugas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tiap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kelompok</a:t>
            </a:r>
            <a:r>
              <a:rPr lang="en-US" sz="3600" b="1" dirty="0" smtClean="0">
                <a:solidFill>
                  <a:schemeClr val="tx1"/>
                </a:solidFill>
              </a:rPr>
              <a:t> :</a:t>
            </a:r>
          </a:p>
          <a:p>
            <a:pPr marL="625475" indent="-625475"/>
            <a:r>
              <a:rPr lang="en-US" sz="3600" b="1" dirty="0" err="1" smtClean="0">
                <a:solidFill>
                  <a:schemeClr val="tx1"/>
                </a:solidFill>
              </a:rPr>
              <a:t>Merencanakan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topik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produksi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625475" indent="-625475"/>
            <a:r>
              <a:rPr lang="en-US" sz="3600" b="1" dirty="0" err="1" smtClean="0">
                <a:solidFill>
                  <a:schemeClr val="tx1"/>
                </a:solidFill>
              </a:rPr>
              <a:t>Memilih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topik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625475" indent="-625475"/>
            <a:r>
              <a:rPr lang="en-US" sz="3600" b="1" dirty="0" err="1" smtClean="0">
                <a:solidFill>
                  <a:schemeClr val="tx1"/>
                </a:solidFill>
              </a:rPr>
              <a:t>Membuat</a:t>
            </a:r>
            <a:r>
              <a:rPr lang="en-US" sz="3600" b="1" dirty="0" smtClean="0">
                <a:solidFill>
                  <a:schemeClr val="tx1"/>
                </a:solidFill>
              </a:rPr>
              <a:t> ide </a:t>
            </a:r>
            <a:r>
              <a:rPr lang="en-US" sz="3600" b="1" dirty="0" err="1" smtClean="0">
                <a:solidFill>
                  <a:schemeClr val="tx1"/>
                </a:solidFill>
              </a:rPr>
              <a:t>kreatif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atas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topik</a:t>
            </a:r>
            <a:r>
              <a:rPr lang="en-US" sz="3600" b="1" dirty="0" smtClean="0">
                <a:solidFill>
                  <a:schemeClr val="tx1"/>
                </a:solidFill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</a:rPr>
              <a:t>dipilih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531835" cy="349250"/>
          </a:xfrm>
        </p:spPr>
        <p:txBody>
          <a:bodyPr/>
          <a:lstStyle/>
          <a:p>
            <a:r>
              <a:rPr lang="fi-FI" dirty="0" smtClean="0"/>
              <a:t>Pertemuan 10 Pembagian kelompok si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2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indent="-465138"/>
            <a:r>
              <a:rPr lang="en-US" sz="3600" b="1" dirty="0" err="1" smtClean="0"/>
              <a:t>Membuat</a:t>
            </a:r>
            <a:r>
              <a:rPr lang="en-US" sz="3600" b="1" dirty="0" smtClean="0"/>
              <a:t> draft </a:t>
            </a:r>
            <a:r>
              <a:rPr lang="en-US" sz="3600" b="1" dirty="0" err="1" smtClean="0"/>
              <a:t>copywrriting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atas</a:t>
            </a:r>
            <a:r>
              <a:rPr lang="en-US" sz="3600" b="1" dirty="0" smtClean="0"/>
              <a:t> ide yang </a:t>
            </a:r>
            <a:r>
              <a:rPr lang="en-US" sz="3600" b="1" dirty="0" err="1" smtClean="0"/>
              <a:t>dipiiihnya</a:t>
            </a:r>
            <a:endParaRPr lang="en-US" sz="3600" b="1" dirty="0" smtClean="0"/>
          </a:p>
          <a:p>
            <a:pPr marL="465138" indent="-465138"/>
            <a:r>
              <a:rPr lang="en-US" sz="3600" b="1" dirty="0" err="1" smtClean="0"/>
              <a:t>Berdikusi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kelompok</a:t>
            </a:r>
            <a:endParaRPr lang="en-US" sz="3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379435" cy="501650"/>
          </a:xfrm>
        </p:spPr>
        <p:txBody>
          <a:bodyPr/>
          <a:lstStyle/>
          <a:p>
            <a:r>
              <a:rPr lang="fi-FI" dirty="0" smtClean="0"/>
              <a:t>Pertemuan 10 Pembagian kelompok si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1"/>
            <a:ext cx="3379435" cy="349250"/>
          </a:xfrm>
        </p:spPr>
        <p:txBody>
          <a:bodyPr/>
          <a:lstStyle/>
          <a:p>
            <a:r>
              <a:rPr lang="fi-FI" dirty="0" smtClean="0"/>
              <a:t>Pertemuan 10 Pembagian kelompok si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4F16-119B-40C2-8A80-3DA6741CF3A8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3527" y="2967335"/>
            <a:ext cx="2896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Selesai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007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160</TotalTime>
  <Words>73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Pertemuan 10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7</dc:title>
  <dc:creator>Windows 7</dc:creator>
  <cp:lastModifiedBy>May</cp:lastModifiedBy>
  <cp:revision>15</cp:revision>
  <dcterms:created xsi:type="dcterms:W3CDTF">2014-02-25T12:26:41Z</dcterms:created>
  <dcterms:modified xsi:type="dcterms:W3CDTF">2015-04-25T07:45:27Z</dcterms:modified>
</cp:coreProperties>
</file>