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FA73D-5631-4892-810A-0671BD7E1E9C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1BF02-2B51-4C30-9051-391B9EB0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A4B-2814-46F3-8431-FDB9769F98FB}" type="datetime1">
              <a:rPr lang="en-US" smtClean="0"/>
              <a:t>4/25/2015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180F-AF46-48B9-AAC8-2726158AEC5E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545-D8D3-4DA1-BD5D-81EDDAC8D0B3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E227-4C27-46E4-B451-F8B0E13C3FCB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D7EF-C97B-49D5-BFA5-7411F3EB8A7B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5560-AACA-48B2-A2E5-06464A1C4386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035-6250-4316-AE80-E47BBA4BBA6B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47F8-8A72-4E59-9AD8-0C69AF737B5A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ADE9-76DE-47B4-A317-E07C2D717BF8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FBD6-1C23-42DF-ADF5-12E9AFE316AA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D8E8-D942-492A-A027-4ED1184E3643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03D4A8"/>
            </a:gs>
            <a:gs pos="42000">
              <a:srgbClr val="21D6E0"/>
            </a:gs>
            <a:gs pos="67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793945-8156-4BC2-A138-74BB9F586605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D64FDC-F53A-4BED-A626-88EF01D96C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865188" indent="-800100" algn="ctr"/>
            <a:r>
              <a:rPr lang="en-US" sz="3600" b="1" dirty="0" err="1" smtClean="0">
                <a:solidFill>
                  <a:schemeClr val="bg1"/>
                </a:solidFill>
              </a:rPr>
              <a:t>Konsultasi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dosen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atas</a:t>
            </a:r>
            <a:r>
              <a:rPr lang="en-US" sz="3600" b="1" dirty="0" smtClean="0">
                <a:solidFill>
                  <a:schemeClr val="bg1"/>
                </a:solidFill>
              </a:rPr>
              <a:t> draft </a:t>
            </a:r>
            <a:r>
              <a:rPr lang="en-US" sz="3600" b="1" dirty="0" err="1" smtClean="0">
                <a:solidFill>
                  <a:schemeClr val="bg1"/>
                </a:solidFill>
              </a:rPr>
              <a:t>kelompok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865188" indent="-800100" algn="ctr"/>
            <a:r>
              <a:rPr lang="en-US" sz="3600" b="1" dirty="0" err="1" smtClean="0">
                <a:solidFill>
                  <a:schemeClr val="bg1"/>
                </a:solidFill>
              </a:rPr>
              <a:t>Pemilihan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lagu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865188" indent="-800100" algn="ctr"/>
            <a:r>
              <a:rPr lang="en-US" sz="3600" b="1" dirty="0" err="1" smtClean="0">
                <a:solidFill>
                  <a:schemeClr val="bg1"/>
                </a:solidFill>
              </a:rPr>
              <a:t>Pemilihan</a:t>
            </a:r>
            <a:r>
              <a:rPr lang="en-US" sz="3600" b="1" dirty="0" smtClean="0">
                <a:solidFill>
                  <a:schemeClr val="bg1"/>
                </a:solidFill>
              </a:rPr>
              <a:t> sound </a:t>
            </a:r>
            <a:r>
              <a:rPr lang="en-US" sz="3600" b="1" dirty="0" err="1" smtClean="0">
                <a:solidFill>
                  <a:schemeClr val="bg1"/>
                </a:solidFill>
              </a:rPr>
              <a:t>efeck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8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14600"/>
            <a:ext cx="6172200" cy="2971801"/>
          </a:xfrm>
        </p:spPr>
        <p:txBody>
          <a:bodyPr>
            <a:normAutofit/>
          </a:bodyPr>
          <a:lstStyle/>
          <a:p>
            <a:pPr marL="566738" indent="-566738" algn="ctr"/>
            <a:r>
              <a:rPr lang="en-US" sz="3600" b="1" dirty="0" err="1" smtClean="0">
                <a:solidFill>
                  <a:schemeClr val="bg1"/>
                </a:solidFill>
              </a:rPr>
              <a:t>Finalisasi</a:t>
            </a:r>
            <a:r>
              <a:rPr lang="en-US" sz="3600" b="1" dirty="0" smtClean="0">
                <a:solidFill>
                  <a:schemeClr val="bg1"/>
                </a:solidFill>
              </a:rPr>
              <a:t> draft, </a:t>
            </a:r>
            <a:r>
              <a:rPr lang="en-US" sz="3600" b="1" dirty="0" err="1" smtClean="0">
                <a:solidFill>
                  <a:schemeClr val="bg1"/>
                </a:solidFill>
              </a:rPr>
              <a:t>hingga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menjadi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naskah</a:t>
            </a:r>
            <a:r>
              <a:rPr lang="en-US" sz="3600" b="1" dirty="0" smtClean="0">
                <a:solidFill>
                  <a:schemeClr val="bg1"/>
                </a:solidFill>
              </a:rPr>
              <a:t> final </a:t>
            </a:r>
            <a:r>
              <a:rPr lang="en-US" sz="3600" b="1" dirty="0" err="1" smtClean="0">
                <a:solidFill>
                  <a:schemeClr val="bg1"/>
                </a:solidFill>
              </a:rPr>
              <a:t>siap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produksi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4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11 Finalisasi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4FDC-F53A-4BED-A626-88EF01D96C26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93632" y="2967335"/>
            <a:ext cx="2356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Selesai</a:t>
            </a:r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781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38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Pertemuan 11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</dc:creator>
  <cp:lastModifiedBy>May</cp:lastModifiedBy>
  <cp:revision>2</cp:revision>
  <dcterms:created xsi:type="dcterms:W3CDTF">2014-02-27T04:14:23Z</dcterms:created>
  <dcterms:modified xsi:type="dcterms:W3CDTF">2015-04-25T07:45:51Z</dcterms:modified>
</cp:coreProperties>
</file>