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D714E-488D-4CB5-ABA5-DF21F88BD21E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F268-5E83-4E90-9345-4E2F4706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83EDEE-BBAB-4D90-A998-015E6361319F}" type="datetime1">
              <a:rPr lang="en-US" smtClean="0"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690C-BD55-4CE5-B2B0-B1FC2D56F2F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CB2D-E6EE-4F6A-B858-6C38349ED19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2E2680-F1E7-4258-882A-AF7455267F2F}" type="datetime1">
              <a:rPr lang="en-US" smtClean="0"/>
              <a:t>4/25/2015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948920-50FA-4941-BC81-47546858E4B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9A1F-4894-49AC-A958-3226B62FDEAA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4202-1D1B-4D71-8A9C-51467B3736A1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0FC928-B8DB-4CD0-BDDA-CD3E960D8268}" type="datetime1">
              <a:rPr lang="en-US" smtClean="0"/>
              <a:t>4/25/2015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D758-3BE7-4E3D-9F60-FD4DC009E4A7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EF63C-BC94-4881-80B9-ACEC56447E3D}" type="datetime1">
              <a:rPr lang="en-US" smtClean="0"/>
              <a:t>4/25/2015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61C219-5F57-45BE-A9A6-8B6E88B03053}" type="datetime1">
              <a:rPr lang="en-US" smtClean="0"/>
              <a:t>4/25/2015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27236-40D0-47D4-B005-7ABB9492B29C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Pertemuan</a:t>
            </a:r>
            <a:r>
              <a:rPr lang="en-US" sz="4800" b="1" dirty="0" smtClean="0">
                <a:solidFill>
                  <a:srgbClr val="C00000"/>
                </a:solidFill>
              </a:rPr>
              <a:t> 12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467600" cy="366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kelompok</a:t>
            </a:r>
            <a:r>
              <a:rPr lang="en-US" sz="3600" b="1" dirty="0" smtClean="0">
                <a:solidFill>
                  <a:srgbClr val="002060"/>
                </a:solidFill>
              </a:rPr>
              <a:t> 1 :</a:t>
            </a: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Rekaman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Editing </a:t>
            </a:r>
          </a:p>
          <a:p>
            <a:pPr marL="457200" indent="-457200"/>
            <a:r>
              <a:rPr lang="en-US" sz="3600" b="1" dirty="0" smtClean="0">
                <a:solidFill>
                  <a:srgbClr val="002060"/>
                </a:solidFill>
              </a:rPr>
              <a:t> Mixing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1828800"/>
            <a:ext cx="6273800" cy="343182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dibantu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oleh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asdos</a:t>
            </a:r>
            <a:r>
              <a:rPr lang="en-US" sz="3600" b="1" dirty="0" smtClean="0">
                <a:solidFill>
                  <a:srgbClr val="002060"/>
                </a:solidFill>
              </a:rPr>
              <a:t> studio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</a:rPr>
              <a:t>Kelompok</a:t>
            </a:r>
            <a:r>
              <a:rPr lang="en-US" sz="3600" b="1" dirty="0" smtClean="0">
                <a:solidFill>
                  <a:srgbClr val="002060"/>
                </a:solidFill>
              </a:rPr>
              <a:t> 2 </a:t>
            </a:r>
            <a:r>
              <a:rPr lang="en-US" sz="3600" b="1" dirty="0" err="1" smtClean="0">
                <a:solidFill>
                  <a:srgbClr val="002060"/>
                </a:solidFill>
              </a:rPr>
              <a:t>terlibat</a:t>
            </a:r>
            <a:r>
              <a:rPr lang="en-US" sz="3600" dirty="0" smtClean="0">
                <a:solidFill>
                  <a:srgbClr val="002060"/>
                </a:solidFill>
              </a:rPr>
              <a:t>/ </a:t>
            </a:r>
            <a:r>
              <a:rPr lang="en-US" sz="3600" b="1" dirty="0" err="1" smtClean="0">
                <a:solidFill>
                  <a:srgbClr val="002060"/>
                </a:solidFill>
              </a:rPr>
              <a:t>berpartispasi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dalam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produksi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sebagai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pemeran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Pertemuan 12 Produksi kelompok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7116" y="2967335"/>
            <a:ext cx="2909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Selesai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42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Pertemuan 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Windows 7</dc:creator>
  <cp:lastModifiedBy>May</cp:lastModifiedBy>
  <cp:revision>4</cp:revision>
  <dcterms:created xsi:type="dcterms:W3CDTF">2014-02-27T04:25:26Z</dcterms:created>
  <dcterms:modified xsi:type="dcterms:W3CDTF">2015-04-25T07:46:21Z</dcterms:modified>
</cp:coreProperties>
</file>